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5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  <p:sldMasterId id="2147484642" r:id="rId5"/>
    <p:sldMasterId id="2147484742" r:id="rId6"/>
    <p:sldMasterId id="2147484760" r:id="rId7"/>
    <p:sldMasterId id="2147484778" r:id="rId8"/>
    <p:sldMasterId id="2147484790" r:id="rId9"/>
  </p:sldMasterIdLst>
  <p:notesMasterIdLst>
    <p:notesMasterId r:id="rId32"/>
  </p:notesMasterIdLst>
  <p:handoutMasterIdLst>
    <p:handoutMasterId r:id="rId33"/>
  </p:handoutMasterIdLst>
  <p:sldIdLst>
    <p:sldId id="256" r:id="rId10"/>
    <p:sldId id="1916" r:id="rId11"/>
    <p:sldId id="1893" r:id="rId12"/>
    <p:sldId id="1895" r:id="rId13"/>
    <p:sldId id="261" r:id="rId14"/>
    <p:sldId id="302" r:id="rId15"/>
    <p:sldId id="268" r:id="rId16"/>
    <p:sldId id="1896" r:id="rId17"/>
    <p:sldId id="1897" r:id="rId18"/>
    <p:sldId id="1898" r:id="rId19"/>
    <p:sldId id="1891" r:id="rId20"/>
    <p:sldId id="1894" r:id="rId21"/>
    <p:sldId id="1905" r:id="rId22"/>
    <p:sldId id="1899" r:id="rId23"/>
    <p:sldId id="1903" r:id="rId24"/>
    <p:sldId id="1904" r:id="rId25"/>
    <p:sldId id="1917" r:id="rId26"/>
    <p:sldId id="1918" r:id="rId27"/>
    <p:sldId id="1919" r:id="rId28"/>
    <p:sldId id="1920" r:id="rId29"/>
    <p:sldId id="1901" r:id="rId30"/>
    <p:sldId id="1906" r:id="rId31"/>
  </p:sldIdLst>
  <p:sldSz cx="12192000" cy="6858000"/>
  <p:notesSz cx="6858000" cy="9144000"/>
  <p:defaultTextStyle>
    <a:defPPr>
      <a:defRPr lang="en-US"/>
    </a:defPPr>
    <a:lvl1pPr marL="0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57183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914367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71550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828734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85918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743101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200284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657469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8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6800"/>
    <a:srgbClr val="00188F"/>
    <a:srgbClr val="0078D4"/>
    <a:srgbClr val="1A1A1A"/>
    <a:srgbClr val="FFFFFF"/>
    <a:srgbClr val="00BCF2"/>
    <a:srgbClr val="40CDF5"/>
    <a:srgbClr val="40587C"/>
    <a:srgbClr val="00B0E3"/>
    <a:srgbClr val="0052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EB55EC-9328-47FB-A8ED-E618B116A4B9}" v="4498" dt="2018-06-08T17:46:23.4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896" autoAdjust="0"/>
  </p:normalViewPr>
  <p:slideViewPr>
    <p:cSldViewPr snapToGrid="0">
      <p:cViewPr varScale="1">
        <p:scale>
          <a:sx n="91" d="100"/>
          <a:sy n="91" d="100"/>
        </p:scale>
        <p:origin x="11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BAC-48A8-B11C-B05747184295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BAC-48A8-B11C-B05747184295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BAC-48A8-B11C-B05747184295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BAC-48A8-B11C-B0574718429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2"/>
                      </a:solidFill>
                      <a:latin typeface="Segoe UI Semibold" panose="020B0502040204020203" pitchFamily="34" charset="0"/>
                      <a:ea typeface="+mn-ea"/>
                      <a:cs typeface="Segoe UI Semibold" panose="020B0502040204020203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1BAC-48A8-B11C-B0574718429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2"/>
                      </a:solidFill>
                      <a:latin typeface="Segoe UI Semibold" panose="020B0502040204020203" pitchFamily="34" charset="0"/>
                      <a:ea typeface="+mn-ea"/>
                      <a:cs typeface="Segoe UI Semibold" panose="020B0502040204020203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1BAC-48A8-B11C-B057471842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Segoe UI Semibold" panose="020B0502040204020203" pitchFamily="34" charset="0"/>
                    <a:ea typeface="+mn-ea"/>
                    <a:cs typeface="Segoe UI Semibold" panose="020B0502040204020203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AC-48A8-B11C-B057471842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C263AE-B121-4CB3-AA09-B0F9EEB92496}" type="doc">
      <dgm:prSet loTypeId="urn:microsoft.com/office/officeart/2005/8/layout/radial5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E6711740-EA87-43E7-B415-CAF08F6BFAA9}">
      <dgm:prSet phldrT="[Text]" custT="1"/>
      <dgm:spPr/>
      <dgm:t>
        <a:bodyPr/>
        <a:lstStyle/>
        <a:p>
          <a:r>
            <a:rPr lang="en-US" sz="1800"/>
            <a:t>Integrate at the speed of Business</a:t>
          </a:r>
        </a:p>
      </dgm:t>
    </dgm:pt>
    <dgm:pt modelId="{92D561F7-64E0-4CAC-A47A-6CC723340495}" type="parTrans" cxnId="{B3DDD75E-E0E5-4CA8-A7CC-4E2AD45CB869}">
      <dgm:prSet/>
      <dgm:spPr/>
      <dgm:t>
        <a:bodyPr/>
        <a:lstStyle/>
        <a:p>
          <a:endParaRPr lang="en-US" sz="1800"/>
        </a:p>
      </dgm:t>
    </dgm:pt>
    <dgm:pt modelId="{B57D3348-5054-4ADA-8677-CF6AD6B7CE36}" type="sibTrans" cxnId="{B3DDD75E-E0E5-4CA8-A7CC-4E2AD45CB869}">
      <dgm:prSet/>
      <dgm:spPr/>
      <dgm:t>
        <a:bodyPr/>
        <a:lstStyle/>
        <a:p>
          <a:endParaRPr lang="en-US" sz="1800"/>
        </a:p>
      </dgm:t>
    </dgm:pt>
    <dgm:pt modelId="{D1BA02D1-CFF5-47E4-BBE1-3535A833CD1C}">
      <dgm:prSet phldrT="[Text]" custT="1"/>
      <dgm:spPr/>
      <dgm:t>
        <a:bodyPr/>
        <a:lstStyle/>
        <a:p>
          <a:r>
            <a:rPr lang="en-US" sz="1800"/>
            <a:t>Simplify</a:t>
          </a:r>
        </a:p>
      </dgm:t>
    </dgm:pt>
    <dgm:pt modelId="{DA659504-0564-4B02-87C2-1EB05F4884E5}" type="parTrans" cxnId="{339F04A3-CFA1-490A-8FD8-0ADDB588C816}">
      <dgm:prSet custT="1"/>
      <dgm:spPr/>
      <dgm:t>
        <a:bodyPr/>
        <a:lstStyle/>
        <a:p>
          <a:endParaRPr lang="en-US" sz="1800"/>
        </a:p>
      </dgm:t>
    </dgm:pt>
    <dgm:pt modelId="{1E2D9597-54AF-4AE4-8F54-72426E151C93}" type="sibTrans" cxnId="{339F04A3-CFA1-490A-8FD8-0ADDB588C816}">
      <dgm:prSet/>
      <dgm:spPr/>
      <dgm:t>
        <a:bodyPr/>
        <a:lstStyle/>
        <a:p>
          <a:endParaRPr lang="en-US" sz="1800"/>
        </a:p>
      </dgm:t>
    </dgm:pt>
    <dgm:pt modelId="{302ABF91-E886-4336-B094-736FCBE1C9BA}">
      <dgm:prSet phldrT="[Text]" custT="1"/>
      <dgm:spPr/>
      <dgm:t>
        <a:bodyPr/>
        <a:lstStyle/>
        <a:p>
          <a:r>
            <a:rPr lang="en-US" sz="1800"/>
            <a:t>Share</a:t>
          </a:r>
        </a:p>
      </dgm:t>
    </dgm:pt>
    <dgm:pt modelId="{61A32073-63FE-4011-9A7C-2586FE453C8A}" type="parTrans" cxnId="{9BD504CE-17F7-4C41-BC5B-AEA8E5C8A77D}">
      <dgm:prSet custT="1"/>
      <dgm:spPr/>
      <dgm:t>
        <a:bodyPr/>
        <a:lstStyle/>
        <a:p>
          <a:endParaRPr lang="en-US" sz="1800"/>
        </a:p>
      </dgm:t>
    </dgm:pt>
    <dgm:pt modelId="{5DB49C0A-7B9D-4D84-B63E-7952D9FEF411}" type="sibTrans" cxnId="{9BD504CE-17F7-4C41-BC5B-AEA8E5C8A77D}">
      <dgm:prSet/>
      <dgm:spPr/>
      <dgm:t>
        <a:bodyPr/>
        <a:lstStyle/>
        <a:p>
          <a:endParaRPr lang="en-US" sz="1800"/>
        </a:p>
      </dgm:t>
    </dgm:pt>
    <dgm:pt modelId="{A4964626-DA55-4839-A676-ABCE271A24DE}">
      <dgm:prSet phldrT="[Text]" custT="1"/>
      <dgm:spPr/>
      <dgm:t>
        <a:bodyPr/>
        <a:lstStyle/>
        <a:p>
          <a:r>
            <a:rPr lang="en-US" sz="1800"/>
            <a:t>Accelerate</a:t>
          </a:r>
        </a:p>
      </dgm:t>
    </dgm:pt>
    <dgm:pt modelId="{8838E807-4E1E-4FF2-9645-9F637BC9BE39}" type="parTrans" cxnId="{18C8A7B9-B38F-4AD8-94C4-1EEB36295ADF}">
      <dgm:prSet/>
      <dgm:spPr/>
      <dgm:t>
        <a:bodyPr/>
        <a:lstStyle/>
        <a:p>
          <a:endParaRPr lang="en-US"/>
        </a:p>
      </dgm:t>
    </dgm:pt>
    <dgm:pt modelId="{53281045-45E9-453E-981C-69A2FD055A3B}" type="sibTrans" cxnId="{18C8A7B9-B38F-4AD8-94C4-1EEB36295ADF}">
      <dgm:prSet/>
      <dgm:spPr/>
      <dgm:t>
        <a:bodyPr/>
        <a:lstStyle/>
        <a:p>
          <a:endParaRPr lang="en-US"/>
        </a:p>
      </dgm:t>
    </dgm:pt>
    <dgm:pt modelId="{47CD841B-F0DD-4F08-8DBF-5D085E0EB858}">
      <dgm:prSet phldrT="[Text]" custT="1"/>
      <dgm:spPr/>
      <dgm:t>
        <a:bodyPr/>
        <a:lstStyle/>
        <a:p>
          <a:r>
            <a:rPr lang="en-US" sz="1800"/>
            <a:t>Reduce time to market</a:t>
          </a:r>
        </a:p>
      </dgm:t>
    </dgm:pt>
    <dgm:pt modelId="{5131BE11-C6B9-49A7-97FF-3E70E29D9048}" type="parTrans" cxnId="{2AB3A311-B08C-4F37-A48D-65A944E7D998}">
      <dgm:prSet/>
      <dgm:spPr/>
      <dgm:t>
        <a:bodyPr/>
        <a:lstStyle/>
        <a:p>
          <a:endParaRPr lang="en-US"/>
        </a:p>
      </dgm:t>
    </dgm:pt>
    <dgm:pt modelId="{C2FF6782-7EF3-482B-A762-EBB2C38CA649}" type="sibTrans" cxnId="{2AB3A311-B08C-4F37-A48D-65A944E7D998}">
      <dgm:prSet/>
      <dgm:spPr/>
      <dgm:t>
        <a:bodyPr/>
        <a:lstStyle/>
        <a:p>
          <a:endParaRPr lang="en-US"/>
        </a:p>
      </dgm:t>
    </dgm:pt>
    <dgm:pt modelId="{E5249F6F-F2CE-41A0-9605-5F88A75FD9DD}" type="pres">
      <dgm:prSet presAssocID="{41C263AE-B121-4CB3-AA09-B0F9EEB9249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4C6F27C-8D65-4FD6-81F3-D8C8E3AFFB52}" type="pres">
      <dgm:prSet presAssocID="{E6711740-EA87-43E7-B415-CAF08F6BFAA9}" presName="centerShape" presStyleLbl="node0" presStyleIdx="0" presStyleCnt="1" custScaleX="131139" custScaleY="128102"/>
      <dgm:spPr/>
    </dgm:pt>
    <dgm:pt modelId="{CD69126D-2501-45B4-B4CA-AF639D81BF86}" type="pres">
      <dgm:prSet presAssocID="{DA659504-0564-4B02-87C2-1EB05F4884E5}" presName="parTrans" presStyleLbl="sibTrans2D1" presStyleIdx="0" presStyleCnt="4"/>
      <dgm:spPr/>
    </dgm:pt>
    <dgm:pt modelId="{5AD9CDAC-20FF-4E55-ACE7-BB3FB990D080}" type="pres">
      <dgm:prSet presAssocID="{DA659504-0564-4B02-87C2-1EB05F4884E5}" presName="connectorText" presStyleLbl="sibTrans2D1" presStyleIdx="0" presStyleCnt="4"/>
      <dgm:spPr/>
    </dgm:pt>
    <dgm:pt modelId="{706B4677-09CE-4D35-B5B2-C400A3099AD1}" type="pres">
      <dgm:prSet presAssocID="{D1BA02D1-CFF5-47E4-BBE1-3535A833CD1C}" presName="node" presStyleLbl="node1" presStyleIdx="0" presStyleCnt="4">
        <dgm:presLayoutVars>
          <dgm:bulletEnabled val="1"/>
        </dgm:presLayoutVars>
      </dgm:prSet>
      <dgm:spPr/>
    </dgm:pt>
    <dgm:pt modelId="{5B5E76C5-11CC-43AB-BDD7-B0D97CB426DF}" type="pres">
      <dgm:prSet presAssocID="{8838E807-4E1E-4FF2-9645-9F637BC9BE39}" presName="parTrans" presStyleLbl="sibTrans2D1" presStyleIdx="1" presStyleCnt="4"/>
      <dgm:spPr/>
    </dgm:pt>
    <dgm:pt modelId="{8E4FBCFE-B9FD-4097-BAE3-2C05C15AB8A4}" type="pres">
      <dgm:prSet presAssocID="{8838E807-4E1E-4FF2-9645-9F637BC9BE39}" presName="connectorText" presStyleLbl="sibTrans2D1" presStyleIdx="1" presStyleCnt="4"/>
      <dgm:spPr/>
    </dgm:pt>
    <dgm:pt modelId="{C4E4324E-769A-420D-BC44-5A807155E535}" type="pres">
      <dgm:prSet presAssocID="{A4964626-DA55-4839-A676-ABCE271A24DE}" presName="node" presStyleLbl="node1" presStyleIdx="1" presStyleCnt="4">
        <dgm:presLayoutVars>
          <dgm:bulletEnabled val="1"/>
        </dgm:presLayoutVars>
      </dgm:prSet>
      <dgm:spPr/>
    </dgm:pt>
    <dgm:pt modelId="{71111823-9656-4715-BC82-5755D9D0925F}" type="pres">
      <dgm:prSet presAssocID="{5131BE11-C6B9-49A7-97FF-3E70E29D9048}" presName="parTrans" presStyleLbl="sibTrans2D1" presStyleIdx="2" presStyleCnt="4"/>
      <dgm:spPr/>
    </dgm:pt>
    <dgm:pt modelId="{EFEB83C2-B85C-4231-BD17-EF9C0A366B8B}" type="pres">
      <dgm:prSet presAssocID="{5131BE11-C6B9-49A7-97FF-3E70E29D9048}" presName="connectorText" presStyleLbl="sibTrans2D1" presStyleIdx="2" presStyleCnt="4"/>
      <dgm:spPr/>
    </dgm:pt>
    <dgm:pt modelId="{CD771079-49F8-41F4-87B5-7A2C7C0C7F73}" type="pres">
      <dgm:prSet presAssocID="{47CD841B-F0DD-4F08-8DBF-5D085E0EB858}" presName="node" presStyleLbl="node1" presStyleIdx="2" presStyleCnt="4">
        <dgm:presLayoutVars>
          <dgm:bulletEnabled val="1"/>
        </dgm:presLayoutVars>
      </dgm:prSet>
      <dgm:spPr/>
    </dgm:pt>
    <dgm:pt modelId="{AA204EBF-932B-473A-B138-9C13DC5E193B}" type="pres">
      <dgm:prSet presAssocID="{61A32073-63FE-4011-9A7C-2586FE453C8A}" presName="parTrans" presStyleLbl="sibTrans2D1" presStyleIdx="3" presStyleCnt="4"/>
      <dgm:spPr/>
    </dgm:pt>
    <dgm:pt modelId="{FFBB1904-1245-4C17-81B0-C18F97B64AF1}" type="pres">
      <dgm:prSet presAssocID="{61A32073-63FE-4011-9A7C-2586FE453C8A}" presName="connectorText" presStyleLbl="sibTrans2D1" presStyleIdx="3" presStyleCnt="4"/>
      <dgm:spPr/>
    </dgm:pt>
    <dgm:pt modelId="{B2E292CB-661C-4FD7-9387-461133858292}" type="pres">
      <dgm:prSet presAssocID="{302ABF91-E886-4336-B094-736FCBE1C9BA}" presName="node" presStyleLbl="node1" presStyleIdx="3" presStyleCnt="4">
        <dgm:presLayoutVars>
          <dgm:bulletEnabled val="1"/>
        </dgm:presLayoutVars>
      </dgm:prSet>
      <dgm:spPr/>
    </dgm:pt>
  </dgm:ptLst>
  <dgm:cxnLst>
    <dgm:cxn modelId="{92098E0B-A268-4313-AE1B-86146B2F0E6A}" type="presOf" srcId="{5131BE11-C6B9-49A7-97FF-3E70E29D9048}" destId="{EFEB83C2-B85C-4231-BD17-EF9C0A366B8B}" srcOrd="1" destOrd="0" presId="urn:microsoft.com/office/officeart/2005/8/layout/radial5"/>
    <dgm:cxn modelId="{2AB3A311-B08C-4F37-A48D-65A944E7D998}" srcId="{E6711740-EA87-43E7-B415-CAF08F6BFAA9}" destId="{47CD841B-F0DD-4F08-8DBF-5D085E0EB858}" srcOrd="2" destOrd="0" parTransId="{5131BE11-C6B9-49A7-97FF-3E70E29D9048}" sibTransId="{C2FF6782-7EF3-482B-A762-EBB2C38CA649}"/>
    <dgm:cxn modelId="{B3DDD75E-E0E5-4CA8-A7CC-4E2AD45CB869}" srcId="{41C263AE-B121-4CB3-AA09-B0F9EEB92496}" destId="{E6711740-EA87-43E7-B415-CAF08F6BFAA9}" srcOrd="0" destOrd="0" parTransId="{92D561F7-64E0-4CAC-A47A-6CC723340495}" sibTransId="{B57D3348-5054-4ADA-8677-CF6AD6B7CE36}"/>
    <dgm:cxn modelId="{7C744444-54C1-47CC-ABEE-3DECF4E4F322}" type="presOf" srcId="{E6711740-EA87-43E7-B415-CAF08F6BFAA9}" destId="{14C6F27C-8D65-4FD6-81F3-D8C8E3AFFB52}" srcOrd="0" destOrd="0" presId="urn:microsoft.com/office/officeart/2005/8/layout/radial5"/>
    <dgm:cxn modelId="{0D8E716B-7925-4E02-BC49-5188ECDE9D16}" type="presOf" srcId="{61A32073-63FE-4011-9A7C-2586FE453C8A}" destId="{FFBB1904-1245-4C17-81B0-C18F97B64AF1}" srcOrd="1" destOrd="0" presId="urn:microsoft.com/office/officeart/2005/8/layout/radial5"/>
    <dgm:cxn modelId="{04DBA87A-8194-40F0-A3B7-1D8B31A33419}" type="presOf" srcId="{8838E807-4E1E-4FF2-9645-9F637BC9BE39}" destId="{5B5E76C5-11CC-43AB-BDD7-B0D97CB426DF}" srcOrd="0" destOrd="0" presId="urn:microsoft.com/office/officeart/2005/8/layout/radial5"/>
    <dgm:cxn modelId="{4371237E-322F-4268-8DBC-773AD7A4F391}" type="presOf" srcId="{47CD841B-F0DD-4F08-8DBF-5D085E0EB858}" destId="{CD771079-49F8-41F4-87B5-7A2C7C0C7F73}" srcOrd="0" destOrd="0" presId="urn:microsoft.com/office/officeart/2005/8/layout/radial5"/>
    <dgm:cxn modelId="{A03C4991-7E38-4F82-A5AC-ED573CF12A26}" type="presOf" srcId="{DA659504-0564-4B02-87C2-1EB05F4884E5}" destId="{CD69126D-2501-45B4-B4CA-AF639D81BF86}" srcOrd="0" destOrd="0" presId="urn:microsoft.com/office/officeart/2005/8/layout/radial5"/>
    <dgm:cxn modelId="{F850EF9B-FB7F-43B6-8E78-049DB7D6EC04}" type="presOf" srcId="{A4964626-DA55-4839-A676-ABCE271A24DE}" destId="{C4E4324E-769A-420D-BC44-5A807155E535}" srcOrd="0" destOrd="0" presId="urn:microsoft.com/office/officeart/2005/8/layout/radial5"/>
    <dgm:cxn modelId="{339F04A3-CFA1-490A-8FD8-0ADDB588C816}" srcId="{E6711740-EA87-43E7-B415-CAF08F6BFAA9}" destId="{D1BA02D1-CFF5-47E4-BBE1-3535A833CD1C}" srcOrd="0" destOrd="0" parTransId="{DA659504-0564-4B02-87C2-1EB05F4884E5}" sibTransId="{1E2D9597-54AF-4AE4-8F54-72426E151C93}"/>
    <dgm:cxn modelId="{65B031A3-C176-437C-8555-8D4313F86C45}" type="presOf" srcId="{D1BA02D1-CFF5-47E4-BBE1-3535A833CD1C}" destId="{706B4677-09CE-4D35-B5B2-C400A3099AD1}" srcOrd="0" destOrd="0" presId="urn:microsoft.com/office/officeart/2005/8/layout/radial5"/>
    <dgm:cxn modelId="{7956A2AB-90AC-482D-ADFF-DB57F6724945}" type="presOf" srcId="{302ABF91-E886-4336-B094-736FCBE1C9BA}" destId="{B2E292CB-661C-4FD7-9387-461133858292}" srcOrd="0" destOrd="0" presId="urn:microsoft.com/office/officeart/2005/8/layout/radial5"/>
    <dgm:cxn modelId="{18C8A7B9-B38F-4AD8-94C4-1EEB36295ADF}" srcId="{E6711740-EA87-43E7-B415-CAF08F6BFAA9}" destId="{A4964626-DA55-4839-A676-ABCE271A24DE}" srcOrd="1" destOrd="0" parTransId="{8838E807-4E1E-4FF2-9645-9F637BC9BE39}" sibTransId="{53281045-45E9-453E-981C-69A2FD055A3B}"/>
    <dgm:cxn modelId="{A92677C0-2E08-4649-8D4E-4515EF57CC24}" type="presOf" srcId="{DA659504-0564-4B02-87C2-1EB05F4884E5}" destId="{5AD9CDAC-20FF-4E55-ACE7-BB3FB990D080}" srcOrd="1" destOrd="0" presId="urn:microsoft.com/office/officeart/2005/8/layout/radial5"/>
    <dgm:cxn modelId="{9BD504CE-17F7-4C41-BC5B-AEA8E5C8A77D}" srcId="{E6711740-EA87-43E7-B415-CAF08F6BFAA9}" destId="{302ABF91-E886-4336-B094-736FCBE1C9BA}" srcOrd="3" destOrd="0" parTransId="{61A32073-63FE-4011-9A7C-2586FE453C8A}" sibTransId="{5DB49C0A-7B9D-4D84-B63E-7952D9FEF411}"/>
    <dgm:cxn modelId="{FB0E26EB-39E7-498F-9C0B-FBE2CE4080CE}" type="presOf" srcId="{8838E807-4E1E-4FF2-9645-9F637BC9BE39}" destId="{8E4FBCFE-B9FD-4097-BAE3-2C05C15AB8A4}" srcOrd="1" destOrd="0" presId="urn:microsoft.com/office/officeart/2005/8/layout/radial5"/>
    <dgm:cxn modelId="{CC3C24F6-6E6F-45D5-B427-5820B5109C7B}" type="presOf" srcId="{41C263AE-B121-4CB3-AA09-B0F9EEB92496}" destId="{E5249F6F-F2CE-41A0-9605-5F88A75FD9DD}" srcOrd="0" destOrd="0" presId="urn:microsoft.com/office/officeart/2005/8/layout/radial5"/>
    <dgm:cxn modelId="{43BF2FFB-7A96-4267-9DC5-115241A5B5FD}" type="presOf" srcId="{61A32073-63FE-4011-9A7C-2586FE453C8A}" destId="{AA204EBF-932B-473A-B138-9C13DC5E193B}" srcOrd="0" destOrd="0" presId="urn:microsoft.com/office/officeart/2005/8/layout/radial5"/>
    <dgm:cxn modelId="{639DC4FE-F988-4D98-8E6A-D22DD0B545D4}" type="presOf" srcId="{5131BE11-C6B9-49A7-97FF-3E70E29D9048}" destId="{71111823-9656-4715-BC82-5755D9D0925F}" srcOrd="0" destOrd="0" presId="urn:microsoft.com/office/officeart/2005/8/layout/radial5"/>
    <dgm:cxn modelId="{30D0FC1F-7700-4D14-A8B9-3750A23C1A88}" type="presParOf" srcId="{E5249F6F-F2CE-41A0-9605-5F88A75FD9DD}" destId="{14C6F27C-8D65-4FD6-81F3-D8C8E3AFFB52}" srcOrd="0" destOrd="0" presId="urn:microsoft.com/office/officeart/2005/8/layout/radial5"/>
    <dgm:cxn modelId="{7F4D5428-286C-4561-BC4B-7DC46D0316FC}" type="presParOf" srcId="{E5249F6F-F2CE-41A0-9605-5F88A75FD9DD}" destId="{CD69126D-2501-45B4-B4CA-AF639D81BF86}" srcOrd="1" destOrd="0" presId="urn:microsoft.com/office/officeart/2005/8/layout/radial5"/>
    <dgm:cxn modelId="{67345C44-0F4E-4CDB-852A-3AD1C45351E3}" type="presParOf" srcId="{CD69126D-2501-45B4-B4CA-AF639D81BF86}" destId="{5AD9CDAC-20FF-4E55-ACE7-BB3FB990D080}" srcOrd="0" destOrd="0" presId="urn:microsoft.com/office/officeart/2005/8/layout/radial5"/>
    <dgm:cxn modelId="{BF18997D-422B-4160-9679-6C4444B89924}" type="presParOf" srcId="{E5249F6F-F2CE-41A0-9605-5F88A75FD9DD}" destId="{706B4677-09CE-4D35-B5B2-C400A3099AD1}" srcOrd="2" destOrd="0" presId="urn:microsoft.com/office/officeart/2005/8/layout/radial5"/>
    <dgm:cxn modelId="{BD262D38-FA6E-4C1E-882A-A171944BED0D}" type="presParOf" srcId="{E5249F6F-F2CE-41A0-9605-5F88A75FD9DD}" destId="{5B5E76C5-11CC-43AB-BDD7-B0D97CB426DF}" srcOrd="3" destOrd="0" presId="urn:microsoft.com/office/officeart/2005/8/layout/radial5"/>
    <dgm:cxn modelId="{129ADF5F-6FA3-49F1-BFC2-2852A20DD07C}" type="presParOf" srcId="{5B5E76C5-11CC-43AB-BDD7-B0D97CB426DF}" destId="{8E4FBCFE-B9FD-4097-BAE3-2C05C15AB8A4}" srcOrd="0" destOrd="0" presId="urn:microsoft.com/office/officeart/2005/8/layout/radial5"/>
    <dgm:cxn modelId="{C57DC853-2E64-48EE-86A5-AA194238705E}" type="presParOf" srcId="{E5249F6F-F2CE-41A0-9605-5F88A75FD9DD}" destId="{C4E4324E-769A-420D-BC44-5A807155E535}" srcOrd="4" destOrd="0" presId="urn:microsoft.com/office/officeart/2005/8/layout/radial5"/>
    <dgm:cxn modelId="{3ED603AB-06EE-4602-94C4-56475847F66E}" type="presParOf" srcId="{E5249F6F-F2CE-41A0-9605-5F88A75FD9DD}" destId="{71111823-9656-4715-BC82-5755D9D0925F}" srcOrd="5" destOrd="0" presId="urn:microsoft.com/office/officeart/2005/8/layout/radial5"/>
    <dgm:cxn modelId="{4EFF6ED3-15F4-4B96-A313-5FF4DDAE80EC}" type="presParOf" srcId="{71111823-9656-4715-BC82-5755D9D0925F}" destId="{EFEB83C2-B85C-4231-BD17-EF9C0A366B8B}" srcOrd="0" destOrd="0" presId="urn:microsoft.com/office/officeart/2005/8/layout/radial5"/>
    <dgm:cxn modelId="{13AF5F68-CAE1-459A-A9B4-5AF066F0B9C8}" type="presParOf" srcId="{E5249F6F-F2CE-41A0-9605-5F88A75FD9DD}" destId="{CD771079-49F8-41F4-87B5-7A2C7C0C7F73}" srcOrd="6" destOrd="0" presId="urn:microsoft.com/office/officeart/2005/8/layout/radial5"/>
    <dgm:cxn modelId="{FEACAFE9-90B7-4123-9911-9AC6EAB9EC1F}" type="presParOf" srcId="{E5249F6F-F2CE-41A0-9605-5F88A75FD9DD}" destId="{AA204EBF-932B-473A-B138-9C13DC5E193B}" srcOrd="7" destOrd="0" presId="urn:microsoft.com/office/officeart/2005/8/layout/radial5"/>
    <dgm:cxn modelId="{B03C84E9-CF6C-409B-9DEA-BFDD51BE6696}" type="presParOf" srcId="{AA204EBF-932B-473A-B138-9C13DC5E193B}" destId="{FFBB1904-1245-4C17-81B0-C18F97B64AF1}" srcOrd="0" destOrd="0" presId="urn:microsoft.com/office/officeart/2005/8/layout/radial5"/>
    <dgm:cxn modelId="{61C6ABE8-2F27-4977-9CF1-B67673570B42}" type="presParOf" srcId="{E5249F6F-F2CE-41A0-9605-5F88A75FD9DD}" destId="{B2E292CB-661C-4FD7-9387-46113385829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BEA111-E728-4629-867D-1161A870804C}" type="doc">
      <dgm:prSet loTypeId="urn:microsoft.com/office/officeart/2005/8/layout/lProcess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BCA987D-15B6-479C-AAB9-C811DB120B04}">
      <dgm:prSet phldrT="[Text]" custT="1"/>
      <dgm:spPr/>
      <dgm:t>
        <a:bodyPr/>
        <a:lstStyle/>
        <a:p>
          <a:r>
            <a:rPr lang="en-US" sz="1800"/>
            <a:t>FY18 Q1</a:t>
          </a:r>
        </a:p>
      </dgm:t>
    </dgm:pt>
    <dgm:pt modelId="{ED8B5210-B388-41A6-9D74-FBECA27D6EC8}" type="parTrans" cxnId="{ED045B34-72CE-43D5-A6E7-52617127FD9B}">
      <dgm:prSet/>
      <dgm:spPr/>
      <dgm:t>
        <a:bodyPr/>
        <a:lstStyle/>
        <a:p>
          <a:endParaRPr lang="en-US" sz="1800"/>
        </a:p>
      </dgm:t>
    </dgm:pt>
    <dgm:pt modelId="{7C1713FD-A208-4E1B-89E6-422873A4ECFF}" type="sibTrans" cxnId="{ED045B34-72CE-43D5-A6E7-52617127FD9B}">
      <dgm:prSet/>
      <dgm:spPr/>
      <dgm:t>
        <a:bodyPr/>
        <a:lstStyle/>
        <a:p>
          <a:endParaRPr lang="en-US" sz="1800"/>
        </a:p>
      </dgm:t>
    </dgm:pt>
    <dgm:pt modelId="{EDD0620E-4F59-471F-97C7-3A3FB1FFD1C6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/>
            <a:t>8 Partners</a:t>
          </a:r>
        </a:p>
      </dgm:t>
    </dgm:pt>
    <dgm:pt modelId="{DD3A7E31-092E-4A9C-A2CD-227AACC7CA11}" type="parTrans" cxnId="{70B89CD9-B6D1-46CA-B68E-80F8BC02BA24}">
      <dgm:prSet/>
      <dgm:spPr/>
      <dgm:t>
        <a:bodyPr/>
        <a:lstStyle/>
        <a:p>
          <a:endParaRPr lang="en-US" sz="1800"/>
        </a:p>
      </dgm:t>
    </dgm:pt>
    <dgm:pt modelId="{7592C6B5-873A-43BF-8043-A258D9B76406}" type="sibTrans" cxnId="{70B89CD9-B6D1-46CA-B68E-80F8BC02BA24}">
      <dgm:prSet/>
      <dgm:spPr/>
      <dgm:t>
        <a:bodyPr/>
        <a:lstStyle/>
        <a:p>
          <a:endParaRPr lang="en-US" sz="1800"/>
        </a:p>
      </dgm:t>
    </dgm:pt>
    <dgm:pt modelId="{0E07213E-7240-4B67-906F-CA482D62A603}">
      <dgm:prSet phldrT="[Text]" custT="1"/>
      <dgm:spPr/>
      <dgm:t>
        <a:bodyPr/>
        <a:lstStyle/>
        <a:p>
          <a:r>
            <a:rPr lang="en-US" sz="1800"/>
            <a:t>FY19</a:t>
          </a:r>
        </a:p>
      </dgm:t>
    </dgm:pt>
    <dgm:pt modelId="{895B327C-6770-4333-AB46-ACAF4D75E936}" type="parTrans" cxnId="{EC1009AB-7108-4B16-8B58-33A416856364}">
      <dgm:prSet/>
      <dgm:spPr/>
      <dgm:t>
        <a:bodyPr/>
        <a:lstStyle/>
        <a:p>
          <a:endParaRPr lang="en-US" sz="1800"/>
        </a:p>
      </dgm:t>
    </dgm:pt>
    <dgm:pt modelId="{59FE9B8D-8856-4876-AC41-0E02594E21EA}" type="sibTrans" cxnId="{EC1009AB-7108-4B16-8B58-33A416856364}">
      <dgm:prSet/>
      <dgm:spPr/>
      <dgm:t>
        <a:bodyPr/>
        <a:lstStyle/>
        <a:p>
          <a:endParaRPr lang="en-US" sz="1800"/>
        </a:p>
      </dgm:t>
    </dgm:pt>
    <dgm:pt modelId="{FCC029DF-AB3E-4C1F-898A-3BA0E9169B11}">
      <dgm:prSet phldrT="[Text]" custT="1"/>
      <dgm:spPr/>
      <dgm:t>
        <a:bodyPr/>
        <a:lstStyle/>
        <a:p>
          <a:r>
            <a:rPr lang="en-US" sz="1800"/>
            <a:t>30+ Partners</a:t>
          </a:r>
        </a:p>
      </dgm:t>
    </dgm:pt>
    <dgm:pt modelId="{A06CE91F-98CC-43AF-B640-E20B867FEB40}" type="parTrans" cxnId="{5CD96E5D-26D6-4212-BABA-7B78CC3A479E}">
      <dgm:prSet/>
      <dgm:spPr/>
      <dgm:t>
        <a:bodyPr/>
        <a:lstStyle/>
        <a:p>
          <a:endParaRPr lang="en-US" sz="1800"/>
        </a:p>
      </dgm:t>
    </dgm:pt>
    <dgm:pt modelId="{44FD9E9F-7120-4405-BBF5-A81BB4BD68A5}" type="sibTrans" cxnId="{5CD96E5D-26D6-4212-BABA-7B78CC3A479E}">
      <dgm:prSet/>
      <dgm:spPr/>
      <dgm:t>
        <a:bodyPr/>
        <a:lstStyle/>
        <a:p>
          <a:endParaRPr lang="en-US" sz="1800"/>
        </a:p>
      </dgm:t>
    </dgm:pt>
    <dgm:pt modelId="{1DB8A524-8C3B-4A13-9FA4-3F2C62AFDB3E}">
      <dgm:prSet phldrT="[Text]" custT="1"/>
      <dgm:spPr/>
      <dgm:t>
        <a:bodyPr/>
        <a:lstStyle/>
        <a:p>
          <a:r>
            <a:rPr lang="en-US" sz="1800"/>
            <a:t>FY19 Q1 and beyond</a:t>
          </a:r>
        </a:p>
      </dgm:t>
    </dgm:pt>
    <dgm:pt modelId="{39341566-8247-49A0-BF72-5BE86A9FD76F}" type="parTrans" cxnId="{AA0A6196-4128-4693-97DB-778C62635C1D}">
      <dgm:prSet/>
      <dgm:spPr/>
      <dgm:t>
        <a:bodyPr/>
        <a:lstStyle/>
        <a:p>
          <a:endParaRPr lang="en-US" sz="1800"/>
        </a:p>
      </dgm:t>
    </dgm:pt>
    <dgm:pt modelId="{B2396558-F374-482A-9973-8B6FF1036E87}" type="sibTrans" cxnId="{AA0A6196-4128-4693-97DB-778C62635C1D}">
      <dgm:prSet/>
      <dgm:spPr/>
      <dgm:t>
        <a:bodyPr/>
        <a:lstStyle/>
        <a:p>
          <a:endParaRPr lang="en-US" sz="1800"/>
        </a:p>
      </dgm:t>
    </dgm:pt>
    <dgm:pt modelId="{3AD86720-AF99-4DDE-9834-085B5951B87B}">
      <dgm:prSet phldrT="[Text]" custT="1"/>
      <dgm:spPr/>
      <dgm:t>
        <a:bodyPr/>
        <a:lstStyle/>
        <a:p>
          <a:r>
            <a:rPr lang="en-US" sz="1800"/>
            <a:t>150+ Partners</a:t>
          </a:r>
        </a:p>
      </dgm:t>
    </dgm:pt>
    <dgm:pt modelId="{CEA983BD-B9DB-46E9-B0F8-662CB0A1DDA5}" type="parTrans" cxnId="{E195AEF0-D4E1-401E-8B6B-2434D7DDD0FC}">
      <dgm:prSet/>
      <dgm:spPr/>
      <dgm:t>
        <a:bodyPr/>
        <a:lstStyle/>
        <a:p>
          <a:endParaRPr lang="en-US" sz="1800"/>
        </a:p>
      </dgm:t>
    </dgm:pt>
    <dgm:pt modelId="{E4E7DF25-6376-430B-BA87-CFA6805A9C07}" type="sibTrans" cxnId="{E195AEF0-D4E1-401E-8B6B-2434D7DDD0FC}">
      <dgm:prSet/>
      <dgm:spPr/>
      <dgm:t>
        <a:bodyPr/>
        <a:lstStyle/>
        <a:p>
          <a:endParaRPr lang="en-US" sz="1800"/>
        </a:p>
      </dgm:t>
    </dgm:pt>
    <dgm:pt modelId="{BEDFE342-6881-4153-B9D8-D563EA62C9FC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/>
            <a:t>100K TPM</a:t>
          </a:r>
        </a:p>
      </dgm:t>
    </dgm:pt>
    <dgm:pt modelId="{25DF0BA5-DC19-47D3-8467-1533345430A6}" type="parTrans" cxnId="{50A38655-9FBD-4E50-92DC-1E1273AF1555}">
      <dgm:prSet/>
      <dgm:spPr/>
      <dgm:t>
        <a:bodyPr/>
        <a:lstStyle/>
        <a:p>
          <a:endParaRPr lang="en-US" sz="1800"/>
        </a:p>
      </dgm:t>
    </dgm:pt>
    <dgm:pt modelId="{C95C04E7-98EA-4B0F-8CDA-4972C471C58D}" type="sibTrans" cxnId="{50A38655-9FBD-4E50-92DC-1E1273AF1555}">
      <dgm:prSet/>
      <dgm:spPr/>
      <dgm:t>
        <a:bodyPr/>
        <a:lstStyle/>
        <a:p>
          <a:endParaRPr lang="en-US" sz="1800"/>
        </a:p>
      </dgm:t>
    </dgm:pt>
    <dgm:pt modelId="{C75FF196-ADC4-491D-998F-3E9C7EF93E4F}">
      <dgm:prSet phldrT="[Text]" custT="1"/>
      <dgm:spPr/>
      <dgm:t>
        <a:bodyPr/>
        <a:lstStyle/>
        <a:p>
          <a:r>
            <a:rPr lang="en-US" sz="1800"/>
            <a:t>250K TPM</a:t>
          </a:r>
        </a:p>
      </dgm:t>
    </dgm:pt>
    <dgm:pt modelId="{47C98AAC-647E-47C4-8101-030B7CEA7A74}" type="parTrans" cxnId="{1A234600-5A03-4250-A91D-366D347E473B}">
      <dgm:prSet/>
      <dgm:spPr/>
      <dgm:t>
        <a:bodyPr/>
        <a:lstStyle/>
        <a:p>
          <a:endParaRPr lang="en-US" sz="1800"/>
        </a:p>
      </dgm:t>
    </dgm:pt>
    <dgm:pt modelId="{6227B9BC-B2C8-4880-9464-FDD66C473C3A}" type="sibTrans" cxnId="{1A234600-5A03-4250-A91D-366D347E473B}">
      <dgm:prSet/>
      <dgm:spPr/>
      <dgm:t>
        <a:bodyPr/>
        <a:lstStyle/>
        <a:p>
          <a:endParaRPr lang="en-US" sz="1800"/>
        </a:p>
      </dgm:t>
    </dgm:pt>
    <dgm:pt modelId="{74ECA962-CA3B-410C-AD8F-EC5CE08DFDF2}">
      <dgm:prSet phldrT="[Text]" custT="1"/>
      <dgm:spPr/>
      <dgm:t>
        <a:bodyPr/>
        <a:lstStyle/>
        <a:p>
          <a:r>
            <a:rPr lang="en-US" sz="1800"/>
            <a:t>3M TPM</a:t>
          </a:r>
        </a:p>
      </dgm:t>
    </dgm:pt>
    <dgm:pt modelId="{CC45BC53-1154-4354-96AF-E9B0AB488858}" type="parTrans" cxnId="{F9DBF468-8051-435E-A14F-BE90D8AED82B}">
      <dgm:prSet/>
      <dgm:spPr/>
      <dgm:t>
        <a:bodyPr/>
        <a:lstStyle/>
        <a:p>
          <a:endParaRPr lang="en-US" sz="1800"/>
        </a:p>
      </dgm:t>
    </dgm:pt>
    <dgm:pt modelId="{898016CA-5E59-4D8B-A6DE-EF80B352F9B0}" type="sibTrans" cxnId="{F9DBF468-8051-435E-A14F-BE90D8AED82B}">
      <dgm:prSet/>
      <dgm:spPr/>
      <dgm:t>
        <a:bodyPr/>
        <a:lstStyle/>
        <a:p>
          <a:endParaRPr lang="en-US" sz="1800"/>
        </a:p>
      </dgm:t>
    </dgm:pt>
    <dgm:pt modelId="{6524E4AE-7B7A-4769-B130-47C12D1B9C7C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/>
            <a:t>100% CUSDEC , VL</a:t>
          </a:r>
        </a:p>
      </dgm:t>
    </dgm:pt>
    <dgm:pt modelId="{383E95E1-FA36-4D59-AD35-9E20715DE93A}" type="parTrans" cxnId="{FE1C64C4-2B7D-4CB6-A7BF-B34763B2D9EC}">
      <dgm:prSet/>
      <dgm:spPr/>
      <dgm:t>
        <a:bodyPr/>
        <a:lstStyle/>
        <a:p>
          <a:endParaRPr lang="en-US" sz="1800"/>
        </a:p>
      </dgm:t>
    </dgm:pt>
    <dgm:pt modelId="{7441E24E-5504-482F-BEFC-D062A094CEB0}" type="sibTrans" cxnId="{FE1C64C4-2B7D-4CB6-A7BF-B34763B2D9EC}">
      <dgm:prSet/>
      <dgm:spPr/>
      <dgm:t>
        <a:bodyPr/>
        <a:lstStyle/>
        <a:p>
          <a:endParaRPr lang="en-US" sz="1800"/>
        </a:p>
      </dgm:t>
    </dgm:pt>
    <dgm:pt modelId="{17982DED-3880-4252-B79F-5C9EDEB78262}">
      <dgm:prSet phldrT="[Text]" custT="1"/>
      <dgm:spPr/>
      <dgm:t>
        <a:bodyPr/>
        <a:lstStyle/>
        <a:p>
          <a:r>
            <a:rPr lang="en-US" sz="1800"/>
            <a:t>VL, Finance</a:t>
          </a:r>
        </a:p>
      </dgm:t>
    </dgm:pt>
    <dgm:pt modelId="{CA842ABE-D6A7-46B0-AEB7-BB2EA55C688E}" type="parTrans" cxnId="{9C694485-743C-4A1C-BC91-9E8779034F14}">
      <dgm:prSet/>
      <dgm:spPr/>
      <dgm:t>
        <a:bodyPr/>
        <a:lstStyle/>
        <a:p>
          <a:endParaRPr lang="en-US" sz="1800"/>
        </a:p>
      </dgm:t>
    </dgm:pt>
    <dgm:pt modelId="{DFA65814-DEE5-4AA1-A3EE-E24088AF14B8}" type="sibTrans" cxnId="{9C694485-743C-4A1C-BC91-9E8779034F14}">
      <dgm:prSet/>
      <dgm:spPr/>
      <dgm:t>
        <a:bodyPr/>
        <a:lstStyle/>
        <a:p>
          <a:endParaRPr lang="en-US" sz="1800"/>
        </a:p>
      </dgm:t>
    </dgm:pt>
    <dgm:pt modelId="{DC669A3B-DEBC-4158-9A3D-9E99B1DC899B}">
      <dgm:prSet phldrT="[Text]" custT="1"/>
      <dgm:spPr/>
      <dgm:t>
        <a:bodyPr/>
        <a:lstStyle/>
        <a:p>
          <a:r>
            <a:rPr lang="en-US" sz="1800"/>
            <a:t>100% VL, 100% SC Retail, Finance</a:t>
          </a:r>
        </a:p>
      </dgm:t>
    </dgm:pt>
    <dgm:pt modelId="{E4555913-0A28-4705-8FC3-2CAEB8D06A28}" type="parTrans" cxnId="{6C92DAB7-5F08-40B1-AD7D-75188E5644D3}">
      <dgm:prSet/>
      <dgm:spPr/>
      <dgm:t>
        <a:bodyPr/>
        <a:lstStyle/>
        <a:p>
          <a:endParaRPr lang="en-US" sz="1800"/>
        </a:p>
      </dgm:t>
    </dgm:pt>
    <dgm:pt modelId="{D2A8780F-4BAB-4C72-9306-6BFAD47E00D3}" type="sibTrans" cxnId="{6C92DAB7-5F08-40B1-AD7D-75188E5644D3}">
      <dgm:prSet/>
      <dgm:spPr/>
      <dgm:t>
        <a:bodyPr/>
        <a:lstStyle/>
        <a:p>
          <a:endParaRPr lang="en-US" sz="1800"/>
        </a:p>
      </dgm:t>
    </dgm:pt>
    <dgm:pt modelId="{E01B768C-1803-4AB0-B9FC-190B2A4F8FA2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/>
            <a:t>Enterprise Integration Pack, diagnostics, metadata, etc..</a:t>
          </a:r>
        </a:p>
      </dgm:t>
    </dgm:pt>
    <dgm:pt modelId="{1773048C-E8E5-4BF6-AD93-A71EC6CE02BC}" type="parTrans" cxnId="{04C1F177-5A7A-4488-8B7C-58CDEACA6C00}">
      <dgm:prSet/>
      <dgm:spPr/>
      <dgm:t>
        <a:bodyPr/>
        <a:lstStyle/>
        <a:p>
          <a:endParaRPr lang="en-US" sz="1800"/>
        </a:p>
      </dgm:t>
    </dgm:pt>
    <dgm:pt modelId="{C1B310F1-35E1-4F0F-AEBA-9EE8B1FEEDC4}" type="sibTrans" cxnId="{04C1F177-5A7A-4488-8B7C-58CDEACA6C00}">
      <dgm:prSet/>
      <dgm:spPr/>
      <dgm:t>
        <a:bodyPr/>
        <a:lstStyle/>
        <a:p>
          <a:endParaRPr lang="en-US" sz="1800"/>
        </a:p>
      </dgm:t>
    </dgm:pt>
    <dgm:pt modelId="{4CB22E2F-D7FF-48EC-9A2E-22B3E834A780}">
      <dgm:prSet phldrT="[Text]" custT="1"/>
      <dgm:spPr/>
      <dgm:t>
        <a:bodyPr/>
        <a:lstStyle/>
        <a:p>
          <a:r>
            <a:rPr lang="en-US" sz="1800"/>
            <a:t>Batching, Disaster Recovery,  business tracking, service management</a:t>
          </a:r>
        </a:p>
      </dgm:t>
    </dgm:pt>
    <dgm:pt modelId="{508A15A7-A927-4E72-85F6-54435D87F449}" type="parTrans" cxnId="{AD169820-0F56-4BDA-AB54-B7932EA036B3}">
      <dgm:prSet/>
      <dgm:spPr/>
      <dgm:t>
        <a:bodyPr/>
        <a:lstStyle/>
        <a:p>
          <a:endParaRPr lang="en-US" sz="1800"/>
        </a:p>
      </dgm:t>
    </dgm:pt>
    <dgm:pt modelId="{30870132-9E8C-4330-AF39-EC086E942D0F}" type="sibTrans" cxnId="{AD169820-0F56-4BDA-AB54-B7932EA036B3}">
      <dgm:prSet/>
      <dgm:spPr/>
      <dgm:t>
        <a:bodyPr/>
        <a:lstStyle/>
        <a:p>
          <a:endParaRPr lang="en-US" sz="1800"/>
        </a:p>
      </dgm:t>
    </dgm:pt>
    <dgm:pt modelId="{4B375B3B-F20D-4713-95A4-5F1387D9EB23}">
      <dgm:prSet phldrT="[Text]" custT="1"/>
      <dgm:spPr/>
      <dgm:t>
        <a:bodyPr/>
        <a:lstStyle/>
        <a:p>
          <a:r>
            <a:rPr lang="en-US" sz="1800"/>
            <a:t>Concurrency control, Isolated environment, etc..</a:t>
          </a:r>
        </a:p>
      </dgm:t>
    </dgm:pt>
    <dgm:pt modelId="{3F556E06-36D1-401A-930D-ADE03279D56E}" type="parTrans" cxnId="{1A49A544-A0B1-403A-8741-EC4D67FC9A69}">
      <dgm:prSet/>
      <dgm:spPr/>
      <dgm:t>
        <a:bodyPr/>
        <a:lstStyle/>
        <a:p>
          <a:endParaRPr lang="en-US" sz="1800"/>
        </a:p>
      </dgm:t>
    </dgm:pt>
    <dgm:pt modelId="{80626490-D190-4098-9B34-418A6C7ED0FD}" type="sibTrans" cxnId="{1A49A544-A0B1-403A-8741-EC4D67FC9A69}">
      <dgm:prSet/>
      <dgm:spPr/>
      <dgm:t>
        <a:bodyPr/>
        <a:lstStyle/>
        <a:p>
          <a:endParaRPr lang="en-US" sz="1800"/>
        </a:p>
      </dgm:t>
    </dgm:pt>
    <dgm:pt modelId="{B70C7DD2-CE82-4ED9-82A6-B7AE7327124D}" type="pres">
      <dgm:prSet presAssocID="{69BEA111-E728-4629-867D-1161A870804C}" presName="Name0" presStyleCnt="0">
        <dgm:presLayoutVars>
          <dgm:dir/>
          <dgm:animLvl val="lvl"/>
          <dgm:resizeHandles val="exact"/>
        </dgm:presLayoutVars>
      </dgm:prSet>
      <dgm:spPr/>
    </dgm:pt>
    <dgm:pt modelId="{15268109-DA8F-4F94-9046-D12E48E546B7}" type="pres">
      <dgm:prSet presAssocID="{5BCA987D-15B6-479C-AAB9-C811DB120B04}" presName="vertFlow" presStyleCnt="0"/>
      <dgm:spPr/>
    </dgm:pt>
    <dgm:pt modelId="{D008C70E-2E78-4512-9FB9-6B1D409E4E82}" type="pres">
      <dgm:prSet presAssocID="{5BCA987D-15B6-479C-AAB9-C811DB120B04}" presName="header" presStyleLbl="node1" presStyleIdx="0" presStyleCnt="3"/>
      <dgm:spPr/>
    </dgm:pt>
    <dgm:pt modelId="{298E14B7-91DF-4BEF-B6D8-3A43654A8C77}" type="pres">
      <dgm:prSet presAssocID="{DD3A7E31-092E-4A9C-A2CD-227AACC7CA11}" presName="parTrans" presStyleLbl="sibTrans2D1" presStyleIdx="0" presStyleCnt="12"/>
      <dgm:spPr/>
    </dgm:pt>
    <dgm:pt modelId="{B4FCBEA5-A942-400B-ACF2-131ABDAB85A3}" type="pres">
      <dgm:prSet presAssocID="{EDD0620E-4F59-471F-97C7-3A3FB1FFD1C6}" presName="child" presStyleLbl="alignAccFollowNode1" presStyleIdx="0" presStyleCnt="12">
        <dgm:presLayoutVars>
          <dgm:chMax val="0"/>
          <dgm:bulletEnabled val="1"/>
        </dgm:presLayoutVars>
      </dgm:prSet>
      <dgm:spPr/>
    </dgm:pt>
    <dgm:pt modelId="{5DD01189-D928-4400-B906-61672ACA5E04}" type="pres">
      <dgm:prSet presAssocID="{7592C6B5-873A-43BF-8043-A258D9B76406}" presName="sibTrans" presStyleLbl="sibTrans2D1" presStyleIdx="1" presStyleCnt="12"/>
      <dgm:spPr/>
    </dgm:pt>
    <dgm:pt modelId="{051783F4-667A-4A04-B9BD-B7554B9B8EF4}" type="pres">
      <dgm:prSet presAssocID="{BEDFE342-6881-4153-B9D8-D563EA62C9FC}" presName="child" presStyleLbl="alignAccFollowNode1" presStyleIdx="1" presStyleCnt="12">
        <dgm:presLayoutVars>
          <dgm:chMax val="0"/>
          <dgm:bulletEnabled val="1"/>
        </dgm:presLayoutVars>
      </dgm:prSet>
      <dgm:spPr/>
    </dgm:pt>
    <dgm:pt modelId="{2063B824-66CA-4908-8B5A-9FF6D9C14B35}" type="pres">
      <dgm:prSet presAssocID="{C95C04E7-98EA-4B0F-8CDA-4972C471C58D}" presName="sibTrans" presStyleLbl="sibTrans2D1" presStyleIdx="2" presStyleCnt="12"/>
      <dgm:spPr/>
    </dgm:pt>
    <dgm:pt modelId="{492A3BE8-BB9C-4B3B-93CD-4C2B3545A8FD}" type="pres">
      <dgm:prSet presAssocID="{6524E4AE-7B7A-4769-B130-47C12D1B9C7C}" presName="child" presStyleLbl="alignAccFollowNode1" presStyleIdx="2" presStyleCnt="12">
        <dgm:presLayoutVars>
          <dgm:chMax val="0"/>
          <dgm:bulletEnabled val="1"/>
        </dgm:presLayoutVars>
      </dgm:prSet>
      <dgm:spPr/>
    </dgm:pt>
    <dgm:pt modelId="{B8F06EAB-0FBE-45D7-B3D5-4CB662938C84}" type="pres">
      <dgm:prSet presAssocID="{7441E24E-5504-482F-BEFC-D062A094CEB0}" presName="sibTrans" presStyleLbl="sibTrans2D1" presStyleIdx="3" presStyleCnt="12"/>
      <dgm:spPr/>
    </dgm:pt>
    <dgm:pt modelId="{05E62D01-3B2A-4173-BCCE-8468D7E2EF5A}" type="pres">
      <dgm:prSet presAssocID="{E01B768C-1803-4AB0-B9FC-190B2A4F8FA2}" presName="child" presStyleLbl="alignAccFollowNode1" presStyleIdx="3" presStyleCnt="12">
        <dgm:presLayoutVars>
          <dgm:chMax val="0"/>
          <dgm:bulletEnabled val="1"/>
        </dgm:presLayoutVars>
      </dgm:prSet>
      <dgm:spPr/>
    </dgm:pt>
    <dgm:pt modelId="{9CF1E80D-317F-4D26-B48F-1759EE3BA11E}" type="pres">
      <dgm:prSet presAssocID="{5BCA987D-15B6-479C-AAB9-C811DB120B04}" presName="hSp" presStyleCnt="0"/>
      <dgm:spPr/>
    </dgm:pt>
    <dgm:pt modelId="{B8DC2596-9367-4157-B636-CBC784EB4438}" type="pres">
      <dgm:prSet presAssocID="{0E07213E-7240-4B67-906F-CA482D62A603}" presName="vertFlow" presStyleCnt="0"/>
      <dgm:spPr/>
    </dgm:pt>
    <dgm:pt modelId="{DAB510CF-D3FE-49E8-8A11-FE50FA0B1106}" type="pres">
      <dgm:prSet presAssocID="{0E07213E-7240-4B67-906F-CA482D62A603}" presName="header" presStyleLbl="node1" presStyleIdx="1" presStyleCnt="3"/>
      <dgm:spPr/>
    </dgm:pt>
    <dgm:pt modelId="{D600F3D5-C96C-4BA5-BE2B-E588A90A5A2A}" type="pres">
      <dgm:prSet presAssocID="{A06CE91F-98CC-43AF-B640-E20B867FEB40}" presName="parTrans" presStyleLbl="sibTrans2D1" presStyleIdx="4" presStyleCnt="12"/>
      <dgm:spPr/>
    </dgm:pt>
    <dgm:pt modelId="{DC6934AC-48DB-49F8-B5DD-D22E1DB54F7C}" type="pres">
      <dgm:prSet presAssocID="{FCC029DF-AB3E-4C1F-898A-3BA0E9169B11}" presName="child" presStyleLbl="alignAccFollowNode1" presStyleIdx="4" presStyleCnt="12">
        <dgm:presLayoutVars>
          <dgm:chMax val="0"/>
          <dgm:bulletEnabled val="1"/>
        </dgm:presLayoutVars>
      </dgm:prSet>
      <dgm:spPr/>
    </dgm:pt>
    <dgm:pt modelId="{41B9EA07-E2E4-4510-8D6B-EB7B490412FF}" type="pres">
      <dgm:prSet presAssocID="{44FD9E9F-7120-4405-BBF5-A81BB4BD68A5}" presName="sibTrans" presStyleLbl="sibTrans2D1" presStyleIdx="5" presStyleCnt="12"/>
      <dgm:spPr/>
    </dgm:pt>
    <dgm:pt modelId="{99DC8644-16A8-432C-B9C8-98F5B32E5C87}" type="pres">
      <dgm:prSet presAssocID="{C75FF196-ADC4-491D-998F-3E9C7EF93E4F}" presName="child" presStyleLbl="alignAccFollowNode1" presStyleIdx="5" presStyleCnt="12">
        <dgm:presLayoutVars>
          <dgm:chMax val="0"/>
          <dgm:bulletEnabled val="1"/>
        </dgm:presLayoutVars>
      </dgm:prSet>
      <dgm:spPr/>
    </dgm:pt>
    <dgm:pt modelId="{A01CBB6B-65D7-4548-B684-8958A5B67A59}" type="pres">
      <dgm:prSet presAssocID="{6227B9BC-B2C8-4880-9464-FDD66C473C3A}" presName="sibTrans" presStyleLbl="sibTrans2D1" presStyleIdx="6" presStyleCnt="12"/>
      <dgm:spPr/>
    </dgm:pt>
    <dgm:pt modelId="{030BBD48-F8FD-49E7-8B37-4D4876A25D11}" type="pres">
      <dgm:prSet presAssocID="{17982DED-3880-4252-B79F-5C9EDEB78262}" presName="child" presStyleLbl="alignAccFollowNode1" presStyleIdx="6" presStyleCnt="12">
        <dgm:presLayoutVars>
          <dgm:chMax val="0"/>
          <dgm:bulletEnabled val="1"/>
        </dgm:presLayoutVars>
      </dgm:prSet>
      <dgm:spPr/>
    </dgm:pt>
    <dgm:pt modelId="{8B66B8DA-2DEE-47A3-B0B5-BAF4ADD78360}" type="pres">
      <dgm:prSet presAssocID="{DFA65814-DEE5-4AA1-A3EE-E24088AF14B8}" presName="sibTrans" presStyleLbl="sibTrans2D1" presStyleIdx="7" presStyleCnt="12"/>
      <dgm:spPr/>
    </dgm:pt>
    <dgm:pt modelId="{5BFBCB05-4D52-4049-938E-6A83C5863512}" type="pres">
      <dgm:prSet presAssocID="{4CB22E2F-D7FF-48EC-9A2E-22B3E834A780}" presName="child" presStyleLbl="alignAccFollowNode1" presStyleIdx="7" presStyleCnt="12">
        <dgm:presLayoutVars>
          <dgm:chMax val="0"/>
          <dgm:bulletEnabled val="1"/>
        </dgm:presLayoutVars>
      </dgm:prSet>
      <dgm:spPr/>
    </dgm:pt>
    <dgm:pt modelId="{4056DF05-57BB-4836-9B94-DA3DCBDC64E4}" type="pres">
      <dgm:prSet presAssocID="{0E07213E-7240-4B67-906F-CA482D62A603}" presName="hSp" presStyleCnt="0"/>
      <dgm:spPr/>
    </dgm:pt>
    <dgm:pt modelId="{1AEAEEA1-63DF-4937-926F-7E32440CCD19}" type="pres">
      <dgm:prSet presAssocID="{1DB8A524-8C3B-4A13-9FA4-3F2C62AFDB3E}" presName="vertFlow" presStyleCnt="0"/>
      <dgm:spPr/>
    </dgm:pt>
    <dgm:pt modelId="{6DFCA8C1-B1B5-409D-A39D-092999A36C69}" type="pres">
      <dgm:prSet presAssocID="{1DB8A524-8C3B-4A13-9FA4-3F2C62AFDB3E}" presName="header" presStyleLbl="node1" presStyleIdx="2" presStyleCnt="3"/>
      <dgm:spPr/>
    </dgm:pt>
    <dgm:pt modelId="{AD260451-5B1C-46E5-948B-3DED08BC32D7}" type="pres">
      <dgm:prSet presAssocID="{CEA983BD-B9DB-46E9-B0F8-662CB0A1DDA5}" presName="parTrans" presStyleLbl="sibTrans2D1" presStyleIdx="8" presStyleCnt="12"/>
      <dgm:spPr/>
    </dgm:pt>
    <dgm:pt modelId="{3F622A5B-20B4-42C6-8E5B-C2313F61CA81}" type="pres">
      <dgm:prSet presAssocID="{3AD86720-AF99-4DDE-9834-085B5951B87B}" presName="child" presStyleLbl="alignAccFollowNode1" presStyleIdx="8" presStyleCnt="12">
        <dgm:presLayoutVars>
          <dgm:chMax val="0"/>
          <dgm:bulletEnabled val="1"/>
        </dgm:presLayoutVars>
      </dgm:prSet>
      <dgm:spPr/>
    </dgm:pt>
    <dgm:pt modelId="{19188397-4ED3-4354-8073-20647A67E02B}" type="pres">
      <dgm:prSet presAssocID="{E4E7DF25-6376-430B-BA87-CFA6805A9C07}" presName="sibTrans" presStyleLbl="sibTrans2D1" presStyleIdx="9" presStyleCnt="12"/>
      <dgm:spPr/>
    </dgm:pt>
    <dgm:pt modelId="{4A991097-D0E3-46F9-93CB-E6A3A91E47A4}" type="pres">
      <dgm:prSet presAssocID="{74ECA962-CA3B-410C-AD8F-EC5CE08DFDF2}" presName="child" presStyleLbl="alignAccFollowNode1" presStyleIdx="9" presStyleCnt="12">
        <dgm:presLayoutVars>
          <dgm:chMax val="0"/>
          <dgm:bulletEnabled val="1"/>
        </dgm:presLayoutVars>
      </dgm:prSet>
      <dgm:spPr/>
    </dgm:pt>
    <dgm:pt modelId="{6834A5B2-7DD5-4FB9-88F5-A09491115A98}" type="pres">
      <dgm:prSet presAssocID="{898016CA-5E59-4D8B-A6DE-EF80B352F9B0}" presName="sibTrans" presStyleLbl="sibTrans2D1" presStyleIdx="10" presStyleCnt="12"/>
      <dgm:spPr/>
    </dgm:pt>
    <dgm:pt modelId="{E696D21F-0CA6-4BB5-A5F2-62736A5E5A61}" type="pres">
      <dgm:prSet presAssocID="{DC669A3B-DEBC-4158-9A3D-9E99B1DC899B}" presName="child" presStyleLbl="alignAccFollowNode1" presStyleIdx="10" presStyleCnt="12">
        <dgm:presLayoutVars>
          <dgm:chMax val="0"/>
          <dgm:bulletEnabled val="1"/>
        </dgm:presLayoutVars>
      </dgm:prSet>
      <dgm:spPr/>
    </dgm:pt>
    <dgm:pt modelId="{A2B27DD7-3F6A-4E9C-A72C-724432FEAFDA}" type="pres">
      <dgm:prSet presAssocID="{D2A8780F-4BAB-4C72-9306-6BFAD47E00D3}" presName="sibTrans" presStyleLbl="sibTrans2D1" presStyleIdx="11" presStyleCnt="12"/>
      <dgm:spPr/>
    </dgm:pt>
    <dgm:pt modelId="{54931653-2DC7-4B50-8BA5-0A7B049C9E4F}" type="pres">
      <dgm:prSet presAssocID="{4B375B3B-F20D-4713-95A4-5F1387D9EB23}" presName="child" presStyleLbl="alignAccFollowNode1" presStyleIdx="11" presStyleCnt="12">
        <dgm:presLayoutVars>
          <dgm:chMax val="0"/>
          <dgm:bulletEnabled val="1"/>
        </dgm:presLayoutVars>
      </dgm:prSet>
      <dgm:spPr/>
    </dgm:pt>
  </dgm:ptLst>
  <dgm:cxnLst>
    <dgm:cxn modelId="{1A234600-5A03-4250-A91D-366D347E473B}" srcId="{0E07213E-7240-4B67-906F-CA482D62A603}" destId="{C75FF196-ADC4-491D-998F-3E9C7EF93E4F}" srcOrd="1" destOrd="0" parTransId="{47C98AAC-647E-47C4-8101-030B7CEA7A74}" sibTransId="{6227B9BC-B2C8-4880-9464-FDD66C473C3A}"/>
    <dgm:cxn modelId="{42DF050F-029D-4B10-A1F2-B915E58ADD9A}" type="presOf" srcId="{6227B9BC-B2C8-4880-9464-FDD66C473C3A}" destId="{A01CBB6B-65D7-4548-B684-8958A5B67A59}" srcOrd="0" destOrd="0" presId="urn:microsoft.com/office/officeart/2005/8/layout/lProcess1"/>
    <dgm:cxn modelId="{70191512-881A-4D7D-987D-839CD7B2C1B6}" type="presOf" srcId="{3AD86720-AF99-4DDE-9834-085B5951B87B}" destId="{3F622A5B-20B4-42C6-8E5B-C2313F61CA81}" srcOrd="0" destOrd="0" presId="urn:microsoft.com/office/officeart/2005/8/layout/lProcess1"/>
    <dgm:cxn modelId="{AD169820-0F56-4BDA-AB54-B7932EA036B3}" srcId="{0E07213E-7240-4B67-906F-CA482D62A603}" destId="{4CB22E2F-D7FF-48EC-9A2E-22B3E834A780}" srcOrd="3" destOrd="0" parTransId="{508A15A7-A927-4E72-85F6-54435D87F449}" sibTransId="{30870132-9E8C-4330-AF39-EC086E942D0F}"/>
    <dgm:cxn modelId="{A6294B23-1586-4123-95EB-53E983253701}" type="presOf" srcId="{A06CE91F-98CC-43AF-B640-E20B867FEB40}" destId="{D600F3D5-C96C-4BA5-BE2B-E588A90A5A2A}" srcOrd="0" destOrd="0" presId="urn:microsoft.com/office/officeart/2005/8/layout/lProcess1"/>
    <dgm:cxn modelId="{FE1A1026-93F3-4E31-B58F-376E2009608F}" type="presOf" srcId="{1DB8A524-8C3B-4A13-9FA4-3F2C62AFDB3E}" destId="{6DFCA8C1-B1B5-409D-A39D-092999A36C69}" srcOrd="0" destOrd="0" presId="urn:microsoft.com/office/officeart/2005/8/layout/lProcess1"/>
    <dgm:cxn modelId="{C2244A28-E381-4B20-9C76-B3859D925FB3}" type="presOf" srcId="{5BCA987D-15B6-479C-AAB9-C811DB120B04}" destId="{D008C70E-2E78-4512-9FB9-6B1D409E4E82}" srcOrd="0" destOrd="0" presId="urn:microsoft.com/office/officeart/2005/8/layout/lProcess1"/>
    <dgm:cxn modelId="{E0CA1A31-0FF8-41E1-9B3A-A02B65D9A198}" type="presOf" srcId="{7441E24E-5504-482F-BEFC-D062A094CEB0}" destId="{B8F06EAB-0FBE-45D7-B3D5-4CB662938C84}" srcOrd="0" destOrd="0" presId="urn:microsoft.com/office/officeart/2005/8/layout/lProcess1"/>
    <dgm:cxn modelId="{ED045B34-72CE-43D5-A6E7-52617127FD9B}" srcId="{69BEA111-E728-4629-867D-1161A870804C}" destId="{5BCA987D-15B6-479C-AAB9-C811DB120B04}" srcOrd="0" destOrd="0" parTransId="{ED8B5210-B388-41A6-9D74-FBECA27D6EC8}" sibTransId="{7C1713FD-A208-4E1B-89E6-422873A4ECFF}"/>
    <dgm:cxn modelId="{5CD96E5D-26D6-4212-BABA-7B78CC3A479E}" srcId="{0E07213E-7240-4B67-906F-CA482D62A603}" destId="{FCC029DF-AB3E-4C1F-898A-3BA0E9169B11}" srcOrd="0" destOrd="0" parTransId="{A06CE91F-98CC-43AF-B640-E20B867FEB40}" sibTransId="{44FD9E9F-7120-4405-BBF5-A81BB4BD68A5}"/>
    <dgm:cxn modelId="{D44E8E60-1387-423F-97F7-263B7D89C21F}" type="presOf" srcId="{EDD0620E-4F59-471F-97C7-3A3FB1FFD1C6}" destId="{B4FCBEA5-A942-400B-ACF2-131ABDAB85A3}" srcOrd="0" destOrd="0" presId="urn:microsoft.com/office/officeart/2005/8/layout/lProcess1"/>
    <dgm:cxn modelId="{A94E9541-9864-404B-8DDB-5922BF9D5B49}" type="presOf" srcId="{E4E7DF25-6376-430B-BA87-CFA6805A9C07}" destId="{19188397-4ED3-4354-8073-20647A67E02B}" srcOrd="0" destOrd="0" presId="urn:microsoft.com/office/officeart/2005/8/layout/lProcess1"/>
    <dgm:cxn modelId="{1A49A544-A0B1-403A-8741-EC4D67FC9A69}" srcId="{1DB8A524-8C3B-4A13-9FA4-3F2C62AFDB3E}" destId="{4B375B3B-F20D-4713-95A4-5F1387D9EB23}" srcOrd="3" destOrd="0" parTransId="{3F556E06-36D1-401A-930D-ADE03279D56E}" sibTransId="{80626490-D190-4098-9B34-418A6C7ED0FD}"/>
    <dgm:cxn modelId="{F9DBF468-8051-435E-A14F-BE90D8AED82B}" srcId="{1DB8A524-8C3B-4A13-9FA4-3F2C62AFDB3E}" destId="{74ECA962-CA3B-410C-AD8F-EC5CE08DFDF2}" srcOrd="1" destOrd="0" parTransId="{CC45BC53-1154-4354-96AF-E9B0AB488858}" sibTransId="{898016CA-5E59-4D8B-A6DE-EF80B352F9B0}"/>
    <dgm:cxn modelId="{BBA4B549-EE2F-4D52-9CD9-230DC6119597}" type="presOf" srcId="{DD3A7E31-092E-4A9C-A2CD-227AACC7CA11}" destId="{298E14B7-91DF-4BEF-B6D8-3A43654A8C77}" srcOrd="0" destOrd="0" presId="urn:microsoft.com/office/officeart/2005/8/layout/lProcess1"/>
    <dgm:cxn modelId="{BFA9E969-0AE8-4EEB-B4E8-1E6EB12DD99E}" type="presOf" srcId="{6524E4AE-7B7A-4769-B130-47C12D1B9C7C}" destId="{492A3BE8-BB9C-4B3B-93CD-4C2B3545A8FD}" srcOrd="0" destOrd="0" presId="urn:microsoft.com/office/officeart/2005/8/layout/lProcess1"/>
    <dgm:cxn modelId="{50A38655-9FBD-4E50-92DC-1E1273AF1555}" srcId="{5BCA987D-15B6-479C-AAB9-C811DB120B04}" destId="{BEDFE342-6881-4153-B9D8-D563EA62C9FC}" srcOrd="1" destOrd="0" parTransId="{25DF0BA5-DC19-47D3-8467-1533345430A6}" sibTransId="{C95C04E7-98EA-4B0F-8CDA-4972C471C58D}"/>
    <dgm:cxn modelId="{04C1F177-5A7A-4488-8B7C-58CDEACA6C00}" srcId="{5BCA987D-15B6-479C-AAB9-C811DB120B04}" destId="{E01B768C-1803-4AB0-B9FC-190B2A4F8FA2}" srcOrd="3" destOrd="0" parTransId="{1773048C-E8E5-4BF6-AD93-A71EC6CE02BC}" sibTransId="{C1B310F1-35E1-4F0F-AEBA-9EE8B1FEEDC4}"/>
    <dgm:cxn modelId="{56DBFE58-E43E-4C79-9D4E-088144451A2C}" type="presOf" srcId="{7592C6B5-873A-43BF-8043-A258D9B76406}" destId="{5DD01189-D928-4400-B906-61672ACA5E04}" srcOrd="0" destOrd="0" presId="urn:microsoft.com/office/officeart/2005/8/layout/lProcess1"/>
    <dgm:cxn modelId="{9C694485-743C-4A1C-BC91-9E8779034F14}" srcId="{0E07213E-7240-4B67-906F-CA482D62A603}" destId="{17982DED-3880-4252-B79F-5C9EDEB78262}" srcOrd="2" destOrd="0" parTransId="{CA842ABE-D6A7-46B0-AEB7-BB2EA55C688E}" sibTransId="{DFA65814-DEE5-4AA1-A3EE-E24088AF14B8}"/>
    <dgm:cxn modelId="{AA0A6196-4128-4693-97DB-778C62635C1D}" srcId="{69BEA111-E728-4629-867D-1161A870804C}" destId="{1DB8A524-8C3B-4A13-9FA4-3F2C62AFDB3E}" srcOrd="2" destOrd="0" parTransId="{39341566-8247-49A0-BF72-5BE86A9FD76F}" sibTransId="{B2396558-F374-482A-9973-8B6FF1036E87}"/>
    <dgm:cxn modelId="{D751F697-B3D5-4BE9-BA36-BCA036C18999}" type="presOf" srcId="{CEA983BD-B9DB-46E9-B0F8-662CB0A1DDA5}" destId="{AD260451-5B1C-46E5-948B-3DED08BC32D7}" srcOrd="0" destOrd="0" presId="urn:microsoft.com/office/officeart/2005/8/layout/lProcess1"/>
    <dgm:cxn modelId="{7AA2AC9D-2800-45A4-865A-1101F8F90671}" type="presOf" srcId="{D2A8780F-4BAB-4C72-9306-6BFAD47E00D3}" destId="{A2B27DD7-3F6A-4E9C-A72C-724432FEAFDA}" srcOrd="0" destOrd="0" presId="urn:microsoft.com/office/officeart/2005/8/layout/lProcess1"/>
    <dgm:cxn modelId="{EC1009AB-7108-4B16-8B58-33A416856364}" srcId="{69BEA111-E728-4629-867D-1161A870804C}" destId="{0E07213E-7240-4B67-906F-CA482D62A603}" srcOrd="1" destOrd="0" parTransId="{895B327C-6770-4333-AB46-ACAF4D75E936}" sibTransId="{59FE9B8D-8856-4876-AC41-0E02594E21EA}"/>
    <dgm:cxn modelId="{4BAA7BB3-A294-4F5E-B18B-49E691A32A04}" type="presOf" srcId="{BEDFE342-6881-4153-B9D8-D563EA62C9FC}" destId="{051783F4-667A-4A04-B9BD-B7554B9B8EF4}" srcOrd="0" destOrd="0" presId="urn:microsoft.com/office/officeart/2005/8/layout/lProcess1"/>
    <dgm:cxn modelId="{6C92DAB7-5F08-40B1-AD7D-75188E5644D3}" srcId="{1DB8A524-8C3B-4A13-9FA4-3F2C62AFDB3E}" destId="{DC669A3B-DEBC-4158-9A3D-9E99B1DC899B}" srcOrd="2" destOrd="0" parTransId="{E4555913-0A28-4705-8FC3-2CAEB8D06A28}" sibTransId="{D2A8780F-4BAB-4C72-9306-6BFAD47E00D3}"/>
    <dgm:cxn modelId="{FE1C64C4-2B7D-4CB6-A7BF-B34763B2D9EC}" srcId="{5BCA987D-15B6-479C-AAB9-C811DB120B04}" destId="{6524E4AE-7B7A-4769-B130-47C12D1B9C7C}" srcOrd="2" destOrd="0" parTransId="{383E95E1-FA36-4D59-AD35-9E20715DE93A}" sibTransId="{7441E24E-5504-482F-BEFC-D062A094CEB0}"/>
    <dgm:cxn modelId="{9F1AF8C8-0DEE-4F08-A32F-8026AE2A4E59}" type="presOf" srcId="{C75FF196-ADC4-491D-998F-3E9C7EF93E4F}" destId="{99DC8644-16A8-432C-B9C8-98F5B32E5C87}" srcOrd="0" destOrd="0" presId="urn:microsoft.com/office/officeart/2005/8/layout/lProcess1"/>
    <dgm:cxn modelId="{149B6EC9-41E4-43A1-BBD3-66BE1A9F1987}" type="presOf" srcId="{4B375B3B-F20D-4713-95A4-5F1387D9EB23}" destId="{54931653-2DC7-4B50-8BA5-0A7B049C9E4F}" srcOrd="0" destOrd="0" presId="urn:microsoft.com/office/officeart/2005/8/layout/lProcess1"/>
    <dgm:cxn modelId="{86FD5DCE-723C-4246-BB32-9751FFE34D63}" type="presOf" srcId="{898016CA-5E59-4D8B-A6DE-EF80B352F9B0}" destId="{6834A5B2-7DD5-4FB9-88F5-A09491115A98}" srcOrd="0" destOrd="0" presId="urn:microsoft.com/office/officeart/2005/8/layout/lProcess1"/>
    <dgm:cxn modelId="{65A1F1D1-5843-4A8A-8D0F-C47D6302430B}" type="presOf" srcId="{0E07213E-7240-4B67-906F-CA482D62A603}" destId="{DAB510CF-D3FE-49E8-8A11-FE50FA0B1106}" srcOrd="0" destOrd="0" presId="urn:microsoft.com/office/officeart/2005/8/layout/lProcess1"/>
    <dgm:cxn modelId="{658032D3-4BC9-497A-96F5-CC95AA14DDF2}" type="presOf" srcId="{17982DED-3880-4252-B79F-5C9EDEB78262}" destId="{030BBD48-F8FD-49E7-8B37-4D4876A25D11}" srcOrd="0" destOrd="0" presId="urn:microsoft.com/office/officeart/2005/8/layout/lProcess1"/>
    <dgm:cxn modelId="{6D7DBBD7-E3A4-4726-9AF4-FF4CF831F849}" type="presOf" srcId="{DFA65814-DEE5-4AA1-A3EE-E24088AF14B8}" destId="{8B66B8DA-2DEE-47A3-B0B5-BAF4ADD78360}" srcOrd="0" destOrd="0" presId="urn:microsoft.com/office/officeart/2005/8/layout/lProcess1"/>
    <dgm:cxn modelId="{70B89CD9-B6D1-46CA-B68E-80F8BC02BA24}" srcId="{5BCA987D-15B6-479C-AAB9-C811DB120B04}" destId="{EDD0620E-4F59-471F-97C7-3A3FB1FFD1C6}" srcOrd="0" destOrd="0" parTransId="{DD3A7E31-092E-4A9C-A2CD-227AACC7CA11}" sibTransId="{7592C6B5-873A-43BF-8043-A258D9B76406}"/>
    <dgm:cxn modelId="{4271CCD9-FA47-4445-B40A-34E00E6BBB71}" type="presOf" srcId="{FCC029DF-AB3E-4C1F-898A-3BA0E9169B11}" destId="{DC6934AC-48DB-49F8-B5DD-D22E1DB54F7C}" srcOrd="0" destOrd="0" presId="urn:microsoft.com/office/officeart/2005/8/layout/lProcess1"/>
    <dgm:cxn modelId="{106D99DB-1ACC-4555-92E3-62D47D24935F}" type="presOf" srcId="{DC669A3B-DEBC-4158-9A3D-9E99B1DC899B}" destId="{E696D21F-0CA6-4BB5-A5F2-62736A5E5A61}" srcOrd="0" destOrd="0" presId="urn:microsoft.com/office/officeart/2005/8/layout/lProcess1"/>
    <dgm:cxn modelId="{2024E7DC-EF26-4571-B40C-43E254A810A0}" type="presOf" srcId="{74ECA962-CA3B-410C-AD8F-EC5CE08DFDF2}" destId="{4A991097-D0E3-46F9-93CB-E6A3A91E47A4}" srcOrd="0" destOrd="0" presId="urn:microsoft.com/office/officeart/2005/8/layout/lProcess1"/>
    <dgm:cxn modelId="{40D2C3E3-A4F8-4563-BB14-C17EEA7A9428}" type="presOf" srcId="{C95C04E7-98EA-4B0F-8CDA-4972C471C58D}" destId="{2063B824-66CA-4908-8B5A-9FF6D9C14B35}" srcOrd="0" destOrd="0" presId="urn:microsoft.com/office/officeart/2005/8/layout/lProcess1"/>
    <dgm:cxn modelId="{59132CE4-F77D-4A53-B8FC-4A318C51A7A2}" type="presOf" srcId="{E01B768C-1803-4AB0-B9FC-190B2A4F8FA2}" destId="{05E62D01-3B2A-4173-BCCE-8468D7E2EF5A}" srcOrd="0" destOrd="0" presId="urn:microsoft.com/office/officeart/2005/8/layout/lProcess1"/>
    <dgm:cxn modelId="{E195AEF0-D4E1-401E-8B6B-2434D7DDD0FC}" srcId="{1DB8A524-8C3B-4A13-9FA4-3F2C62AFDB3E}" destId="{3AD86720-AF99-4DDE-9834-085B5951B87B}" srcOrd="0" destOrd="0" parTransId="{CEA983BD-B9DB-46E9-B0F8-662CB0A1DDA5}" sibTransId="{E4E7DF25-6376-430B-BA87-CFA6805A9C07}"/>
    <dgm:cxn modelId="{E2A30CF1-57D6-4DB4-AD3E-ACC2A2FAB200}" type="presOf" srcId="{44FD9E9F-7120-4405-BBF5-A81BB4BD68A5}" destId="{41B9EA07-E2E4-4510-8D6B-EB7B490412FF}" srcOrd="0" destOrd="0" presId="urn:microsoft.com/office/officeart/2005/8/layout/lProcess1"/>
    <dgm:cxn modelId="{4103F0F5-F7E8-44A4-A225-A4AFEBD59714}" type="presOf" srcId="{69BEA111-E728-4629-867D-1161A870804C}" destId="{B70C7DD2-CE82-4ED9-82A6-B7AE7327124D}" srcOrd="0" destOrd="0" presId="urn:microsoft.com/office/officeart/2005/8/layout/lProcess1"/>
    <dgm:cxn modelId="{C482A1FB-1A35-485A-838F-37B522EA2C97}" type="presOf" srcId="{4CB22E2F-D7FF-48EC-9A2E-22B3E834A780}" destId="{5BFBCB05-4D52-4049-938E-6A83C5863512}" srcOrd="0" destOrd="0" presId="urn:microsoft.com/office/officeart/2005/8/layout/lProcess1"/>
    <dgm:cxn modelId="{A71F72B8-924C-4A2F-B376-FF170ECE6093}" type="presParOf" srcId="{B70C7DD2-CE82-4ED9-82A6-B7AE7327124D}" destId="{15268109-DA8F-4F94-9046-D12E48E546B7}" srcOrd="0" destOrd="0" presId="urn:microsoft.com/office/officeart/2005/8/layout/lProcess1"/>
    <dgm:cxn modelId="{A51E8A3B-52D8-472B-B37D-6A3FB0C5BF18}" type="presParOf" srcId="{15268109-DA8F-4F94-9046-D12E48E546B7}" destId="{D008C70E-2E78-4512-9FB9-6B1D409E4E82}" srcOrd="0" destOrd="0" presId="urn:microsoft.com/office/officeart/2005/8/layout/lProcess1"/>
    <dgm:cxn modelId="{236CEC13-57E4-424C-A911-6F4633BA7C43}" type="presParOf" srcId="{15268109-DA8F-4F94-9046-D12E48E546B7}" destId="{298E14B7-91DF-4BEF-B6D8-3A43654A8C77}" srcOrd="1" destOrd="0" presId="urn:microsoft.com/office/officeart/2005/8/layout/lProcess1"/>
    <dgm:cxn modelId="{6D774F71-BCE3-4BDE-9F01-0E8CC59C4C5F}" type="presParOf" srcId="{15268109-DA8F-4F94-9046-D12E48E546B7}" destId="{B4FCBEA5-A942-400B-ACF2-131ABDAB85A3}" srcOrd="2" destOrd="0" presId="urn:microsoft.com/office/officeart/2005/8/layout/lProcess1"/>
    <dgm:cxn modelId="{C997E360-7783-40F2-9867-8422ED595D42}" type="presParOf" srcId="{15268109-DA8F-4F94-9046-D12E48E546B7}" destId="{5DD01189-D928-4400-B906-61672ACA5E04}" srcOrd="3" destOrd="0" presId="urn:microsoft.com/office/officeart/2005/8/layout/lProcess1"/>
    <dgm:cxn modelId="{E317332B-826C-449E-85A4-4BE12B1965E1}" type="presParOf" srcId="{15268109-DA8F-4F94-9046-D12E48E546B7}" destId="{051783F4-667A-4A04-B9BD-B7554B9B8EF4}" srcOrd="4" destOrd="0" presId="urn:microsoft.com/office/officeart/2005/8/layout/lProcess1"/>
    <dgm:cxn modelId="{39FB4914-F134-4DF1-8B2A-28AFD60A9D44}" type="presParOf" srcId="{15268109-DA8F-4F94-9046-D12E48E546B7}" destId="{2063B824-66CA-4908-8B5A-9FF6D9C14B35}" srcOrd="5" destOrd="0" presId="urn:microsoft.com/office/officeart/2005/8/layout/lProcess1"/>
    <dgm:cxn modelId="{FD4E3275-A3D0-4816-9F39-3B74F07C07C4}" type="presParOf" srcId="{15268109-DA8F-4F94-9046-D12E48E546B7}" destId="{492A3BE8-BB9C-4B3B-93CD-4C2B3545A8FD}" srcOrd="6" destOrd="0" presId="urn:microsoft.com/office/officeart/2005/8/layout/lProcess1"/>
    <dgm:cxn modelId="{DAF0DDDE-3897-487A-8078-C0DBAB704C06}" type="presParOf" srcId="{15268109-DA8F-4F94-9046-D12E48E546B7}" destId="{B8F06EAB-0FBE-45D7-B3D5-4CB662938C84}" srcOrd="7" destOrd="0" presId="urn:microsoft.com/office/officeart/2005/8/layout/lProcess1"/>
    <dgm:cxn modelId="{472EBA09-9D33-408C-A4BF-AE6FC186F791}" type="presParOf" srcId="{15268109-DA8F-4F94-9046-D12E48E546B7}" destId="{05E62D01-3B2A-4173-BCCE-8468D7E2EF5A}" srcOrd="8" destOrd="0" presId="urn:microsoft.com/office/officeart/2005/8/layout/lProcess1"/>
    <dgm:cxn modelId="{41D4845C-176F-4556-B3C1-152E56D8B678}" type="presParOf" srcId="{B70C7DD2-CE82-4ED9-82A6-B7AE7327124D}" destId="{9CF1E80D-317F-4D26-B48F-1759EE3BA11E}" srcOrd="1" destOrd="0" presId="urn:microsoft.com/office/officeart/2005/8/layout/lProcess1"/>
    <dgm:cxn modelId="{E6D5C6E5-AC45-4EE6-9B14-0F34E685017B}" type="presParOf" srcId="{B70C7DD2-CE82-4ED9-82A6-B7AE7327124D}" destId="{B8DC2596-9367-4157-B636-CBC784EB4438}" srcOrd="2" destOrd="0" presId="urn:microsoft.com/office/officeart/2005/8/layout/lProcess1"/>
    <dgm:cxn modelId="{2F397238-3ECA-4011-BF91-63CADBF5D977}" type="presParOf" srcId="{B8DC2596-9367-4157-B636-CBC784EB4438}" destId="{DAB510CF-D3FE-49E8-8A11-FE50FA0B1106}" srcOrd="0" destOrd="0" presId="urn:microsoft.com/office/officeart/2005/8/layout/lProcess1"/>
    <dgm:cxn modelId="{62411932-B3A7-458B-B4D1-3847DDE98904}" type="presParOf" srcId="{B8DC2596-9367-4157-B636-CBC784EB4438}" destId="{D600F3D5-C96C-4BA5-BE2B-E588A90A5A2A}" srcOrd="1" destOrd="0" presId="urn:microsoft.com/office/officeart/2005/8/layout/lProcess1"/>
    <dgm:cxn modelId="{41885952-B6D8-4570-9AD3-071A33331CEE}" type="presParOf" srcId="{B8DC2596-9367-4157-B636-CBC784EB4438}" destId="{DC6934AC-48DB-49F8-B5DD-D22E1DB54F7C}" srcOrd="2" destOrd="0" presId="urn:microsoft.com/office/officeart/2005/8/layout/lProcess1"/>
    <dgm:cxn modelId="{BA067B64-D52B-4F55-A884-33166E6A6ACD}" type="presParOf" srcId="{B8DC2596-9367-4157-B636-CBC784EB4438}" destId="{41B9EA07-E2E4-4510-8D6B-EB7B490412FF}" srcOrd="3" destOrd="0" presId="urn:microsoft.com/office/officeart/2005/8/layout/lProcess1"/>
    <dgm:cxn modelId="{EE23D2B4-F23A-4476-AE82-C48ADC85D963}" type="presParOf" srcId="{B8DC2596-9367-4157-B636-CBC784EB4438}" destId="{99DC8644-16A8-432C-B9C8-98F5B32E5C87}" srcOrd="4" destOrd="0" presId="urn:microsoft.com/office/officeart/2005/8/layout/lProcess1"/>
    <dgm:cxn modelId="{B6F1F446-616B-4B69-B871-E6577C7E03D3}" type="presParOf" srcId="{B8DC2596-9367-4157-B636-CBC784EB4438}" destId="{A01CBB6B-65D7-4548-B684-8958A5B67A59}" srcOrd="5" destOrd="0" presId="urn:microsoft.com/office/officeart/2005/8/layout/lProcess1"/>
    <dgm:cxn modelId="{6C015641-2351-42CF-B4D7-41B99D9F1E6B}" type="presParOf" srcId="{B8DC2596-9367-4157-B636-CBC784EB4438}" destId="{030BBD48-F8FD-49E7-8B37-4D4876A25D11}" srcOrd="6" destOrd="0" presId="urn:microsoft.com/office/officeart/2005/8/layout/lProcess1"/>
    <dgm:cxn modelId="{6A47DF66-044C-4120-B009-7634E415F039}" type="presParOf" srcId="{B8DC2596-9367-4157-B636-CBC784EB4438}" destId="{8B66B8DA-2DEE-47A3-B0B5-BAF4ADD78360}" srcOrd="7" destOrd="0" presId="urn:microsoft.com/office/officeart/2005/8/layout/lProcess1"/>
    <dgm:cxn modelId="{6005A60E-631B-4497-81F7-8111F6323B42}" type="presParOf" srcId="{B8DC2596-9367-4157-B636-CBC784EB4438}" destId="{5BFBCB05-4D52-4049-938E-6A83C5863512}" srcOrd="8" destOrd="0" presId="urn:microsoft.com/office/officeart/2005/8/layout/lProcess1"/>
    <dgm:cxn modelId="{17EACACC-D76B-4221-8ED3-ACF36DC98CC1}" type="presParOf" srcId="{B70C7DD2-CE82-4ED9-82A6-B7AE7327124D}" destId="{4056DF05-57BB-4836-9B94-DA3DCBDC64E4}" srcOrd="3" destOrd="0" presId="urn:microsoft.com/office/officeart/2005/8/layout/lProcess1"/>
    <dgm:cxn modelId="{4234D518-E71F-4EB5-B3CC-70135DECE667}" type="presParOf" srcId="{B70C7DD2-CE82-4ED9-82A6-B7AE7327124D}" destId="{1AEAEEA1-63DF-4937-926F-7E32440CCD19}" srcOrd="4" destOrd="0" presId="urn:microsoft.com/office/officeart/2005/8/layout/lProcess1"/>
    <dgm:cxn modelId="{D6DA582E-C5AC-4362-8486-99C260BD0D47}" type="presParOf" srcId="{1AEAEEA1-63DF-4937-926F-7E32440CCD19}" destId="{6DFCA8C1-B1B5-409D-A39D-092999A36C69}" srcOrd="0" destOrd="0" presId="urn:microsoft.com/office/officeart/2005/8/layout/lProcess1"/>
    <dgm:cxn modelId="{9F89B612-E7F9-42BB-B93D-294ABFD48E2D}" type="presParOf" srcId="{1AEAEEA1-63DF-4937-926F-7E32440CCD19}" destId="{AD260451-5B1C-46E5-948B-3DED08BC32D7}" srcOrd="1" destOrd="0" presId="urn:microsoft.com/office/officeart/2005/8/layout/lProcess1"/>
    <dgm:cxn modelId="{AE24855C-CF48-4E96-AC20-56C782A5FC19}" type="presParOf" srcId="{1AEAEEA1-63DF-4937-926F-7E32440CCD19}" destId="{3F622A5B-20B4-42C6-8E5B-C2313F61CA81}" srcOrd="2" destOrd="0" presId="urn:microsoft.com/office/officeart/2005/8/layout/lProcess1"/>
    <dgm:cxn modelId="{41F6AE3D-7452-483B-B115-2C4111AF5BEC}" type="presParOf" srcId="{1AEAEEA1-63DF-4937-926F-7E32440CCD19}" destId="{19188397-4ED3-4354-8073-20647A67E02B}" srcOrd="3" destOrd="0" presId="urn:microsoft.com/office/officeart/2005/8/layout/lProcess1"/>
    <dgm:cxn modelId="{920842E3-D6B0-417A-8CCD-10FFB55E7D1C}" type="presParOf" srcId="{1AEAEEA1-63DF-4937-926F-7E32440CCD19}" destId="{4A991097-D0E3-46F9-93CB-E6A3A91E47A4}" srcOrd="4" destOrd="0" presId="urn:microsoft.com/office/officeart/2005/8/layout/lProcess1"/>
    <dgm:cxn modelId="{D5762CE1-EDBA-4536-BF2E-8B9705CA9179}" type="presParOf" srcId="{1AEAEEA1-63DF-4937-926F-7E32440CCD19}" destId="{6834A5B2-7DD5-4FB9-88F5-A09491115A98}" srcOrd="5" destOrd="0" presId="urn:microsoft.com/office/officeart/2005/8/layout/lProcess1"/>
    <dgm:cxn modelId="{D1B597F2-20D9-4506-8524-465FD5C43928}" type="presParOf" srcId="{1AEAEEA1-63DF-4937-926F-7E32440CCD19}" destId="{E696D21F-0CA6-4BB5-A5F2-62736A5E5A61}" srcOrd="6" destOrd="0" presId="urn:microsoft.com/office/officeart/2005/8/layout/lProcess1"/>
    <dgm:cxn modelId="{AF9FAFEF-1A1F-49CD-8177-C9093AB850A6}" type="presParOf" srcId="{1AEAEEA1-63DF-4937-926F-7E32440CCD19}" destId="{A2B27DD7-3F6A-4E9C-A72C-724432FEAFDA}" srcOrd="7" destOrd="0" presId="urn:microsoft.com/office/officeart/2005/8/layout/lProcess1"/>
    <dgm:cxn modelId="{8E37CEB2-6D5B-445F-9486-E950BDA91DC4}" type="presParOf" srcId="{1AEAEEA1-63DF-4937-926F-7E32440CCD19}" destId="{54931653-2DC7-4B50-8BA5-0A7B049C9E4F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04F88B-65E8-483B-9F66-DE4E355F4E42}" type="doc">
      <dgm:prSet loTypeId="urn:microsoft.com/office/officeart/2011/layout/Tab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D5FA035-5AD1-4DD2-8417-223A6148253F}">
      <dgm:prSet phldrT="[Text]"/>
      <dgm:spPr/>
      <dgm:t>
        <a:bodyPr/>
        <a:lstStyle/>
        <a:p>
          <a:endParaRPr lang="en-US"/>
        </a:p>
      </dgm:t>
    </dgm:pt>
    <dgm:pt modelId="{EF52614E-E06C-4B20-99A8-3D45D4019A4B}" type="parTrans" cxnId="{DE7B98D3-BA5C-4AEF-963F-31012FF98040}">
      <dgm:prSet/>
      <dgm:spPr/>
      <dgm:t>
        <a:bodyPr/>
        <a:lstStyle/>
        <a:p>
          <a:endParaRPr lang="en-US"/>
        </a:p>
      </dgm:t>
    </dgm:pt>
    <dgm:pt modelId="{E114BF0C-3FD8-443F-9065-878B68735B71}" type="sibTrans" cxnId="{DE7B98D3-BA5C-4AEF-963F-31012FF98040}">
      <dgm:prSet/>
      <dgm:spPr/>
      <dgm:t>
        <a:bodyPr/>
        <a:lstStyle/>
        <a:p>
          <a:endParaRPr lang="en-US"/>
        </a:p>
      </dgm:t>
    </dgm:pt>
    <dgm:pt modelId="{3D900278-BBB8-4049-8EAA-1082B050BC90}">
      <dgm:prSet phldrT="[Text]"/>
      <dgm:spPr/>
      <dgm:t>
        <a:bodyPr/>
        <a:lstStyle/>
        <a:p>
          <a:r>
            <a:rPr lang="en-US"/>
            <a:t>Integration Account</a:t>
          </a:r>
        </a:p>
      </dgm:t>
    </dgm:pt>
    <dgm:pt modelId="{D54B7C9F-A6E2-40B0-B31D-824491094AEB}" type="parTrans" cxnId="{74AA3974-0F81-4BE8-B3AA-C9FF6E9B9332}">
      <dgm:prSet/>
      <dgm:spPr/>
      <dgm:t>
        <a:bodyPr/>
        <a:lstStyle/>
        <a:p>
          <a:endParaRPr lang="en-US"/>
        </a:p>
      </dgm:t>
    </dgm:pt>
    <dgm:pt modelId="{CB03244A-9B58-4623-90E5-165AC9F3EB3B}" type="sibTrans" cxnId="{74AA3974-0F81-4BE8-B3AA-C9FF6E9B9332}">
      <dgm:prSet/>
      <dgm:spPr/>
      <dgm:t>
        <a:bodyPr/>
        <a:lstStyle/>
        <a:p>
          <a:endParaRPr lang="en-US"/>
        </a:p>
      </dgm:t>
    </dgm:pt>
    <dgm:pt modelId="{FBA8B990-31AA-4B75-845D-9676A4633B15}">
      <dgm:prSet phldrT="[Text]"/>
      <dgm:spPr/>
      <dgm:t>
        <a:bodyPr/>
        <a:lstStyle/>
        <a:p>
          <a:r>
            <a:rPr lang="en-US" dirty="0"/>
            <a:t>Single or per business</a:t>
          </a:r>
        </a:p>
      </dgm:t>
    </dgm:pt>
    <dgm:pt modelId="{73750769-56C6-4264-ABB4-44AF1C885B00}" type="parTrans" cxnId="{52953975-753F-489E-8F12-620F82B8EC86}">
      <dgm:prSet/>
      <dgm:spPr/>
      <dgm:t>
        <a:bodyPr/>
        <a:lstStyle/>
        <a:p>
          <a:endParaRPr lang="en-US"/>
        </a:p>
      </dgm:t>
    </dgm:pt>
    <dgm:pt modelId="{9A637EF7-CA5E-40DA-9BEA-C7BA38C060F9}" type="sibTrans" cxnId="{52953975-753F-489E-8F12-620F82B8EC86}">
      <dgm:prSet/>
      <dgm:spPr/>
      <dgm:t>
        <a:bodyPr/>
        <a:lstStyle/>
        <a:p>
          <a:endParaRPr lang="en-US"/>
        </a:p>
      </dgm:t>
    </dgm:pt>
    <dgm:pt modelId="{4DEDB7D2-16FF-4CF0-823E-1FCA2D649E05}">
      <dgm:prSet phldrT="[Text]"/>
      <dgm:spPr/>
      <dgm:t>
        <a:bodyPr/>
        <a:lstStyle/>
        <a:p>
          <a:r>
            <a:rPr lang="en-US" dirty="0"/>
            <a:t>Isolation</a:t>
          </a:r>
        </a:p>
      </dgm:t>
    </dgm:pt>
    <dgm:pt modelId="{44B00BB0-22EC-4F25-AD70-6FB772B05239}" type="parTrans" cxnId="{F02430DB-E9C8-4637-9F04-EFC6BB0EE6AD}">
      <dgm:prSet/>
      <dgm:spPr/>
      <dgm:t>
        <a:bodyPr/>
        <a:lstStyle/>
        <a:p>
          <a:endParaRPr lang="en-US"/>
        </a:p>
      </dgm:t>
    </dgm:pt>
    <dgm:pt modelId="{E05A2408-6510-49E5-8BFC-A8675DFF750E}" type="sibTrans" cxnId="{F02430DB-E9C8-4637-9F04-EFC6BB0EE6AD}">
      <dgm:prSet/>
      <dgm:spPr/>
      <dgm:t>
        <a:bodyPr/>
        <a:lstStyle/>
        <a:p>
          <a:endParaRPr lang="en-US"/>
        </a:p>
      </dgm:t>
    </dgm:pt>
    <dgm:pt modelId="{E0E546C1-F296-41D2-8DA6-9E192DD137A9}">
      <dgm:prSet phldrT="[Text]"/>
      <dgm:spPr/>
      <dgm:t>
        <a:bodyPr/>
        <a:lstStyle/>
        <a:p>
          <a:r>
            <a:rPr lang="en-US" dirty="0"/>
            <a:t>High value and time critical businesses</a:t>
          </a:r>
        </a:p>
      </dgm:t>
    </dgm:pt>
    <dgm:pt modelId="{419C42C7-7D11-41F5-9A98-2FAFD2AF7CD6}" type="parTrans" cxnId="{08AD92BC-A0B2-4D69-A510-9F5AF051628E}">
      <dgm:prSet/>
      <dgm:spPr/>
      <dgm:t>
        <a:bodyPr/>
        <a:lstStyle/>
        <a:p>
          <a:endParaRPr lang="en-US"/>
        </a:p>
      </dgm:t>
    </dgm:pt>
    <dgm:pt modelId="{F677FD2A-5267-436E-A0B6-AE1A3FFF7A62}" type="sibTrans" cxnId="{08AD92BC-A0B2-4D69-A510-9F5AF051628E}">
      <dgm:prSet/>
      <dgm:spPr/>
      <dgm:t>
        <a:bodyPr/>
        <a:lstStyle/>
        <a:p>
          <a:endParaRPr lang="en-US"/>
        </a:p>
      </dgm:t>
    </dgm:pt>
    <dgm:pt modelId="{85CBE1D2-93AA-443B-90BE-BC55D6516217}">
      <dgm:prSet phldrT="[Text]"/>
      <dgm:spPr/>
      <dgm:t>
        <a:bodyPr/>
        <a:lstStyle/>
        <a:p>
          <a:r>
            <a:rPr lang="en-US"/>
            <a:t>Stringent SLAs</a:t>
          </a:r>
        </a:p>
      </dgm:t>
    </dgm:pt>
    <dgm:pt modelId="{E2DB2C7C-C434-47C6-A7CA-F023A3F68C1E}" type="parTrans" cxnId="{4AF82CED-A967-4D7D-BD8F-AE1BE0E898AE}">
      <dgm:prSet/>
      <dgm:spPr/>
      <dgm:t>
        <a:bodyPr/>
        <a:lstStyle/>
        <a:p>
          <a:endParaRPr lang="en-US"/>
        </a:p>
      </dgm:t>
    </dgm:pt>
    <dgm:pt modelId="{A8670ABB-3D09-4BE8-B63E-4282472CC2FB}" type="sibTrans" cxnId="{4AF82CED-A967-4D7D-BD8F-AE1BE0E898AE}">
      <dgm:prSet/>
      <dgm:spPr/>
      <dgm:t>
        <a:bodyPr/>
        <a:lstStyle/>
        <a:p>
          <a:endParaRPr lang="en-US"/>
        </a:p>
      </dgm:t>
    </dgm:pt>
    <dgm:pt modelId="{E541969C-AE4D-4F48-B5E9-7E718E530F55}">
      <dgm:prSet phldrT="[Text]"/>
      <dgm:spPr/>
      <dgm:t>
        <a:bodyPr/>
        <a:lstStyle/>
        <a:p>
          <a:r>
            <a:rPr lang="en-US"/>
            <a:t>Logic Apps as Isolated</a:t>
          </a:r>
        </a:p>
      </dgm:t>
    </dgm:pt>
    <dgm:pt modelId="{95F28982-15E4-4D89-9942-A13E5E254F31}" type="parTrans" cxnId="{0220D082-3011-4B3E-BE3B-674270B7CB54}">
      <dgm:prSet/>
      <dgm:spPr/>
      <dgm:t>
        <a:bodyPr/>
        <a:lstStyle/>
        <a:p>
          <a:endParaRPr lang="en-US"/>
        </a:p>
      </dgm:t>
    </dgm:pt>
    <dgm:pt modelId="{586AFB05-071D-4EB4-9047-9332749B6C2F}" type="sibTrans" cxnId="{0220D082-3011-4B3E-BE3B-674270B7CB54}">
      <dgm:prSet/>
      <dgm:spPr/>
      <dgm:t>
        <a:bodyPr/>
        <a:lstStyle/>
        <a:p>
          <a:endParaRPr lang="en-US"/>
        </a:p>
      </dgm:t>
    </dgm:pt>
    <dgm:pt modelId="{307FF2DD-D1FF-4414-A3F7-414A7027E6E1}">
      <dgm:prSet phldrT="[Text]"/>
      <dgm:spPr/>
      <dgm:t>
        <a:bodyPr/>
        <a:lstStyle/>
        <a:p>
          <a:endParaRPr lang="en-US"/>
        </a:p>
      </dgm:t>
    </dgm:pt>
    <dgm:pt modelId="{797F5B30-4E63-4E27-8F4E-104E2BBC0BF7}" type="parTrans" cxnId="{E96851FB-4E17-4DAC-9EA1-DCEBB1C524BE}">
      <dgm:prSet/>
      <dgm:spPr/>
      <dgm:t>
        <a:bodyPr/>
        <a:lstStyle/>
        <a:p>
          <a:endParaRPr lang="en-US"/>
        </a:p>
      </dgm:t>
    </dgm:pt>
    <dgm:pt modelId="{981114F8-3E47-4C72-8814-82108DB28BCB}" type="sibTrans" cxnId="{E96851FB-4E17-4DAC-9EA1-DCEBB1C524BE}">
      <dgm:prSet/>
      <dgm:spPr/>
      <dgm:t>
        <a:bodyPr/>
        <a:lstStyle/>
        <a:p>
          <a:endParaRPr lang="en-US"/>
        </a:p>
      </dgm:t>
    </dgm:pt>
    <dgm:pt modelId="{40635370-7382-4835-A0B1-505F06349660}">
      <dgm:prSet phldrT="[Text]"/>
      <dgm:spPr/>
      <dgm:t>
        <a:bodyPr/>
        <a:lstStyle/>
        <a:p>
          <a:r>
            <a:rPr lang="en-US" dirty="0"/>
            <a:t>Migration strategy ready if needed</a:t>
          </a:r>
        </a:p>
      </dgm:t>
    </dgm:pt>
    <dgm:pt modelId="{5784C458-1435-438E-AC98-ECE054A53CB4}" type="parTrans" cxnId="{FB9E55D3-6DB5-4253-A38D-933AA4154C80}">
      <dgm:prSet/>
      <dgm:spPr/>
      <dgm:t>
        <a:bodyPr/>
        <a:lstStyle/>
        <a:p>
          <a:endParaRPr lang="en-US"/>
        </a:p>
      </dgm:t>
    </dgm:pt>
    <dgm:pt modelId="{A0E4680E-EEFC-461D-B227-B8B6D67BACDD}" type="sibTrans" cxnId="{FB9E55D3-6DB5-4253-A38D-933AA4154C80}">
      <dgm:prSet/>
      <dgm:spPr/>
      <dgm:t>
        <a:bodyPr/>
        <a:lstStyle/>
        <a:p>
          <a:endParaRPr lang="en-US"/>
        </a:p>
      </dgm:t>
    </dgm:pt>
    <dgm:pt modelId="{9EBE4C84-5169-4D6B-9BBA-88B7F9BBC610}">
      <dgm:prSet phldrT="[Text]"/>
      <dgm:spPr/>
      <dgm:t>
        <a:bodyPr/>
        <a:lstStyle/>
        <a:p>
          <a:r>
            <a:rPr lang="en-US" dirty="0"/>
            <a:t>LA team plans to improve limits in future</a:t>
          </a:r>
        </a:p>
      </dgm:t>
    </dgm:pt>
    <dgm:pt modelId="{F7308EC1-E9D5-4D6B-9689-72911E450EBB}" type="parTrans" cxnId="{0E5241A4-8096-4EF9-A4E2-488360609B5E}">
      <dgm:prSet/>
      <dgm:spPr/>
      <dgm:t>
        <a:bodyPr/>
        <a:lstStyle/>
        <a:p>
          <a:endParaRPr lang="en-US"/>
        </a:p>
      </dgm:t>
    </dgm:pt>
    <dgm:pt modelId="{3312D40C-CE5D-41C7-BBA7-DF82E071EC3C}" type="sibTrans" cxnId="{0E5241A4-8096-4EF9-A4E2-488360609B5E}">
      <dgm:prSet/>
      <dgm:spPr/>
      <dgm:t>
        <a:bodyPr/>
        <a:lstStyle/>
        <a:p>
          <a:endParaRPr lang="en-US"/>
        </a:p>
      </dgm:t>
    </dgm:pt>
    <dgm:pt modelId="{5735ED27-BE7E-4177-B815-115DFE4341AB}">
      <dgm:prSet phldrT="[Text]"/>
      <dgm:spPr/>
      <dgm:t>
        <a:bodyPr/>
        <a:lstStyle/>
        <a:p>
          <a:r>
            <a:rPr lang="en-US" dirty="0"/>
            <a:t>Logic Apps has partners, BTS has partner configurations</a:t>
          </a:r>
        </a:p>
      </dgm:t>
    </dgm:pt>
    <dgm:pt modelId="{1AFAE732-08B7-4FB1-94BF-E0B96AE78AF3}" type="parTrans" cxnId="{9E900EDD-0A33-439B-9201-8F8D0C1A637C}">
      <dgm:prSet/>
      <dgm:spPr/>
      <dgm:t>
        <a:bodyPr/>
        <a:lstStyle/>
        <a:p>
          <a:endParaRPr lang="en-US"/>
        </a:p>
      </dgm:t>
    </dgm:pt>
    <dgm:pt modelId="{7ECF26A2-937B-40F1-A77A-19F68369436F}" type="sibTrans" cxnId="{9E900EDD-0A33-439B-9201-8F8D0C1A637C}">
      <dgm:prSet/>
      <dgm:spPr/>
      <dgm:t>
        <a:bodyPr/>
        <a:lstStyle/>
        <a:p>
          <a:endParaRPr lang="en-US"/>
        </a:p>
      </dgm:t>
    </dgm:pt>
    <dgm:pt modelId="{634671A3-5519-421A-994E-D93550327E4B}">
      <dgm:prSet phldrT="[Text]"/>
      <dgm:spPr/>
      <dgm:t>
        <a:bodyPr/>
        <a:lstStyle/>
        <a:p>
          <a:r>
            <a:rPr lang="en-US" dirty="0"/>
            <a:t>Control on updates to avoid busy times</a:t>
          </a:r>
        </a:p>
      </dgm:t>
    </dgm:pt>
    <dgm:pt modelId="{E11AFCE4-24EB-4E3B-9295-F61252B2DA1D}" type="parTrans" cxnId="{CAD4BD09-71B1-48E7-8147-1A4CC4DE3895}">
      <dgm:prSet/>
      <dgm:spPr/>
      <dgm:t>
        <a:bodyPr/>
        <a:lstStyle/>
        <a:p>
          <a:endParaRPr lang="en-US"/>
        </a:p>
      </dgm:t>
    </dgm:pt>
    <dgm:pt modelId="{1C2F9E98-0E1F-4AA6-A08C-E7F8CE6CF4CB}" type="sibTrans" cxnId="{CAD4BD09-71B1-48E7-8147-1A4CC4DE3895}">
      <dgm:prSet/>
      <dgm:spPr/>
      <dgm:t>
        <a:bodyPr/>
        <a:lstStyle/>
        <a:p>
          <a:endParaRPr lang="en-US"/>
        </a:p>
      </dgm:t>
    </dgm:pt>
    <dgm:pt modelId="{ECD97991-7A04-4C84-BDCE-BB47B2CD009A}" type="pres">
      <dgm:prSet presAssocID="{9804F88B-65E8-483B-9F66-DE4E355F4E4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E20E095F-0874-4B32-9326-1357B543016F}" type="pres">
      <dgm:prSet presAssocID="{3D5FA035-5AD1-4DD2-8417-223A6148253F}" presName="composite" presStyleCnt="0"/>
      <dgm:spPr/>
    </dgm:pt>
    <dgm:pt modelId="{9314A4DA-9C75-402C-A15C-AB23A256DFB5}" type="pres">
      <dgm:prSet presAssocID="{3D5FA035-5AD1-4DD2-8417-223A6148253F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C4827668-E3EE-4E88-B4FE-8921506B8E61}" type="pres">
      <dgm:prSet presAssocID="{3D5FA035-5AD1-4DD2-8417-223A6148253F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</dgm:pt>
    <dgm:pt modelId="{3AF6BBC0-D226-46B2-9DBC-417CA313A1C2}" type="pres">
      <dgm:prSet presAssocID="{3D5FA035-5AD1-4DD2-8417-223A6148253F}" presName="Accent" presStyleLbl="parChTrans1D1" presStyleIdx="0" presStyleCnt="2"/>
      <dgm:spPr/>
    </dgm:pt>
    <dgm:pt modelId="{8AE5D0EF-D6D6-4BCC-89D1-892E7E04C6CC}" type="pres">
      <dgm:prSet presAssocID="{3D5FA035-5AD1-4DD2-8417-223A6148253F}" presName="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1F93F387-7B76-479D-B683-A25103ABEA46}" type="pres">
      <dgm:prSet presAssocID="{E114BF0C-3FD8-443F-9065-878B68735B71}" presName="sibTrans" presStyleCnt="0"/>
      <dgm:spPr/>
    </dgm:pt>
    <dgm:pt modelId="{3805321F-D794-4798-811D-7C047126EC26}" type="pres">
      <dgm:prSet presAssocID="{307FF2DD-D1FF-4414-A3F7-414A7027E6E1}" presName="composite" presStyleCnt="0"/>
      <dgm:spPr/>
    </dgm:pt>
    <dgm:pt modelId="{E8739546-3DAD-48DE-8AA5-28FF7586EC55}" type="pres">
      <dgm:prSet presAssocID="{307FF2DD-D1FF-4414-A3F7-414A7027E6E1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0D4A8EC5-77EE-43EA-AC0E-A0B05C15C91A}" type="pres">
      <dgm:prSet presAssocID="{307FF2DD-D1FF-4414-A3F7-414A7027E6E1}" presName="Parent" presStyleLbl="alignNode1" presStyleIdx="1" presStyleCnt="2">
        <dgm:presLayoutVars>
          <dgm:chMax val="3"/>
          <dgm:chPref val="3"/>
          <dgm:bulletEnabled val="1"/>
        </dgm:presLayoutVars>
      </dgm:prSet>
      <dgm:spPr/>
    </dgm:pt>
    <dgm:pt modelId="{F87DAD79-1A64-4478-ABE3-E83DFFF59DF4}" type="pres">
      <dgm:prSet presAssocID="{307FF2DD-D1FF-4414-A3F7-414A7027E6E1}" presName="Accent" presStyleLbl="parChTrans1D1" presStyleIdx="1" presStyleCnt="2"/>
      <dgm:spPr/>
    </dgm:pt>
    <dgm:pt modelId="{E3499B3D-6F0B-4F43-9288-2BF8BB39DAA1}" type="pres">
      <dgm:prSet presAssocID="{307FF2DD-D1FF-4414-A3F7-414A7027E6E1}" presName="Child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AD4BD09-71B1-48E7-8147-1A4CC4DE3895}" srcId="{307FF2DD-D1FF-4414-A3F7-414A7027E6E1}" destId="{634671A3-5519-421A-994E-D93550327E4B}" srcOrd="3" destOrd="0" parTransId="{E11AFCE4-24EB-4E3B-9295-F61252B2DA1D}" sibTransId="{1C2F9E98-0E1F-4AA6-A08C-E7F8CE6CF4CB}"/>
    <dgm:cxn modelId="{F221FB3A-5B74-4559-B03B-30845B09F267}" type="presOf" srcId="{5735ED27-BE7E-4177-B815-115DFE4341AB}" destId="{8AE5D0EF-D6D6-4BCC-89D1-892E7E04C6CC}" srcOrd="0" destOrd="2" presId="urn:microsoft.com/office/officeart/2011/layout/TabList"/>
    <dgm:cxn modelId="{CA825B6E-EAD5-4E2F-A49A-78409D026CFB}" type="presOf" srcId="{E0E546C1-F296-41D2-8DA6-9E192DD137A9}" destId="{E3499B3D-6F0B-4F43-9288-2BF8BB39DAA1}" srcOrd="0" destOrd="3" presId="urn:microsoft.com/office/officeart/2011/layout/TabList"/>
    <dgm:cxn modelId="{7D8CB76E-FEF0-43FA-AEFD-E7EC4EC03DF2}" type="presOf" srcId="{307FF2DD-D1FF-4414-A3F7-414A7027E6E1}" destId="{0D4A8EC5-77EE-43EA-AC0E-A0B05C15C91A}" srcOrd="0" destOrd="0" presId="urn:microsoft.com/office/officeart/2011/layout/TabList"/>
    <dgm:cxn modelId="{74AA3974-0F81-4BE8-B3AA-C9FF6E9B9332}" srcId="{3D5FA035-5AD1-4DD2-8417-223A6148253F}" destId="{3D900278-BBB8-4049-8EAA-1082B050BC90}" srcOrd="0" destOrd="0" parTransId="{D54B7C9F-A6E2-40B0-B31D-824491094AEB}" sibTransId="{CB03244A-9B58-4623-90E5-165AC9F3EB3B}"/>
    <dgm:cxn modelId="{52953975-753F-489E-8F12-620F82B8EC86}" srcId="{3D5FA035-5AD1-4DD2-8417-223A6148253F}" destId="{FBA8B990-31AA-4B75-845D-9676A4633B15}" srcOrd="1" destOrd="0" parTransId="{73750769-56C6-4264-ABB4-44AF1C885B00}" sibTransId="{9A637EF7-CA5E-40DA-9BEA-C7BA38C060F9}"/>
    <dgm:cxn modelId="{F260977E-9586-461F-90F8-3B7345FC9C30}" type="presOf" srcId="{4DEDB7D2-16FF-4CF0-823E-1FCA2D649E05}" destId="{E3499B3D-6F0B-4F43-9288-2BF8BB39DAA1}" srcOrd="0" destOrd="1" presId="urn:microsoft.com/office/officeart/2011/layout/TabList"/>
    <dgm:cxn modelId="{0220D082-3011-4B3E-BE3B-674270B7CB54}" srcId="{307FF2DD-D1FF-4414-A3F7-414A7027E6E1}" destId="{E541969C-AE4D-4F48-B5E9-7E718E530F55}" srcOrd="0" destOrd="0" parTransId="{95F28982-15E4-4D89-9942-A13E5E254F31}" sibTransId="{586AFB05-071D-4EB4-9047-9332749B6C2F}"/>
    <dgm:cxn modelId="{006FBD8A-0832-46AC-9029-264AD506D2F4}" type="presOf" srcId="{9EBE4C84-5169-4D6B-9BBA-88B7F9BBC610}" destId="{8AE5D0EF-D6D6-4BCC-89D1-892E7E04C6CC}" srcOrd="0" destOrd="1" presId="urn:microsoft.com/office/officeart/2011/layout/TabList"/>
    <dgm:cxn modelId="{A14A8198-A3CC-4E6A-B350-C6F0C87CAE62}" type="presOf" srcId="{3D900278-BBB8-4049-8EAA-1082B050BC90}" destId="{9314A4DA-9C75-402C-A15C-AB23A256DFB5}" srcOrd="0" destOrd="0" presId="urn:microsoft.com/office/officeart/2011/layout/TabList"/>
    <dgm:cxn modelId="{0E5241A4-8096-4EF9-A4E2-488360609B5E}" srcId="{FBA8B990-31AA-4B75-845D-9676A4633B15}" destId="{9EBE4C84-5169-4D6B-9BBA-88B7F9BBC610}" srcOrd="0" destOrd="0" parTransId="{F7308EC1-E9D5-4D6B-9689-72911E450EBB}" sibTransId="{3312D40C-CE5D-41C7-BBA7-DF82E071EC3C}"/>
    <dgm:cxn modelId="{2F88FFA7-77C4-48F7-96BC-C1827D9B5520}" type="presOf" srcId="{9804F88B-65E8-483B-9F66-DE4E355F4E42}" destId="{ECD97991-7A04-4C84-BDCE-BB47B2CD009A}" srcOrd="0" destOrd="0" presId="urn:microsoft.com/office/officeart/2011/layout/TabList"/>
    <dgm:cxn modelId="{B95740B1-B613-447B-ACA1-F345603CE8E0}" type="presOf" srcId="{E541969C-AE4D-4F48-B5E9-7E718E530F55}" destId="{E8739546-3DAD-48DE-8AA5-28FF7586EC55}" srcOrd="0" destOrd="0" presId="urn:microsoft.com/office/officeart/2011/layout/TabList"/>
    <dgm:cxn modelId="{47301BB5-287C-48F7-96FA-8C95C0C35CDB}" type="presOf" srcId="{40635370-7382-4835-A0B1-505F06349660}" destId="{8AE5D0EF-D6D6-4BCC-89D1-892E7E04C6CC}" srcOrd="0" destOrd="3" presId="urn:microsoft.com/office/officeart/2011/layout/TabList"/>
    <dgm:cxn modelId="{08AD92BC-A0B2-4D69-A510-9F5AF051628E}" srcId="{634671A3-5519-421A-994E-D93550327E4B}" destId="{E0E546C1-F296-41D2-8DA6-9E192DD137A9}" srcOrd="0" destOrd="0" parTransId="{419C42C7-7D11-41F5-9A98-2FAFD2AF7CD6}" sibTransId="{F677FD2A-5267-436E-A0B6-AE1A3FFF7A62}"/>
    <dgm:cxn modelId="{77219AC2-A6AD-4DC2-9AFC-030510C3CC23}" type="presOf" srcId="{634671A3-5519-421A-994E-D93550327E4B}" destId="{E3499B3D-6F0B-4F43-9288-2BF8BB39DAA1}" srcOrd="0" destOrd="2" presId="urn:microsoft.com/office/officeart/2011/layout/TabList"/>
    <dgm:cxn modelId="{9E1F69CB-F996-4110-87D2-9820543E534C}" type="presOf" srcId="{85CBE1D2-93AA-443B-90BE-BC55D6516217}" destId="{E3499B3D-6F0B-4F43-9288-2BF8BB39DAA1}" srcOrd="0" destOrd="0" presId="urn:microsoft.com/office/officeart/2011/layout/TabList"/>
    <dgm:cxn modelId="{FB9E55D3-6DB5-4253-A38D-933AA4154C80}" srcId="{FBA8B990-31AA-4B75-845D-9676A4633B15}" destId="{40635370-7382-4835-A0B1-505F06349660}" srcOrd="2" destOrd="0" parTransId="{5784C458-1435-438E-AC98-ECE054A53CB4}" sibTransId="{A0E4680E-EEFC-461D-B227-B8B6D67BACDD}"/>
    <dgm:cxn modelId="{DE7B98D3-BA5C-4AEF-963F-31012FF98040}" srcId="{9804F88B-65E8-483B-9F66-DE4E355F4E42}" destId="{3D5FA035-5AD1-4DD2-8417-223A6148253F}" srcOrd="0" destOrd="0" parTransId="{EF52614E-E06C-4B20-99A8-3D45D4019A4B}" sibTransId="{E114BF0C-3FD8-443F-9065-878B68735B71}"/>
    <dgm:cxn modelId="{F02430DB-E9C8-4637-9F04-EFC6BB0EE6AD}" srcId="{307FF2DD-D1FF-4414-A3F7-414A7027E6E1}" destId="{4DEDB7D2-16FF-4CF0-823E-1FCA2D649E05}" srcOrd="2" destOrd="0" parTransId="{44B00BB0-22EC-4F25-AD70-6FB772B05239}" sibTransId="{E05A2408-6510-49E5-8BFC-A8675DFF750E}"/>
    <dgm:cxn modelId="{9E900EDD-0A33-439B-9201-8F8D0C1A637C}" srcId="{FBA8B990-31AA-4B75-845D-9676A4633B15}" destId="{5735ED27-BE7E-4177-B815-115DFE4341AB}" srcOrd="1" destOrd="0" parTransId="{1AFAE732-08B7-4FB1-94BF-E0B96AE78AF3}" sibTransId="{7ECF26A2-937B-40F1-A77A-19F68369436F}"/>
    <dgm:cxn modelId="{4AF82CED-A967-4D7D-BD8F-AE1BE0E898AE}" srcId="{307FF2DD-D1FF-4414-A3F7-414A7027E6E1}" destId="{85CBE1D2-93AA-443B-90BE-BC55D6516217}" srcOrd="1" destOrd="0" parTransId="{E2DB2C7C-C434-47C6-A7CA-F023A3F68C1E}" sibTransId="{A8670ABB-3D09-4BE8-B63E-4282472CC2FB}"/>
    <dgm:cxn modelId="{601DE2F3-4AD1-496F-A89C-74C02A395923}" type="presOf" srcId="{FBA8B990-31AA-4B75-845D-9676A4633B15}" destId="{8AE5D0EF-D6D6-4BCC-89D1-892E7E04C6CC}" srcOrd="0" destOrd="0" presId="urn:microsoft.com/office/officeart/2011/layout/TabList"/>
    <dgm:cxn modelId="{E96851FB-4E17-4DAC-9EA1-DCEBB1C524BE}" srcId="{9804F88B-65E8-483B-9F66-DE4E355F4E42}" destId="{307FF2DD-D1FF-4414-A3F7-414A7027E6E1}" srcOrd="1" destOrd="0" parTransId="{797F5B30-4E63-4E27-8F4E-104E2BBC0BF7}" sibTransId="{981114F8-3E47-4C72-8814-82108DB28BCB}"/>
    <dgm:cxn modelId="{85E6A2FB-D4B5-4208-BBC2-584464220F7E}" type="presOf" srcId="{3D5FA035-5AD1-4DD2-8417-223A6148253F}" destId="{C4827668-E3EE-4E88-B4FE-8921506B8E61}" srcOrd="0" destOrd="0" presId="urn:microsoft.com/office/officeart/2011/layout/TabList"/>
    <dgm:cxn modelId="{5C073520-A9FE-4A31-82AE-83F62275C9EF}" type="presParOf" srcId="{ECD97991-7A04-4C84-BDCE-BB47B2CD009A}" destId="{E20E095F-0874-4B32-9326-1357B543016F}" srcOrd="0" destOrd="0" presId="urn:microsoft.com/office/officeart/2011/layout/TabList"/>
    <dgm:cxn modelId="{43E8E8E1-5B34-4343-AB6E-DF05D3BF94CD}" type="presParOf" srcId="{E20E095F-0874-4B32-9326-1357B543016F}" destId="{9314A4DA-9C75-402C-A15C-AB23A256DFB5}" srcOrd="0" destOrd="0" presId="urn:microsoft.com/office/officeart/2011/layout/TabList"/>
    <dgm:cxn modelId="{4EC972F6-14A7-492F-9F9E-759F87F5644F}" type="presParOf" srcId="{E20E095F-0874-4B32-9326-1357B543016F}" destId="{C4827668-E3EE-4E88-B4FE-8921506B8E61}" srcOrd="1" destOrd="0" presId="urn:microsoft.com/office/officeart/2011/layout/TabList"/>
    <dgm:cxn modelId="{156FFD0A-8599-4725-B5AD-A2FD2FB73560}" type="presParOf" srcId="{E20E095F-0874-4B32-9326-1357B543016F}" destId="{3AF6BBC0-D226-46B2-9DBC-417CA313A1C2}" srcOrd="2" destOrd="0" presId="urn:microsoft.com/office/officeart/2011/layout/TabList"/>
    <dgm:cxn modelId="{1305CF45-01A7-4DB1-B956-FEAAC2344777}" type="presParOf" srcId="{ECD97991-7A04-4C84-BDCE-BB47B2CD009A}" destId="{8AE5D0EF-D6D6-4BCC-89D1-892E7E04C6CC}" srcOrd="1" destOrd="0" presId="urn:microsoft.com/office/officeart/2011/layout/TabList"/>
    <dgm:cxn modelId="{ADD2F19F-B33D-4AA4-B298-955C3BEE4323}" type="presParOf" srcId="{ECD97991-7A04-4C84-BDCE-BB47B2CD009A}" destId="{1F93F387-7B76-479D-B683-A25103ABEA46}" srcOrd="2" destOrd="0" presId="urn:microsoft.com/office/officeart/2011/layout/TabList"/>
    <dgm:cxn modelId="{36B583A3-BB8F-456D-BC86-9BF781336A83}" type="presParOf" srcId="{ECD97991-7A04-4C84-BDCE-BB47B2CD009A}" destId="{3805321F-D794-4798-811D-7C047126EC26}" srcOrd="3" destOrd="0" presId="urn:microsoft.com/office/officeart/2011/layout/TabList"/>
    <dgm:cxn modelId="{01CE3203-957B-43C0-BDC8-701E842CA274}" type="presParOf" srcId="{3805321F-D794-4798-811D-7C047126EC26}" destId="{E8739546-3DAD-48DE-8AA5-28FF7586EC55}" srcOrd="0" destOrd="0" presId="urn:microsoft.com/office/officeart/2011/layout/TabList"/>
    <dgm:cxn modelId="{3F077B7B-8579-4D47-B27E-5642E620ED64}" type="presParOf" srcId="{3805321F-D794-4798-811D-7C047126EC26}" destId="{0D4A8EC5-77EE-43EA-AC0E-A0B05C15C91A}" srcOrd="1" destOrd="0" presId="urn:microsoft.com/office/officeart/2011/layout/TabList"/>
    <dgm:cxn modelId="{C12C27EF-96C5-4FDF-98EC-27363478476F}" type="presParOf" srcId="{3805321F-D794-4798-811D-7C047126EC26}" destId="{F87DAD79-1A64-4478-ABE3-E83DFFF59DF4}" srcOrd="2" destOrd="0" presId="urn:microsoft.com/office/officeart/2011/layout/TabList"/>
    <dgm:cxn modelId="{B51B46E6-E543-4C3B-A0F6-0E6FBB284788}" type="presParOf" srcId="{ECD97991-7A04-4C84-BDCE-BB47B2CD009A}" destId="{E3499B3D-6F0B-4F43-9288-2BF8BB39DAA1}" srcOrd="4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034F1A-6CD1-40B5-8D74-5E36488292E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E1C431C-9163-4FC2-BE09-2B197DF02B0A}">
      <dgm:prSet phldrT="[Text]" custT="1"/>
      <dgm:spPr/>
      <dgm:t>
        <a:bodyPr/>
        <a:lstStyle/>
        <a:p>
          <a:r>
            <a:rPr lang="en-US" sz="1200" kern="1200">
              <a:solidFill>
                <a:srgbClr val="FFFFFF"/>
              </a:solidFill>
              <a:latin typeface="Segoe UI Semilight"/>
              <a:ea typeface="+mn-ea"/>
              <a:cs typeface="+mn-cs"/>
            </a:rPr>
            <a:t>Planning</a:t>
          </a:r>
        </a:p>
      </dgm:t>
    </dgm:pt>
    <dgm:pt modelId="{2B2C83D2-C666-4F80-839D-026C78D77189}" type="parTrans" cxnId="{B5F8F00A-76E9-4288-86A5-ABDBAA06DB0F}">
      <dgm:prSet/>
      <dgm:spPr/>
      <dgm:t>
        <a:bodyPr/>
        <a:lstStyle/>
        <a:p>
          <a:endParaRPr lang="en-US" sz="1200"/>
        </a:p>
      </dgm:t>
    </dgm:pt>
    <dgm:pt modelId="{89E49FE6-012F-4247-9899-D5132E29476D}" type="sibTrans" cxnId="{B5F8F00A-76E9-4288-86A5-ABDBAA06DB0F}">
      <dgm:prSet/>
      <dgm:spPr/>
      <dgm:t>
        <a:bodyPr/>
        <a:lstStyle/>
        <a:p>
          <a:endParaRPr lang="en-US" sz="1200"/>
        </a:p>
      </dgm:t>
    </dgm:pt>
    <dgm:pt modelId="{371C7DA2-EC02-4844-8196-F26E526FB28F}">
      <dgm:prSet phldrT="[Text]" custT="1"/>
      <dgm:spPr/>
      <dgm:t>
        <a:bodyPr/>
        <a:lstStyle/>
        <a:p>
          <a:r>
            <a:rPr lang="en-US" sz="1200"/>
            <a:t>Designing</a:t>
          </a:r>
        </a:p>
      </dgm:t>
    </dgm:pt>
    <dgm:pt modelId="{B85D6C27-5605-48C4-AC69-3BF66F983D8F}" type="parTrans" cxnId="{0CB3B3FA-50D1-4DC7-992E-1B719E45F891}">
      <dgm:prSet/>
      <dgm:spPr/>
      <dgm:t>
        <a:bodyPr/>
        <a:lstStyle/>
        <a:p>
          <a:endParaRPr lang="en-US" sz="1200"/>
        </a:p>
      </dgm:t>
    </dgm:pt>
    <dgm:pt modelId="{A843699E-799D-486A-9082-39ABCC3D59B3}" type="sibTrans" cxnId="{0CB3B3FA-50D1-4DC7-992E-1B719E45F891}">
      <dgm:prSet/>
      <dgm:spPr/>
      <dgm:t>
        <a:bodyPr/>
        <a:lstStyle/>
        <a:p>
          <a:endParaRPr lang="en-US" sz="1200"/>
        </a:p>
      </dgm:t>
    </dgm:pt>
    <dgm:pt modelId="{335ECC22-2DCE-4686-A958-58BA2F0F864B}">
      <dgm:prSet phldrT="[Text]" custT="1"/>
      <dgm:spPr/>
      <dgm:t>
        <a:bodyPr/>
        <a:lstStyle/>
        <a:p>
          <a:r>
            <a:rPr lang="en-US" sz="1200"/>
            <a:t>Artifacts Development</a:t>
          </a:r>
        </a:p>
      </dgm:t>
    </dgm:pt>
    <dgm:pt modelId="{33B0C9D3-D0D0-4AE5-A2FD-30333D95FD12}" type="parTrans" cxnId="{CA52FF3B-F6F7-4FC9-8CA9-72DF6DB2FC53}">
      <dgm:prSet/>
      <dgm:spPr/>
      <dgm:t>
        <a:bodyPr/>
        <a:lstStyle/>
        <a:p>
          <a:endParaRPr lang="en-US" sz="1200"/>
        </a:p>
      </dgm:t>
    </dgm:pt>
    <dgm:pt modelId="{CBD1D05C-D18A-410B-8612-2376D94D68D4}" type="sibTrans" cxnId="{CA52FF3B-F6F7-4FC9-8CA9-72DF6DB2FC53}">
      <dgm:prSet/>
      <dgm:spPr/>
      <dgm:t>
        <a:bodyPr/>
        <a:lstStyle/>
        <a:p>
          <a:endParaRPr lang="en-US" sz="1200"/>
        </a:p>
      </dgm:t>
    </dgm:pt>
    <dgm:pt modelId="{4A8F46A9-E5F0-4F67-998A-7DCB4757840A}">
      <dgm:prSet phldrT="[Text]" custT="1"/>
      <dgm:spPr/>
      <dgm:t>
        <a:bodyPr/>
        <a:lstStyle/>
        <a:p>
          <a:r>
            <a:rPr lang="en-US" sz="1200"/>
            <a:t>Artifacts Testing</a:t>
          </a:r>
        </a:p>
      </dgm:t>
    </dgm:pt>
    <dgm:pt modelId="{D29C8943-88A0-4926-8181-1BF8F210163C}" type="parTrans" cxnId="{508F1C91-7712-4250-AF20-52CB0AECD254}">
      <dgm:prSet/>
      <dgm:spPr/>
      <dgm:t>
        <a:bodyPr/>
        <a:lstStyle/>
        <a:p>
          <a:endParaRPr lang="en-US" sz="1200"/>
        </a:p>
      </dgm:t>
    </dgm:pt>
    <dgm:pt modelId="{FBFF619A-6B1B-4F65-A084-23C90346F0CA}" type="sibTrans" cxnId="{508F1C91-7712-4250-AF20-52CB0AECD254}">
      <dgm:prSet/>
      <dgm:spPr/>
      <dgm:t>
        <a:bodyPr/>
        <a:lstStyle/>
        <a:p>
          <a:endParaRPr lang="en-US" sz="1200"/>
        </a:p>
      </dgm:t>
    </dgm:pt>
    <dgm:pt modelId="{C16D0263-7EE6-4E66-9263-E58156BE83BC}">
      <dgm:prSet phldrT="[Text]" custT="1"/>
      <dgm:spPr/>
      <dgm:t>
        <a:bodyPr/>
        <a:lstStyle/>
        <a:p>
          <a:r>
            <a:rPr lang="en-US" sz="1200"/>
            <a:t>End-End Testing</a:t>
          </a:r>
        </a:p>
      </dgm:t>
    </dgm:pt>
    <dgm:pt modelId="{68AE0719-A635-49B6-B36E-1E5B533AECF8}" type="parTrans" cxnId="{1189427C-B7FF-49C7-9DCA-2EB23B9E2184}">
      <dgm:prSet/>
      <dgm:spPr/>
      <dgm:t>
        <a:bodyPr/>
        <a:lstStyle/>
        <a:p>
          <a:endParaRPr lang="en-US" sz="1200"/>
        </a:p>
      </dgm:t>
    </dgm:pt>
    <dgm:pt modelId="{F315F5F3-4F44-46C3-8C82-89B9D92AA824}" type="sibTrans" cxnId="{1189427C-B7FF-49C7-9DCA-2EB23B9E2184}">
      <dgm:prSet/>
      <dgm:spPr/>
      <dgm:t>
        <a:bodyPr/>
        <a:lstStyle/>
        <a:p>
          <a:endParaRPr lang="en-US" sz="1200"/>
        </a:p>
      </dgm:t>
    </dgm:pt>
    <dgm:pt modelId="{E190D164-AF2C-48C0-A3E1-A066A6F9C123}">
      <dgm:prSet phldrT="[Text]" custT="1"/>
      <dgm:spPr/>
      <dgm:t>
        <a:bodyPr/>
        <a:lstStyle/>
        <a:p>
          <a:r>
            <a:rPr lang="en-US" sz="1200"/>
            <a:t>Move to Logic Apps</a:t>
          </a:r>
        </a:p>
      </dgm:t>
    </dgm:pt>
    <dgm:pt modelId="{179DFB50-DEE4-4C54-A9E3-C716452FF25C}" type="parTrans" cxnId="{8CE2D003-0B02-49BC-AAEB-B634A0D673B4}">
      <dgm:prSet/>
      <dgm:spPr/>
      <dgm:t>
        <a:bodyPr/>
        <a:lstStyle/>
        <a:p>
          <a:endParaRPr lang="en-US" sz="1200"/>
        </a:p>
      </dgm:t>
    </dgm:pt>
    <dgm:pt modelId="{B26FCE8E-A7EA-43CC-A2DC-5A01939E239F}" type="sibTrans" cxnId="{8CE2D003-0B02-49BC-AAEB-B634A0D673B4}">
      <dgm:prSet/>
      <dgm:spPr/>
      <dgm:t>
        <a:bodyPr/>
        <a:lstStyle/>
        <a:p>
          <a:endParaRPr lang="en-US" sz="1200"/>
        </a:p>
      </dgm:t>
    </dgm:pt>
    <dgm:pt modelId="{06975C0F-8247-4DFC-8B21-3682A8DB1D7D}" type="pres">
      <dgm:prSet presAssocID="{3E034F1A-6CD1-40B5-8D74-5E36488292EB}" presName="CompostProcess" presStyleCnt="0">
        <dgm:presLayoutVars>
          <dgm:dir/>
          <dgm:resizeHandles val="exact"/>
        </dgm:presLayoutVars>
      </dgm:prSet>
      <dgm:spPr/>
    </dgm:pt>
    <dgm:pt modelId="{F5897493-0295-4C7A-BF4F-6538EFA50F52}" type="pres">
      <dgm:prSet presAssocID="{3E034F1A-6CD1-40B5-8D74-5E36488292EB}" presName="arrow" presStyleLbl="bgShp" presStyleIdx="0" presStyleCnt="1" custLinFactNeighborX="-94" custLinFactNeighborY="-4940"/>
      <dgm:spPr>
        <a:solidFill>
          <a:schemeClr val="accent1">
            <a:lumMod val="75000"/>
          </a:schemeClr>
        </a:solidFill>
      </dgm:spPr>
    </dgm:pt>
    <dgm:pt modelId="{2D5BEE37-0961-413C-B4DE-EE9E670DCE56}" type="pres">
      <dgm:prSet presAssocID="{3E034F1A-6CD1-40B5-8D74-5E36488292EB}" presName="linearProcess" presStyleCnt="0"/>
      <dgm:spPr/>
    </dgm:pt>
    <dgm:pt modelId="{D802E8CA-31FE-464E-8B3A-6C6C44B0F7EF}" type="pres">
      <dgm:prSet presAssocID="{AE1C431C-9163-4FC2-BE09-2B197DF02B0A}" presName="textNode" presStyleLbl="node1" presStyleIdx="0" presStyleCnt="6">
        <dgm:presLayoutVars>
          <dgm:bulletEnabled val="1"/>
        </dgm:presLayoutVars>
      </dgm:prSet>
      <dgm:spPr/>
    </dgm:pt>
    <dgm:pt modelId="{7DCB10D8-9898-4638-A6BC-68E1C71F3AFD}" type="pres">
      <dgm:prSet presAssocID="{89E49FE6-012F-4247-9899-D5132E29476D}" presName="sibTrans" presStyleCnt="0"/>
      <dgm:spPr/>
    </dgm:pt>
    <dgm:pt modelId="{22CD0559-E564-49E2-B6AC-42E07C66CAC1}" type="pres">
      <dgm:prSet presAssocID="{371C7DA2-EC02-4844-8196-F26E526FB28F}" presName="textNode" presStyleLbl="node1" presStyleIdx="1" presStyleCnt="6">
        <dgm:presLayoutVars>
          <dgm:bulletEnabled val="1"/>
        </dgm:presLayoutVars>
      </dgm:prSet>
      <dgm:spPr/>
    </dgm:pt>
    <dgm:pt modelId="{63F73389-48AF-474F-833F-50EAC606BB07}" type="pres">
      <dgm:prSet presAssocID="{A843699E-799D-486A-9082-39ABCC3D59B3}" presName="sibTrans" presStyleCnt="0"/>
      <dgm:spPr/>
    </dgm:pt>
    <dgm:pt modelId="{A7369F24-501C-4EDB-9E12-BF3F6F5C8B5D}" type="pres">
      <dgm:prSet presAssocID="{335ECC22-2DCE-4686-A958-58BA2F0F864B}" presName="textNode" presStyleLbl="node1" presStyleIdx="2" presStyleCnt="6" custScaleX="117155">
        <dgm:presLayoutVars>
          <dgm:bulletEnabled val="1"/>
        </dgm:presLayoutVars>
      </dgm:prSet>
      <dgm:spPr/>
    </dgm:pt>
    <dgm:pt modelId="{7A0FE5C3-12AE-4B39-A08C-B6382BAAB52B}" type="pres">
      <dgm:prSet presAssocID="{CBD1D05C-D18A-410B-8612-2376D94D68D4}" presName="sibTrans" presStyleCnt="0"/>
      <dgm:spPr/>
    </dgm:pt>
    <dgm:pt modelId="{F2E91538-B7B5-48E9-AA5E-DE4F60EFB314}" type="pres">
      <dgm:prSet presAssocID="{4A8F46A9-E5F0-4F67-998A-7DCB4757840A}" presName="textNode" presStyleLbl="node1" presStyleIdx="3" presStyleCnt="6">
        <dgm:presLayoutVars>
          <dgm:bulletEnabled val="1"/>
        </dgm:presLayoutVars>
      </dgm:prSet>
      <dgm:spPr/>
    </dgm:pt>
    <dgm:pt modelId="{A73AF066-A093-4379-8A87-D3B39EB3F79C}" type="pres">
      <dgm:prSet presAssocID="{FBFF619A-6B1B-4F65-A084-23C90346F0CA}" presName="sibTrans" presStyleCnt="0"/>
      <dgm:spPr/>
    </dgm:pt>
    <dgm:pt modelId="{7441310B-0560-4F7D-B85D-B80874969B78}" type="pres">
      <dgm:prSet presAssocID="{C16D0263-7EE6-4E66-9263-E58156BE83BC}" presName="textNode" presStyleLbl="node1" presStyleIdx="4" presStyleCnt="6">
        <dgm:presLayoutVars>
          <dgm:bulletEnabled val="1"/>
        </dgm:presLayoutVars>
      </dgm:prSet>
      <dgm:spPr/>
    </dgm:pt>
    <dgm:pt modelId="{101762CA-9618-4471-AD7C-E00C351FB4DB}" type="pres">
      <dgm:prSet presAssocID="{F315F5F3-4F44-46C3-8C82-89B9D92AA824}" presName="sibTrans" presStyleCnt="0"/>
      <dgm:spPr/>
    </dgm:pt>
    <dgm:pt modelId="{547DFCC5-7D73-4524-A45E-64C24DFA4044}" type="pres">
      <dgm:prSet presAssocID="{E190D164-AF2C-48C0-A3E1-A066A6F9C123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8CE2D003-0B02-49BC-AAEB-B634A0D673B4}" srcId="{3E034F1A-6CD1-40B5-8D74-5E36488292EB}" destId="{E190D164-AF2C-48C0-A3E1-A066A6F9C123}" srcOrd="5" destOrd="0" parTransId="{179DFB50-DEE4-4C54-A9E3-C716452FF25C}" sibTransId="{B26FCE8E-A7EA-43CC-A2DC-5A01939E239F}"/>
    <dgm:cxn modelId="{B5F8F00A-76E9-4288-86A5-ABDBAA06DB0F}" srcId="{3E034F1A-6CD1-40B5-8D74-5E36488292EB}" destId="{AE1C431C-9163-4FC2-BE09-2B197DF02B0A}" srcOrd="0" destOrd="0" parTransId="{2B2C83D2-C666-4F80-839D-026C78D77189}" sibTransId="{89E49FE6-012F-4247-9899-D5132E29476D}"/>
    <dgm:cxn modelId="{7903F922-C29A-4625-ACDD-E72EC19D77A1}" type="presOf" srcId="{3E034F1A-6CD1-40B5-8D74-5E36488292EB}" destId="{06975C0F-8247-4DFC-8B21-3682A8DB1D7D}" srcOrd="0" destOrd="0" presId="urn:microsoft.com/office/officeart/2005/8/layout/hProcess9"/>
    <dgm:cxn modelId="{CA52FF3B-F6F7-4FC9-8CA9-72DF6DB2FC53}" srcId="{3E034F1A-6CD1-40B5-8D74-5E36488292EB}" destId="{335ECC22-2DCE-4686-A958-58BA2F0F864B}" srcOrd="2" destOrd="0" parTransId="{33B0C9D3-D0D0-4AE5-A2FD-30333D95FD12}" sibTransId="{CBD1D05C-D18A-410B-8612-2376D94D68D4}"/>
    <dgm:cxn modelId="{4947546D-67A5-46F8-9706-249AF0AA21A2}" type="presOf" srcId="{371C7DA2-EC02-4844-8196-F26E526FB28F}" destId="{22CD0559-E564-49E2-B6AC-42E07C66CAC1}" srcOrd="0" destOrd="0" presId="urn:microsoft.com/office/officeart/2005/8/layout/hProcess9"/>
    <dgm:cxn modelId="{42B0017B-B523-487E-AA53-B36B993EBA76}" type="presOf" srcId="{335ECC22-2DCE-4686-A958-58BA2F0F864B}" destId="{A7369F24-501C-4EDB-9E12-BF3F6F5C8B5D}" srcOrd="0" destOrd="0" presId="urn:microsoft.com/office/officeart/2005/8/layout/hProcess9"/>
    <dgm:cxn modelId="{1189427C-B7FF-49C7-9DCA-2EB23B9E2184}" srcId="{3E034F1A-6CD1-40B5-8D74-5E36488292EB}" destId="{C16D0263-7EE6-4E66-9263-E58156BE83BC}" srcOrd="4" destOrd="0" parTransId="{68AE0719-A635-49B6-B36E-1E5B533AECF8}" sibTransId="{F315F5F3-4F44-46C3-8C82-89B9D92AA824}"/>
    <dgm:cxn modelId="{236CDF90-76E7-4B29-AAA5-2B21524E1111}" type="presOf" srcId="{AE1C431C-9163-4FC2-BE09-2B197DF02B0A}" destId="{D802E8CA-31FE-464E-8B3A-6C6C44B0F7EF}" srcOrd="0" destOrd="0" presId="urn:microsoft.com/office/officeart/2005/8/layout/hProcess9"/>
    <dgm:cxn modelId="{508F1C91-7712-4250-AF20-52CB0AECD254}" srcId="{3E034F1A-6CD1-40B5-8D74-5E36488292EB}" destId="{4A8F46A9-E5F0-4F67-998A-7DCB4757840A}" srcOrd="3" destOrd="0" parTransId="{D29C8943-88A0-4926-8181-1BF8F210163C}" sibTransId="{FBFF619A-6B1B-4F65-A084-23C90346F0CA}"/>
    <dgm:cxn modelId="{5AF696C4-8A77-4DBF-A445-D6271E73602A}" type="presOf" srcId="{C16D0263-7EE6-4E66-9263-E58156BE83BC}" destId="{7441310B-0560-4F7D-B85D-B80874969B78}" srcOrd="0" destOrd="0" presId="urn:microsoft.com/office/officeart/2005/8/layout/hProcess9"/>
    <dgm:cxn modelId="{BCF002E6-E8EE-4443-9BBF-0368C03D3F20}" type="presOf" srcId="{E190D164-AF2C-48C0-A3E1-A066A6F9C123}" destId="{547DFCC5-7D73-4524-A45E-64C24DFA4044}" srcOrd="0" destOrd="0" presId="urn:microsoft.com/office/officeart/2005/8/layout/hProcess9"/>
    <dgm:cxn modelId="{E4E989F3-5C82-4D21-80E6-F70EC856A6F3}" type="presOf" srcId="{4A8F46A9-E5F0-4F67-998A-7DCB4757840A}" destId="{F2E91538-B7B5-48E9-AA5E-DE4F60EFB314}" srcOrd="0" destOrd="0" presId="urn:microsoft.com/office/officeart/2005/8/layout/hProcess9"/>
    <dgm:cxn modelId="{0CB3B3FA-50D1-4DC7-992E-1B719E45F891}" srcId="{3E034F1A-6CD1-40B5-8D74-5E36488292EB}" destId="{371C7DA2-EC02-4844-8196-F26E526FB28F}" srcOrd="1" destOrd="0" parTransId="{B85D6C27-5605-48C4-AC69-3BF66F983D8F}" sibTransId="{A843699E-799D-486A-9082-39ABCC3D59B3}"/>
    <dgm:cxn modelId="{4C6CB888-FEA3-42DD-B61C-206A200549FB}" type="presParOf" srcId="{06975C0F-8247-4DFC-8B21-3682A8DB1D7D}" destId="{F5897493-0295-4C7A-BF4F-6538EFA50F52}" srcOrd="0" destOrd="0" presId="urn:microsoft.com/office/officeart/2005/8/layout/hProcess9"/>
    <dgm:cxn modelId="{2EA9B205-0CB5-4BB8-B602-EA1E50725C60}" type="presParOf" srcId="{06975C0F-8247-4DFC-8B21-3682A8DB1D7D}" destId="{2D5BEE37-0961-413C-B4DE-EE9E670DCE56}" srcOrd="1" destOrd="0" presId="urn:microsoft.com/office/officeart/2005/8/layout/hProcess9"/>
    <dgm:cxn modelId="{433F4F09-6541-4E18-BC07-BCA5019D5D5E}" type="presParOf" srcId="{2D5BEE37-0961-413C-B4DE-EE9E670DCE56}" destId="{D802E8CA-31FE-464E-8B3A-6C6C44B0F7EF}" srcOrd="0" destOrd="0" presId="urn:microsoft.com/office/officeart/2005/8/layout/hProcess9"/>
    <dgm:cxn modelId="{A4A7196D-C6A4-4C18-A590-62D5C2385250}" type="presParOf" srcId="{2D5BEE37-0961-413C-B4DE-EE9E670DCE56}" destId="{7DCB10D8-9898-4638-A6BC-68E1C71F3AFD}" srcOrd="1" destOrd="0" presId="urn:microsoft.com/office/officeart/2005/8/layout/hProcess9"/>
    <dgm:cxn modelId="{564C1466-3628-4BDE-97E0-0386254786E8}" type="presParOf" srcId="{2D5BEE37-0961-413C-B4DE-EE9E670DCE56}" destId="{22CD0559-E564-49E2-B6AC-42E07C66CAC1}" srcOrd="2" destOrd="0" presId="urn:microsoft.com/office/officeart/2005/8/layout/hProcess9"/>
    <dgm:cxn modelId="{4E881630-04A0-49BA-A49B-F2E4AC863AC6}" type="presParOf" srcId="{2D5BEE37-0961-413C-B4DE-EE9E670DCE56}" destId="{63F73389-48AF-474F-833F-50EAC606BB07}" srcOrd="3" destOrd="0" presId="urn:microsoft.com/office/officeart/2005/8/layout/hProcess9"/>
    <dgm:cxn modelId="{DB614079-9450-4380-A8FB-29A93412EB15}" type="presParOf" srcId="{2D5BEE37-0961-413C-B4DE-EE9E670DCE56}" destId="{A7369F24-501C-4EDB-9E12-BF3F6F5C8B5D}" srcOrd="4" destOrd="0" presId="urn:microsoft.com/office/officeart/2005/8/layout/hProcess9"/>
    <dgm:cxn modelId="{08A561AF-4C86-4513-859C-48E97B08E074}" type="presParOf" srcId="{2D5BEE37-0961-413C-B4DE-EE9E670DCE56}" destId="{7A0FE5C3-12AE-4B39-A08C-B6382BAAB52B}" srcOrd="5" destOrd="0" presId="urn:microsoft.com/office/officeart/2005/8/layout/hProcess9"/>
    <dgm:cxn modelId="{2BBB291A-7511-4A90-9B63-8F32EF041A59}" type="presParOf" srcId="{2D5BEE37-0961-413C-B4DE-EE9E670DCE56}" destId="{F2E91538-B7B5-48E9-AA5E-DE4F60EFB314}" srcOrd="6" destOrd="0" presId="urn:microsoft.com/office/officeart/2005/8/layout/hProcess9"/>
    <dgm:cxn modelId="{DA9C0D7D-4CF8-48CF-95F2-E77D207F8607}" type="presParOf" srcId="{2D5BEE37-0961-413C-B4DE-EE9E670DCE56}" destId="{A73AF066-A093-4379-8A87-D3B39EB3F79C}" srcOrd="7" destOrd="0" presId="urn:microsoft.com/office/officeart/2005/8/layout/hProcess9"/>
    <dgm:cxn modelId="{4AC54A9F-40F0-4022-A2E5-E6D08375E39D}" type="presParOf" srcId="{2D5BEE37-0961-413C-B4DE-EE9E670DCE56}" destId="{7441310B-0560-4F7D-B85D-B80874969B78}" srcOrd="8" destOrd="0" presId="urn:microsoft.com/office/officeart/2005/8/layout/hProcess9"/>
    <dgm:cxn modelId="{5AFE28C7-C64D-4680-93E7-80A95461F24E}" type="presParOf" srcId="{2D5BEE37-0961-413C-B4DE-EE9E670DCE56}" destId="{101762CA-9618-4471-AD7C-E00C351FB4DB}" srcOrd="9" destOrd="0" presId="urn:microsoft.com/office/officeart/2005/8/layout/hProcess9"/>
    <dgm:cxn modelId="{C5FF119A-796E-4A64-93A1-952ECF43085F}" type="presParOf" srcId="{2D5BEE37-0961-413C-B4DE-EE9E670DCE56}" destId="{547DFCC5-7D73-4524-A45E-64C24DFA4044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6F27C-8D65-4FD6-81F3-D8C8E3AFFB52}">
      <dsp:nvSpPr>
        <dsp:cNvPr id="0" name=""/>
        <dsp:cNvSpPr/>
      </dsp:nvSpPr>
      <dsp:spPr>
        <a:xfrm>
          <a:off x="3289790" y="1958832"/>
          <a:ext cx="2035601" cy="1988459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Integrate at the speed of Business</a:t>
          </a:r>
        </a:p>
      </dsp:txBody>
      <dsp:txXfrm>
        <a:off x="3587897" y="2250035"/>
        <a:ext cx="1439387" cy="1406053"/>
      </dsp:txXfrm>
    </dsp:sp>
    <dsp:sp modelId="{CD69126D-2501-45B4-B4CA-AF639D81BF86}">
      <dsp:nvSpPr>
        <dsp:cNvPr id="0" name=""/>
        <dsp:cNvSpPr/>
      </dsp:nvSpPr>
      <dsp:spPr>
        <a:xfrm rot="16200000">
          <a:off x="4200673" y="1499270"/>
          <a:ext cx="213835" cy="5277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232748" y="1636898"/>
        <a:ext cx="149685" cy="316658"/>
      </dsp:txXfrm>
    </dsp:sp>
    <dsp:sp modelId="{706B4677-09CE-4D35-B5B2-C400A3099AD1}">
      <dsp:nvSpPr>
        <dsp:cNvPr id="0" name=""/>
        <dsp:cNvSpPr/>
      </dsp:nvSpPr>
      <dsp:spPr>
        <a:xfrm>
          <a:off x="3531467" y="3121"/>
          <a:ext cx="1552247" cy="1552247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Simplify</a:t>
          </a:r>
        </a:p>
      </dsp:txBody>
      <dsp:txXfrm>
        <a:off x="3758788" y="230442"/>
        <a:ext cx="1097605" cy="1097605"/>
      </dsp:txXfrm>
    </dsp:sp>
    <dsp:sp modelId="{5B5E76C5-11CC-43AB-BDD7-B0D97CB426DF}">
      <dsp:nvSpPr>
        <dsp:cNvPr id="0" name=""/>
        <dsp:cNvSpPr/>
      </dsp:nvSpPr>
      <dsp:spPr>
        <a:xfrm>
          <a:off x="5408968" y="2689180"/>
          <a:ext cx="201343" cy="5277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63545"/>
            <a:satOff val="-14291"/>
            <a:lumOff val="112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408968" y="2794733"/>
        <a:ext cx="140940" cy="316658"/>
      </dsp:txXfrm>
    </dsp:sp>
    <dsp:sp modelId="{C4E4324E-769A-420D-BC44-5A807155E535}">
      <dsp:nvSpPr>
        <dsp:cNvPr id="0" name=""/>
        <dsp:cNvSpPr/>
      </dsp:nvSpPr>
      <dsp:spPr>
        <a:xfrm>
          <a:off x="5705284" y="2176938"/>
          <a:ext cx="1552247" cy="1552247"/>
        </a:xfrm>
        <a:prstGeom prst="ellipse">
          <a:avLst/>
        </a:prstGeom>
        <a:solidFill>
          <a:schemeClr val="accent1">
            <a:shade val="80000"/>
            <a:hueOff val="261718"/>
            <a:satOff val="-14291"/>
            <a:lumOff val="1196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Accelerate</a:t>
          </a:r>
        </a:p>
      </dsp:txBody>
      <dsp:txXfrm>
        <a:off x="5932605" y="2404259"/>
        <a:ext cx="1097605" cy="1097605"/>
      </dsp:txXfrm>
    </dsp:sp>
    <dsp:sp modelId="{71111823-9656-4715-BC82-5755D9D0925F}">
      <dsp:nvSpPr>
        <dsp:cNvPr id="0" name=""/>
        <dsp:cNvSpPr/>
      </dsp:nvSpPr>
      <dsp:spPr>
        <a:xfrm rot="5400000">
          <a:off x="4200673" y="3879090"/>
          <a:ext cx="213835" cy="5277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527090"/>
            <a:satOff val="-28582"/>
            <a:lumOff val="2256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232748" y="3952568"/>
        <a:ext cx="149685" cy="316658"/>
      </dsp:txXfrm>
    </dsp:sp>
    <dsp:sp modelId="{CD771079-49F8-41F4-87B5-7A2C7C0C7F73}">
      <dsp:nvSpPr>
        <dsp:cNvPr id="0" name=""/>
        <dsp:cNvSpPr/>
      </dsp:nvSpPr>
      <dsp:spPr>
        <a:xfrm>
          <a:off x="3531467" y="4350756"/>
          <a:ext cx="1552247" cy="1552247"/>
        </a:xfrm>
        <a:prstGeom prst="ellipse">
          <a:avLst/>
        </a:prstGeom>
        <a:solidFill>
          <a:schemeClr val="accent1">
            <a:shade val="80000"/>
            <a:hueOff val="523436"/>
            <a:satOff val="-28582"/>
            <a:lumOff val="239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Reduce time to market</a:t>
          </a:r>
        </a:p>
      </dsp:txBody>
      <dsp:txXfrm>
        <a:off x="3758788" y="4578077"/>
        <a:ext cx="1097605" cy="1097605"/>
      </dsp:txXfrm>
    </dsp:sp>
    <dsp:sp modelId="{AA204EBF-932B-473A-B138-9C13DC5E193B}">
      <dsp:nvSpPr>
        <dsp:cNvPr id="0" name=""/>
        <dsp:cNvSpPr/>
      </dsp:nvSpPr>
      <dsp:spPr>
        <a:xfrm rot="10800000">
          <a:off x="3004870" y="2689180"/>
          <a:ext cx="201343" cy="5277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790636"/>
            <a:satOff val="-42873"/>
            <a:lumOff val="338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3065273" y="2794733"/>
        <a:ext cx="140940" cy="316658"/>
      </dsp:txXfrm>
    </dsp:sp>
    <dsp:sp modelId="{B2E292CB-661C-4FD7-9387-461133858292}">
      <dsp:nvSpPr>
        <dsp:cNvPr id="0" name=""/>
        <dsp:cNvSpPr/>
      </dsp:nvSpPr>
      <dsp:spPr>
        <a:xfrm>
          <a:off x="1357650" y="2176938"/>
          <a:ext cx="1552247" cy="1552247"/>
        </a:xfrm>
        <a:prstGeom prst="ellipse">
          <a:avLst/>
        </a:prstGeom>
        <a:solidFill>
          <a:schemeClr val="accent1">
            <a:shade val="80000"/>
            <a:hueOff val="785154"/>
            <a:satOff val="-42873"/>
            <a:lumOff val="3588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Share</a:t>
          </a:r>
        </a:p>
      </dsp:txBody>
      <dsp:txXfrm>
        <a:off x="1584971" y="2404259"/>
        <a:ext cx="1097605" cy="1097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8C70E-2E78-4512-9FB9-6B1D409E4E82}">
      <dsp:nvSpPr>
        <dsp:cNvPr id="0" name=""/>
        <dsp:cNvSpPr/>
      </dsp:nvSpPr>
      <dsp:spPr>
        <a:xfrm>
          <a:off x="8303" y="288057"/>
          <a:ext cx="3079425" cy="7698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FY18 Q1</a:t>
          </a:r>
        </a:p>
      </dsp:txBody>
      <dsp:txXfrm>
        <a:off x="30851" y="310605"/>
        <a:ext cx="3034329" cy="724760"/>
      </dsp:txXfrm>
    </dsp:sp>
    <dsp:sp modelId="{298E14B7-91DF-4BEF-B6D8-3A43654A8C77}">
      <dsp:nvSpPr>
        <dsp:cNvPr id="0" name=""/>
        <dsp:cNvSpPr/>
      </dsp:nvSpPr>
      <dsp:spPr>
        <a:xfrm rot="5400000">
          <a:off x="1480653" y="1125276"/>
          <a:ext cx="134724" cy="134724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FCBEA5-A942-400B-ACF2-131ABDAB85A3}">
      <dsp:nvSpPr>
        <dsp:cNvPr id="0" name=""/>
        <dsp:cNvSpPr/>
      </dsp:nvSpPr>
      <dsp:spPr>
        <a:xfrm>
          <a:off x="8303" y="1327363"/>
          <a:ext cx="3079425" cy="76985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/>
            <a:t>8 Partners</a:t>
          </a:r>
        </a:p>
      </dsp:txBody>
      <dsp:txXfrm>
        <a:off x="30851" y="1349911"/>
        <a:ext cx="3034329" cy="724760"/>
      </dsp:txXfrm>
    </dsp:sp>
    <dsp:sp modelId="{5DD01189-D928-4400-B906-61672ACA5E04}">
      <dsp:nvSpPr>
        <dsp:cNvPr id="0" name=""/>
        <dsp:cNvSpPr/>
      </dsp:nvSpPr>
      <dsp:spPr>
        <a:xfrm rot="5400000">
          <a:off x="1480653" y="2164582"/>
          <a:ext cx="134724" cy="134724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88718"/>
            <a:satOff val="-9008"/>
            <a:lumOff val="2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783F4-667A-4A04-B9BD-B7554B9B8EF4}">
      <dsp:nvSpPr>
        <dsp:cNvPr id="0" name=""/>
        <dsp:cNvSpPr/>
      </dsp:nvSpPr>
      <dsp:spPr>
        <a:xfrm>
          <a:off x="8303" y="2366669"/>
          <a:ext cx="3079425" cy="76985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23261"/>
            <a:satOff val="-5005"/>
            <a:lumOff val="-296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-23261"/>
              <a:satOff val="-5005"/>
              <a:lumOff val="-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/>
            <a:t>100K TPM</a:t>
          </a:r>
        </a:p>
      </dsp:txBody>
      <dsp:txXfrm>
        <a:off x="30851" y="2389217"/>
        <a:ext cx="3034329" cy="724760"/>
      </dsp:txXfrm>
    </dsp:sp>
    <dsp:sp modelId="{2063B824-66CA-4908-8B5A-9FF6D9C14B35}">
      <dsp:nvSpPr>
        <dsp:cNvPr id="0" name=""/>
        <dsp:cNvSpPr/>
      </dsp:nvSpPr>
      <dsp:spPr>
        <a:xfrm rot="5400000">
          <a:off x="1480653" y="3203888"/>
          <a:ext cx="134724" cy="134724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177437"/>
            <a:satOff val="-18015"/>
            <a:lumOff val="4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A3BE8-BB9C-4B3B-93CD-4C2B3545A8FD}">
      <dsp:nvSpPr>
        <dsp:cNvPr id="0" name=""/>
        <dsp:cNvSpPr/>
      </dsp:nvSpPr>
      <dsp:spPr>
        <a:xfrm>
          <a:off x="8303" y="3405975"/>
          <a:ext cx="3079425" cy="76985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46522"/>
            <a:satOff val="-10010"/>
            <a:lumOff val="-591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-46522"/>
              <a:satOff val="-10010"/>
              <a:lumOff val="-5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/>
            <a:t>100% CUSDEC , VL</a:t>
          </a:r>
        </a:p>
      </dsp:txBody>
      <dsp:txXfrm>
        <a:off x="30851" y="3428523"/>
        <a:ext cx="3034329" cy="724760"/>
      </dsp:txXfrm>
    </dsp:sp>
    <dsp:sp modelId="{B8F06EAB-0FBE-45D7-B3D5-4CB662938C84}">
      <dsp:nvSpPr>
        <dsp:cNvPr id="0" name=""/>
        <dsp:cNvSpPr/>
      </dsp:nvSpPr>
      <dsp:spPr>
        <a:xfrm rot="5400000">
          <a:off x="1480653" y="4243194"/>
          <a:ext cx="134724" cy="134724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266155"/>
            <a:satOff val="-27023"/>
            <a:lumOff val="7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62D01-3B2A-4173-BCCE-8468D7E2EF5A}">
      <dsp:nvSpPr>
        <dsp:cNvPr id="0" name=""/>
        <dsp:cNvSpPr/>
      </dsp:nvSpPr>
      <dsp:spPr>
        <a:xfrm>
          <a:off x="8303" y="4445281"/>
          <a:ext cx="3079425" cy="76985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69783"/>
            <a:satOff val="-15015"/>
            <a:lumOff val="-887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-69783"/>
              <a:satOff val="-15015"/>
              <a:lumOff val="-8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/>
            <a:t>Enterprise Integration Pack, diagnostics, metadata, etc..</a:t>
          </a:r>
        </a:p>
      </dsp:txBody>
      <dsp:txXfrm>
        <a:off x="30851" y="4467829"/>
        <a:ext cx="3034329" cy="724760"/>
      </dsp:txXfrm>
    </dsp:sp>
    <dsp:sp modelId="{DAB510CF-D3FE-49E8-8A11-FE50FA0B1106}">
      <dsp:nvSpPr>
        <dsp:cNvPr id="0" name=""/>
        <dsp:cNvSpPr/>
      </dsp:nvSpPr>
      <dsp:spPr>
        <a:xfrm>
          <a:off x="3518847" y="288057"/>
          <a:ext cx="3079425" cy="769856"/>
        </a:xfrm>
        <a:prstGeom prst="roundRect">
          <a:avLst>
            <a:gd name="adj" fmla="val 10000"/>
          </a:avLst>
        </a:prstGeom>
        <a:solidFill>
          <a:schemeClr val="accent4">
            <a:hueOff val="-487952"/>
            <a:satOff val="-49542"/>
            <a:lumOff val="137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FY19</a:t>
          </a:r>
        </a:p>
      </dsp:txBody>
      <dsp:txXfrm>
        <a:off x="3541395" y="310605"/>
        <a:ext cx="3034329" cy="724760"/>
      </dsp:txXfrm>
    </dsp:sp>
    <dsp:sp modelId="{D600F3D5-C96C-4BA5-BE2B-E588A90A5A2A}">
      <dsp:nvSpPr>
        <dsp:cNvPr id="0" name=""/>
        <dsp:cNvSpPr/>
      </dsp:nvSpPr>
      <dsp:spPr>
        <a:xfrm rot="5400000">
          <a:off x="4991198" y="1125276"/>
          <a:ext cx="134724" cy="134724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354874"/>
            <a:satOff val="-36031"/>
            <a:lumOff val="9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934AC-48DB-49F8-B5DD-D22E1DB54F7C}">
      <dsp:nvSpPr>
        <dsp:cNvPr id="0" name=""/>
        <dsp:cNvSpPr/>
      </dsp:nvSpPr>
      <dsp:spPr>
        <a:xfrm>
          <a:off x="3518847" y="1327363"/>
          <a:ext cx="3079425" cy="76985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93044"/>
            <a:satOff val="-20020"/>
            <a:lumOff val="-1183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-93044"/>
              <a:satOff val="-20020"/>
              <a:lumOff val="-11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30+ Partners</a:t>
          </a:r>
        </a:p>
      </dsp:txBody>
      <dsp:txXfrm>
        <a:off x="3541395" y="1349911"/>
        <a:ext cx="3034329" cy="724760"/>
      </dsp:txXfrm>
    </dsp:sp>
    <dsp:sp modelId="{41B9EA07-E2E4-4510-8D6B-EB7B490412FF}">
      <dsp:nvSpPr>
        <dsp:cNvPr id="0" name=""/>
        <dsp:cNvSpPr/>
      </dsp:nvSpPr>
      <dsp:spPr>
        <a:xfrm rot="5400000">
          <a:off x="4991198" y="2164582"/>
          <a:ext cx="134724" cy="134724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443592"/>
            <a:satOff val="-45039"/>
            <a:lumOff val="12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C8644-16A8-432C-B9C8-98F5B32E5C87}">
      <dsp:nvSpPr>
        <dsp:cNvPr id="0" name=""/>
        <dsp:cNvSpPr/>
      </dsp:nvSpPr>
      <dsp:spPr>
        <a:xfrm>
          <a:off x="3518847" y="2366669"/>
          <a:ext cx="3079425" cy="76985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116305"/>
            <a:satOff val="-25025"/>
            <a:lumOff val="-1479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-116305"/>
              <a:satOff val="-25025"/>
              <a:lumOff val="-14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250K TPM</a:t>
          </a:r>
        </a:p>
      </dsp:txBody>
      <dsp:txXfrm>
        <a:off x="3541395" y="2389217"/>
        <a:ext cx="3034329" cy="724760"/>
      </dsp:txXfrm>
    </dsp:sp>
    <dsp:sp modelId="{A01CBB6B-65D7-4548-B684-8958A5B67A59}">
      <dsp:nvSpPr>
        <dsp:cNvPr id="0" name=""/>
        <dsp:cNvSpPr/>
      </dsp:nvSpPr>
      <dsp:spPr>
        <a:xfrm rot="5400000">
          <a:off x="4991198" y="3203888"/>
          <a:ext cx="134724" cy="134724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532311"/>
            <a:satOff val="-54046"/>
            <a:lumOff val="14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0BBD48-F8FD-49E7-8B37-4D4876A25D11}">
      <dsp:nvSpPr>
        <dsp:cNvPr id="0" name=""/>
        <dsp:cNvSpPr/>
      </dsp:nvSpPr>
      <dsp:spPr>
        <a:xfrm>
          <a:off x="3518847" y="3405975"/>
          <a:ext cx="3079425" cy="76985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139567"/>
            <a:satOff val="-30030"/>
            <a:lumOff val="-1774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-139567"/>
              <a:satOff val="-30030"/>
              <a:lumOff val="-17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VL, Finance</a:t>
          </a:r>
        </a:p>
      </dsp:txBody>
      <dsp:txXfrm>
        <a:off x="3541395" y="3428523"/>
        <a:ext cx="3034329" cy="724760"/>
      </dsp:txXfrm>
    </dsp:sp>
    <dsp:sp modelId="{8B66B8DA-2DEE-47A3-B0B5-BAF4ADD78360}">
      <dsp:nvSpPr>
        <dsp:cNvPr id="0" name=""/>
        <dsp:cNvSpPr/>
      </dsp:nvSpPr>
      <dsp:spPr>
        <a:xfrm rot="5400000">
          <a:off x="4991198" y="4243194"/>
          <a:ext cx="134724" cy="134724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621029"/>
            <a:satOff val="-63054"/>
            <a:lumOff val="17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FBCB05-4D52-4049-938E-6A83C5863512}">
      <dsp:nvSpPr>
        <dsp:cNvPr id="0" name=""/>
        <dsp:cNvSpPr/>
      </dsp:nvSpPr>
      <dsp:spPr>
        <a:xfrm>
          <a:off x="3518847" y="4445281"/>
          <a:ext cx="3079425" cy="76985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162828"/>
            <a:satOff val="-35035"/>
            <a:lumOff val="-2070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-162828"/>
              <a:satOff val="-35035"/>
              <a:lumOff val="-20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Batching, Disaster Recovery,  business tracking, service management</a:t>
          </a:r>
        </a:p>
      </dsp:txBody>
      <dsp:txXfrm>
        <a:off x="3541395" y="4467829"/>
        <a:ext cx="3034329" cy="724760"/>
      </dsp:txXfrm>
    </dsp:sp>
    <dsp:sp modelId="{6DFCA8C1-B1B5-409D-A39D-092999A36C69}">
      <dsp:nvSpPr>
        <dsp:cNvPr id="0" name=""/>
        <dsp:cNvSpPr/>
      </dsp:nvSpPr>
      <dsp:spPr>
        <a:xfrm>
          <a:off x="7029392" y="288057"/>
          <a:ext cx="3079425" cy="769856"/>
        </a:xfrm>
        <a:prstGeom prst="roundRect">
          <a:avLst>
            <a:gd name="adj" fmla="val 10000"/>
          </a:avLst>
        </a:prstGeom>
        <a:solidFill>
          <a:schemeClr val="accent4">
            <a:hueOff val="-975903"/>
            <a:satOff val="-99085"/>
            <a:lumOff val="2747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FY19 Q1 and beyond</a:t>
          </a:r>
        </a:p>
      </dsp:txBody>
      <dsp:txXfrm>
        <a:off x="7051940" y="310605"/>
        <a:ext cx="3034329" cy="724760"/>
      </dsp:txXfrm>
    </dsp:sp>
    <dsp:sp modelId="{AD260451-5B1C-46E5-948B-3DED08BC32D7}">
      <dsp:nvSpPr>
        <dsp:cNvPr id="0" name=""/>
        <dsp:cNvSpPr/>
      </dsp:nvSpPr>
      <dsp:spPr>
        <a:xfrm rot="5400000">
          <a:off x="8501742" y="1125276"/>
          <a:ext cx="134724" cy="134724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709748"/>
            <a:satOff val="-72062"/>
            <a:lumOff val="19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22A5B-20B4-42C6-8E5B-C2313F61CA81}">
      <dsp:nvSpPr>
        <dsp:cNvPr id="0" name=""/>
        <dsp:cNvSpPr/>
      </dsp:nvSpPr>
      <dsp:spPr>
        <a:xfrm>
          <a:off x="7029392" y="1327363"/>
          <a:ext cx="3079425" cy="76985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186089"/>
            <a:satOff val="-40040"/>
            <a:lumOff val="-2366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-186089"/>
              <a:satOff val="-40040"/>
              <a:lumOff val="-23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150+ Partners</a:t>
          </a:r>
        </a:p>
      </dsp:txBody>
      <dsp:txXfrm>
        <a:off x="7051940" y="1349911"/>
        <a:ext cx="3034329" cy="724760"/>
      </dsp:txXfrm>
    </dsp:sp>
    <dsp:sp modelId="{19188397-4ED3-4354-8073-20647A67E02B}">
      <dsp:nvSpPr>
        <dsp:cNvPr id="0" name=""/>
        <dsp:cNvSpPr/>
      </dsp:nvSpPr>
      <dsp:spPr>
        <a:xfrm rot="5400000">
          <a:off x="8501742" y="2164582"/>
          <a:ext cx="134724" cy="134724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798466"/>
            <a:satOff val="-81070"/>
            <a:lumOff val="22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91097-D0E3-46F9-93CB-E6A3A91E47A4}">
      <dsp:nvSpPr>
        <dsp:cNvPr id="0" name=""/>
        <dsp:cNvSpPr/>
      </dsp:nvSpPr>
      <dsp:spPr>
        <a:xfrm>
          <a:off x="7029392" y="2366669"/>
          <a:ext cx="3079425" cy="76985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209350"/>
            <a:satOff val="-45045"/>
            <a:lumOff val="-2662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-209350"/>
              <a:satOff val="-45045"/>
              <a:lumOff val="-26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3M TPM</a:t>
          </a:r>
        </a:p>
      </dsp:txBody>
      <dsp:txXfrm>
        <a:off x="7051940" y="2389217"/>
        <a:ext cx="3034329" cy="724760"/>
      </dsp:txXfrm>
    </dsp:sp>
    <dsp:sp modelId="{6834A5B2-7DD5-4FB9-88F5-A09491115A98}">
      <dsp:nvSpPr>
        <dsp:cNvPr id="0" name=""/>
        <dsp:cNvSpPr/>
      </dsp:nvSpPr>
      <dsp:spPr>
        <a:xfrm rot="5400000">
          <a:off x="8501742" y="3203888"/>
          <a:ext cx="134724" cy="134724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887185"/>
            <a:satOff val="-90077"/>
            <a:lumOff val="24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96D21F-0CA6-4BB5-A5F2-62736A5E5A61}">
      <dsp:nvSpPr>
        <dsp:cNvPr id="0" name=""/>
        <dsp:cNvSpPr/>
      </dsp:nvSpPr>
      <dsp:spPr>
        <a:xfrm>
          <a:off x="7029392" y="3405975"/>
          <a:ext cx="3079425" cy="76985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232611"/>
            <a:satOff val="-50050"/>
            <a:lumOff val="-2957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-232611"/>
              <a:satOff val="-50050"/>
              <a:lumOff val="-29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100% VL, 100% SC Retail, Finance</a:t>
          </a:r>
        </a:p>
      </dsp:txBody>
      <dsp:txXfrm>
        <a:off x="7051940" y="3428523"/>
        <a:ext cx="3034329" cy="724760"/>
      </dsp:txXfrm>
    </dsp:sp>
    <dsp:sp modelId="{A2B27DD7-3F6A-4E9C-A72C-724432FEAFDA}">
      <dsp:nvSpPr>
        <dsp:cNvPr id="0" name=""/>
        <dsp:cNvSpPr/>
      </dsp:nvSpPr>
      <dsp:spPr>
        <a:xfrm rot="5400000">
          <a:off x="8501742" y="4243194"/>
          <a:ext cx="134724" cy="134724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975903"/>
            <a:satOff val="-99085"/>
            <a:lumOff val="27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31653-2DC7-4B50-8BA5-0A7B049C9E4F}">
      <dsp:nvSpPr>
        <dsp:cNvPr id="0" name=""/>
        <dsp:cNvSpPr/>
      </dsp:nvSpPr>
      <dsp:spPr>
        <a:xfrm>
          <a:off x="7029392" y="4445281"/>
          <a:ext cx="3079425" cy="76985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255872"/>
            <a:satOff val="-55055"/>
            <a:lumOff val="-3253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-255872"/>
              <a:satOff val="-55055"/>
              <a:lumOff val="-32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Concurrency control, Isolated environment, etc..</a:t>
          </a:r>
        </a:p>
      </dsp:txBody>
      <dsp:txXfrm>
        <a:off x="7051940" y="4467829"/>
        <a:ext cx="3034329" cy="724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DAD79-1A64-4478-ABE3-E83DFFF59DF4}">
      <dsp:nvSpPr>
        <dsp:cNvPr id="0" name=""/>
        <dsp:cNvSpPr/>
      </dsp:nvSpPr>
      <dsp:spPr>
        <a:xfrm>
          <a:off x="0" y="3336365"/>
          <a:ext cx="7681519" cy="0"/>
        </a:xfrm>
        <a:prstGeom prst="line">
          <a:avLst/>
        </a:pr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6BBC0-D226-46B2-9DBC-417CA313A1C2}">
      <dsp:nvSpPr>
        <dsp:cNvPr id="0" name=""/>
        <dsp:cNvSpPr/>
      </dsp:nvSpPr>
      <dsp:spPr>
        <a:xfrm>
          <a:off x="0" y="824727"/>
          <a:ext cx="7681519" cy="0"/>
        </a:xfrm>
        <a:prstGeom prst="line">
          <a:avLst/>
        </a:pr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4A4DA-9C75-402C-A15C-AB23A256DFB5}">
      <dsp:nvSpPr>
        <dsp:cNvPr id="0" name=""/>
        <dsp:cNvSpPr/>
      </dsp:nvSpPr>
      <dsp:spPr>
        <a:xfrm>
          <a:off x="1997194" y="1320"/>
          <a:ext cx="5684324" cy="823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15" tIns="81915" rIns="81915" bIns="81915" numCol="1" spcCol="1270" anchor="b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Integration Account</a:t>
          </a:r>
        </a:p>
      </dsp:txBody>
      <dsp:txXfrm>
        <a:off x="1997194" y="1320"/>
        <a:ext cx="5684324" cy="823406"/>
      </dsp:txXfrm>
    </dsp:sp>
    <dsp:sp modelId="{C4827668-E3EE-4E88-B4FE-8921506B8E61}">
      <dsp:nvSpPr>
        <dsp:cNvPr id="0" name=""/>
        <dsp:cNvSpPr/>
      </dsp:nvSpPr>
      <dsp:spPr>
        <a:xfrm>
          <a:off x="0" y="1320"/>
          <a:ext cx="1997194" cy="82340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78105" rIns="78105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/>
        </a:p>
      </dsp:txBody>
      <dsp:txXfrm>
        <a:off x="40203" y="41523"/>
        <a:ext cx="1916788" cy="783203"/>
      </dsp:txXfrm>
    </dsp:sp>
    <dsp:sp modelId="{8AE5D0EF-D6D6-4BCC-89D1-892E7E04C6CC}">
      <dsp:nvSpPr>
        <dsp:cNvPr id="0" name=""/>
        <dsp:cNvSpPr/>
      </dsp:nvSpPr>
      <dsp:spPr>
        <a:xfrm>
          <a:off x="0" y="824727"/>
          <a:ext cx="7681519" cy="1647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Single or per business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LA team plans to improve limits in future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Logic Apps has partners, BTS has partner configurations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Migration strategy ready if needed</a:t>
          </a:r>
        </a:p>
      </dsp:txBody>
      <dsp:txXfrm>
        <a:off x="0" y="824727"/>
        <a:ext cx="7681519" cy="1647060"/>
      </dsp:txXfrm>
    </dsp:sp>
    <dsp:sp modelId="{E8739546-3DAD-48DE-8AA5-28FF7586EC55}">
      <dsp:nvSpPr>
        <dsp:cNvPr id="0" name=""/>
        <dsp:cNvSpPr/>
      </dsp:nvSpPr>
      <dsp:spPr>
        <a:xfrm>
          <a:off x="1997194" y="2512958"/>
          <a:ext cx="5684324" cy="823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15" tIns="81915" rIns="81915" bIns="81915" numCol="1" spcCol="1270" anchor="b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Logic Apps as Isolated</a:t>
          </a:r>
        </a:p>
      </dsp:txBody>
      <dsp:txXfrm>
        <a:off x="1997194" y="2512958"/>
        <a:ext cx="5684324" cy="823406"/>
      </dsp:txXfrm>
    </dsp:sp>
    <dsp:sp modelId="{0D4A8EC5-77EE-43EA-AC0E-A0B05C15C91A}">
      <dsp:nvSpPr>
        <dsp:cNvPr id="0" name=""/>
        <dsp:cNvSpPr/>
      </dsp:nvSpPr>
      <dsp:spPr>
        <a:xfrm>
          <a:off x="0" y="2512958"/>
          <a:ext cx="1997194" cy="82340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shade val="80000"/>
            <a:hueOff val="785154"/>
            <a:satOff val="-42873"/>
            <a:lumOff val="35880"/>
            <a:alphaOff val="0"/>
          </a:schemeClr>
        </a:solidFill>
        <a:ln w="10795" cap="flat" cmpd="sng" algn="ctr">
          <a:solidFill>
            <a:schemeClr val="accent1">
              <a:shade val="80000"/>
              <a:hueOff val="785154"/>
              <a:satOff val="-42873"/>
              <a:lumOff val="358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78105" rIns="78105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/>
        </a:p>
      </dsp:txBody>
      <dsp:txXfrm>
        <a:off x="40203" y="2553161"/>
        <a:ext cx="1916788" cy="783203"/>
      </dsp:txXfrm>
    </dsp:sp>
    <dsp:sp modelId="{E3499B3D-6F0B-4F43-9288-2BF8BB39DAA1}">
      <dsp:nvSpPr>
        <dsp:cNvPr id="0" name=""/>
        <dsp:cNvSpPr/>
      </dsp:nvSpPr>
      <dsp:spPr>
        <a:xfrm>
          <a:off x="0" y="3336365"/>
          <a:ext cx="7681519" cy="1647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Stringent SLAs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Isolation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Control on updates to avoid busy times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High value and time critical businesses</a:t>
          </a:r>
        </a:p>
      </dsp:txBody>
      <dsp:txXfrm>
        <a:off x="0" y="3336365"/>
        <a:ext cx="7681519" cy="16470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97493-0295-4C7A-BF4F-6538EFA50F52}">
      <dsp:nvSpPr>
        <dsp:cNvPr id="0" name=""/>
        <dsp:cNvSpPr/>
      </dsp:nvSpPr>
      <dsp:spPr>
        <a:xfrm>
          <a:off x="484000" y="0"/>
          <a:ext cx="5544410" cy="1514805"/>
        </a:xfrm>
        <a:prstGeom prst="rightArrow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02E8CA-31FE-464E-8B3A-6C6C44B0F7EF}">
      <dsp:nvSpPr>
        <dsp:cNvPr id="0" name=""/>
        <dsp:cNvSpPr/>
      </dsp:nvSpPr>
      <dsp:spPr>
        <a:xfrm>
          <a:off x="1868" y="454441"/>
          <a:ext cx="930650" cy="6059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rgbClr val="FFFFFF"/>
              </a:solidFill>
              <a:latin typeface="Segoe UI Semilight"/>
              <a:ea typeface="+mn-ea"/>
              <a:cs typeface="+mn-cs"/>
            </a:rPr>
            <a:t>Planning</a:t>
          </a:r>
        </a:p>
      </dsp:txBody>
      <dsp:txXfrm>
        <a:off x="31447" y="484020"/>
        <a:ext cx="871492" cy="546764"/>
      </dsp:txXfrm>
    </dsp:sp>
    <dsp:sp modelId="{22CD0559-E564-49E2-B6AC-42E07C66CAC1}">
      <dsp:nvSpPr>
        <dsp:cNvPr id="0" name=""/>
        <dsp:cNvSpPr/>
      </dsp:nvSpPr>
      <dsp:spPr>
        <a:xfrm>
          <a:off x="1087627" y="454441"/>
          <a:ext cx="930650" cy="6059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Designing</a:t>
          </a:r>
        </a:p>
      </dsp:txBody>
      <dsp:txXfrm>
        <a:off x="1117206" y="484020"/>
        <a:ext cx="871492" cy="546764"/>
      </dsp:txXfrm>
    </dsp:sp>
    <dsp:sp modelId="{A7369F24-501C-4EDB-9E12-BF3F6F5C8B5D}">
      <dsp:nvSpPr>
        <dsp:cNvPr id="0" name=""/>
        <dsp:cNvSpPr/>
      </dsp:nvSpPr>
      <dsp:spPr>
        <a:xfrm>
          <a:off x="2173386" y="454441"/>
          <a:ext cx="1090303" cy="6059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Artifacts Development</a:t>
          </a:r>
        </a:p>
      </dsp:txBody>
      <dsp:txXfrm>
        <a:off x="2202965" y="484020"/>
        <a:ext cx="1031145" cy="546764"/>
      </dsp:txXfrm>
    </dsp:sp>
    <dsp:sp modelId="{F2E91538-B7B5-48E9-AA5E-DE4F60EFB314}">
      <dsp:nvSpPr>
        <dsp:cNvPr id="0" name=""/>
        <dsp:cNvSpPr/>
      </dsp:nvSpPr>
      <dsp:spPr>
        <a:xfrm>
          <a:off x="3418798" y="454441"/>
          <a:ext cx="930650" cy="6059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Artifacts Testing</a:t>
          </a:r>
        </a:p>
      </dsp:txBody>
      <dsp:txXfrm>
        <a:off x="3448377" y="484020"/>
        <a:ext cx="871492" cy="546764"/>
      </dsp:txXfrm>
    </dsp:sp>
    <dsp:sp modelId="{7441310B-0560-4F7D-B85D-B80874969B78}">
      <dsp:nvSpPr>
        <dsp:cNvPr id="0" name=""/>
        <dsp:cNvSpPr/>
      </dsp:nvSpPr>
      <dsp:spPr>
        <a:xfrm>
          <a:off x="4504557" y="454441"/>
          <a:ext cx="930650" cy="6059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End-End Testing</a:t>
          </a:r>
        </a:p>
      </dsp:txBody>
      <dsp:txXfrm>
        <a:off x="4534136" y="484020"/>
        <a:ext cx="871492" cy="546764"/>
      </dsp:txXfrm>
    </dsp:sp>
    <dsp:sp modelId="{547DFCC5-7D73-4524-A45E-64C24DFA4044}">
      <dsp:nvSpPr>
        <dsp:cNvPr id="0" name=""/>
        <dsp:cNvSpPr/>
      </dsp:nvSpPr>
      <dsp:spPr>
        <a:xfrm>
          <a:off x="5590317" y="454441"/>
          <a:ext cx="930650" cy="6059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Move to Logic Apps</a:t>
          </a:r>
        </a:p>
      </dsp:txBody>
      <dsp:txXfrm>
        <a:off x="5619896" y="484020"/>
        <a:ext cx="871492" cy="546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F9EC6-89FF-47E1-8594-1A32E3B45134}" type="datetime8">
              <a:rPr lang="en-US" smtClean="0">
                <a:latin typeface="Segoe UI" pitchFamily="34" charset="0"/>
              </a:rPr>
              <a:t>6/5/2018 7:34 AM</a:t>
            </a:fld>
            <a:endParaRPr lang="en-US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6CE63F-9E7F-4C04-9D0D-FCA25A8E9E86}" type="datetime8">
              <a:rPr lang="en-US" smtClean="0"/>
              <a:t>6/5/2018 7:34 AM</a:t>
            </a:fld>
            <a:endParaRPr lang="en-US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367" rtl="0" eaLnBrk="1" latinLnBrk="0" hangingPunct="1">
      <a:lnSpc>
        <a:spcPct val="90000"/>
      </a:lnSpc>
      <a:spcAft>
        <a:spcPts val="333"/>
      </a:spcAft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2982" indent="-105829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28071" indent="-115090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82848" indent="-146838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15134" indent="-115090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285918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6pPr>
    <a:lvl7pPr marL="2743101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7pPr>
    <a:lvl8pPr marL="3200284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8pPr>
    <a:lvl9pPr marL="3657469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9BC2E-BBA2-4E32-AED9-7EDF6DD56E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43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6CE63F-9E7F-4C04-9D0D-FCA25A8E9E8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6/5/2018 7:34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735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574EE-8191-4BCC-ABE6-D00A4F4D7690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6/5/2018 7:34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478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900" baseline="-25000" dirty="0"/>
              <a:t>-  # of actions in a workflow, actions executed in 5 min for a LA, # of calls to external services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00" baseline="-25000" dirty="0"/>
              <a:t>-  Webhooks/Http calls  for long running processes, workflow action to make LA calls -  quick response, no backward compatibility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00" baseline="-25000" dirty="0"/>
              <a:t>-  For each will add to the count of actions, while </a:t>
            </a:r>
            <a:r>
              <a:rPr lang="en-US" sz="900" baseline="-25000" dirty="0" err="1"/>
              <a:t>spliton</a:t>
            </a:r>
            <a:r>
              <a:rPr lang="en-US" sz="900" baseline="-25000" dirty="0"/>
              <a:t> wont. Do you need all 20 items in a row to be processed in parallel 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00" baseline="-25000" dirty="0"/>
              <a:t>-  Consider LAs that are called down the flow after de-batching – use the above tow points </a:t>
            </a:r>
            <a:r>
              <a:rPr lang="en-US" sz="900" baseline="-25000" dirty="0" err="1"/>
              <a:t>i.e</a:t>
            </a:r>
            <a:r>
              <a:rPr lang="en-US" sz="900" baseline="-25000" dirty="0"/>
              <a:t> limits and required parallelism to design those LAs. Process batch with split on. </a:t>
            </a:r>
            <a:r>
              <a:rPr lang="en-US" sz="900" kern="1200" baseline="-25000" dirty="0">
                <a:solidFill>
                  <a:schemeClr val="tx1"/>
                </a:solidFill>
                <a:effectLst/>
                <a:latin typeface="Segoe UI Light" pitchFamily="34" charset="0"/>
                <a:ea typeface="+mn-ea"/>
                <a:cs typeface="+mn-cs"/>
              </a:rPr>
              <a:t>Release a controlled, constant flow into the decoding process without overrunning </a:t>
            </a:r>
            <a:endParaRPr lang="en-US" sz="900" baseline="-25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00" baseline="-25000" dirty="0"/>
              <a:t>-  If considering t-in-p scenarios, then think about how to enable versioning and </a:t>
            </a:r>
            <a:r>
              <a:rPr lang="en-US" sz="900" baseline="-25000" dirty="0" err="1"/>
              <a:t>SxS</a:t>
            </a:r>
            <a:r>
              <a:rPr lang="en-US" sz="900" baseline="-25000" dirty="0"/>
              <a:t> story for your workflows. </a:t>
            </a:r>
            <a:r>
              <a:rPr lang="en-US" sz="900" baseline="-25000" dirty="0" err="1"/>
              <a:t>SxS</a:t>
            </a:r>
            <a:r>
              <a:rPr lang="en-US" sz="900" baseline="-25000" dirty="0"/>
              <a:t> strategy and ability to fall to a LKG state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00" baseline="-25000" dirty="0"/>
              <a:t>-  LA execution model is </a:t>
            </a:r>
            <a:r>
              <a:rPr lang="en-US" sz="900" baseline="-25000" dirty="0" err="1"/>
              <a:t>atleast</a:t>
            </a:r>
            <a:r>
              <a:rPr lang="en-US" sz="900" baseline="-25000" dirty="0"/>
              <a:t> once delivery, with fire and forget you can get </a:t>
            </a:r>
            <a:r>
              <a:rPr lang="en-US" sz="900" baseline="-25000" dirty="0" err="1"/>
              <a:t>atmost</a:t>
            </a:r>
            <a:r>
              <a:rPr lang="en-US" sz="900" baseline="-25000" dirty="0"/>
              <a:t> once deliveries. Exactly once semantic is not possible in distributed systems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6/5/2018 7:34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04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CFDC7D-F4BE-4668-920D-08874925A5D7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6/5/2018 7:34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7E0CF-87F6-4B58-B8B8-DCAB2DAAF3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021119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Write next to icons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6CE63F-9E7F-4C04-9D0D-FCA25A8E9E8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6/5/2018 7:34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375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6CE63F-9E7F-4C04-9D0D-FCA25A8E9E8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6/5/2018 7:34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841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B599D9-34F1-4293-AF98-EBCDAEA73D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344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6/8/2018 10:44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93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504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Worldwide Partner Conference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82359" marR="0" lvl="0" indent="0" algn="l" defTabSz="93146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504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504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6/5/2018 7:34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504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504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869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Version – use the default itinerary for latest version in production</a:t>
            </a:r>
          </a:p>
          <a:p>
            <a:endParaRPr lang="en-US" dirty="0"/>
          </a:p>
          <a:p>
            <a:r>
              <a:rPr lang="en-US" dirty="0"/>
              <a:t>APIM creates abstraction between conceptual workflow and actual version of Logic apps being executed.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6/5/2018 7:34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51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6/8/2018 10:44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58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6CE63F-9E7F-4C04-9D0D-FCA25A8E9E8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6/5/2018 7:34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520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D3453B0B-33DE-4ED0-A610-D76D0E610F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4572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4572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F328AE-26F0-42B9-988D-535B1145C9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0758" y="800100"/>
            <a:ext cx="502448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98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798454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385852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 userDrawn="1">
          <p15:clr>
            <a:srgbClr val="5ACBF0"/>
          </p15:clr>
        </p15:guide>
        <p15:guide id="29" orient="horz" pos="1271" userDrawn="1">
          <p15:clr>
            <a:srgbClr val="5ACBF0"/>
          </p15:clr>
        </p15:guide>
        <p15:guide id="30" orient="horz" pos="288" userDrawn="1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025650"/>
            <a:ext cx="4161981" cy="1107996"/>
          </a:xfrm>
        </p:spPr>
        <p:txBody>
          <a:bodyPr wrap="square" rIns="0" anchor="b">
            <a:spAutoFit/>
          </a:bodyPr>
          <a:lstStyle>
            <a:lvl1pPr>
              <a:lnSpc>
                <a:spcPct val="100000"/>
              </a:lnSpc>
              <a:defRPr sz="3600" b="0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Title format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1"/>
            <a:ext cx="4162425" cy="307777"/>
          </a:xfr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6178F5D2-7CA2-4202-8FD2-95D8F7A2E9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72866502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pos="3360" userDrawn="1">
          <p15:clr>
            <a:srgbClr val="FBAE40"/>
          </p15:clr>
        </p15:guide>
        <p15:guide id="6" orient="horz" pos="904">
          <p15:clr>
            <a:srgbClr val="5ACBF0"/>
          </p15:clr>
        </p15:guide>
        <p15:guide id="7" orient="horz" pos="1276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 userDrawn="1">
          <p15:clr>
            <a:srgbClr val="C35EA4"/>
          </p15:clr>
        </p15:guide>
        <p15:guide id="11" pos="2993">
          <p15:clr>
            <a:srgbClr val="5ACBF0"/>
          </p15:clr>
        </p15:guide>
        <p15:guide id="12" pos="3543" userDrawn="1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025" y="2875002"/>
            <a:ext cx="4161981" cy="1107996"/>
          </a:xfrm>
        </p:spPr>
        <p:txBody>
          <a:bodyPr wrap="square" rIns="0" anchor="ctr" anchorCtr="0">
            <a:spAutoFit/>
          </a:bodyPr>
          <a:lstStyle>
            <a:lvl1pPr>
              <a:lnSpc>
                <a:spcPct val="100000"/>
              </a:lnSpc>
              <a:defRPr sz="3600" b="0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Square photo layout with Title  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3956AAB8-C2DF-40F3-A72B-0FA6F47702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68922939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pos="3360" userDrawn="1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2991">
          <p15:clr>
            <a:srgbClr val="5ACBF0"/>
          </p15:clr>
        </p15:guide>
        <p15:guide id="7" pos="3728" userDrawn="1">
          <p15:clr>
            <a:srgbClr val="C35EA4"/>
          </p15:clr>
        </p15:guide>
        <p15:guide id="8" pos="3544" userDrawn="1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81637"/>
            <a:ext cx="4160520" cy="861774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18102CFD-D7DD-461F-B675-FAE01404E5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42951245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3" orient="horz" pos="1877">
          <p15:clr>
            <a:srgbClr val="5ACBF0"/>
          </p15:clr>
        </p15:guide>
        <p15:guide id="4" pos="3731" userDrawn="1">
          <p15:clr>
            <a:srgbClr val="C35EA4"/>
          </p15:clr>
        </p15:guide>
        <p15:guide id="5" pos="2993">
          <p15:clr>
            <a:srgbClr val="5ACBF0"/>
          </p15:clr>
        </p15:guide>
        <p15:guide id="6" pos="3547" userDrawn="1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31573B-58F8-43B4-8E3E-6F895442CB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4025" y="3898483"/>
            <a:ext cx="2265363" cy="237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135" userDrawn="1">
          <p15:clr>
            <a:srgbClr val="5ACBF0"/>
          </p15:clr>
        </p15:guide>
        <p15:guide id="3" orient="horz" pos="1910" userDrawn="1">
          <p15:clr>
            <a:srgbClr val="5ACBF0"/>
          </p15:clr>
        </p15:guide>
        <p15:guide id="4" orient="horz" pos="2505" userDrawn="1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774405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81C0FB-0396-463F-9527-BACCE96868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4025" y="3898483"/>
            <a:ext cx="2265363" cy="237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10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 userDrawn="1">
          <p15:clr>
            <a:srgbClr val="5ACBF0"/>
          </p15:clr>
        </p15:guide>
        <p15:guide id="3" orient="horz" pos="1914" userDrawn="1">
          <p15:clr>
            <a:srgbClr val="5ACBF0"/>
          </p15:clr>
        </p15:guide>
        <p15:guide id="4" orient="horz" pos="2505" userDrawn="1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1721148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9F059F-BD0F-4211-86F6-E960C3EC18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4025" y="3898483"/>
            <a:ext cx="2265363" cy="237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58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127" userDrawn="1">
          <p15:clr>
            <a:srgbClr val="5ACBF0"/>
          </p15:clr>
        </p15:guide>
        <p15:guide id="3" orient="horz" pos="1911" userDrawn="1">
          <p15:clr>
            <a:srgbClr val="5ACBF0"/>
          </p15:clr>
        </p15:guide>
        <p15:guide id="4" orient="horz" pos="2505" userDrawn="1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2270E26-89BA-4369-9EF4-1B9EBAA3D00B}"/>
              </a:ext>
            </a:extLst>
          </p:cNvPr>
          <p:cNvSpPr/>
          <p:nvPr userDrawn="1"/>
        </p:nvSpPr>
        <p:spPr bwMode="auto">
          <a:xfrm>
            <a:off x="5334000" y="0"/>
            <a:ext cx="6858000" cy="6858000"/>
          </a:xfrm>
          <a:prstGeom prst="rect">
            <a:avLst/>
          </a:prstGeom>
          <a:solidFill>
            <a:srgbClr val="D2D2D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9" name="MS logo gray - EMF" descr="Microsoft logo, gray text version">
            <a:extLst>
              <a:ext uri="{FF2B5EF4-FFF2-40B4-BE49-F238E27FC236}">
                <a16:creationId xmlns:a16="http://schemas.microsoft.com/office/drawing/2014/main" id="{D03FE64B-525F-4B73-8C45-B4BC3BAD6A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964678-FE6C-4226-A11B-8D452DA780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0758" y="800100"/>
            <a:ext cx="502448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30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2" orient="horz" pos="2496" userDrawn="1">
          <p15:clr>
            <a:srgbClr val="5ACBF0"/>
          </p15:clr>
        </p15:guide>
        <p15:guide id="3" pos="3355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229" userDrawn="1">
          <p15:clr>
            <a:srgbClr val="5ACBF0"/>
          </p15:clr>
        </p15:guide>
        <p15:guide id="7" pos="2996" userDrawn="1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2782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 userDrawn="1">
          <p15:clr>
            <a:srgbClr val="5ACBF0"/>
          </p15:clr>
        </p15:guide>
        <p15:guide id="3" orient="horz" pos="1910" userDrawn="1">
          <p15:clr>
            <a:srgbClr val="5ACBF0"/>
          </p15:clr>
        </p15:guide>
        <p15:guide id="4" orient="horz" pos="2505" userDrawn="1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55672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272" userDrawn="1">
          <p15:clr>
            <a:srgbClr val="5ACBF0"/>
          </p15:clr>
        </p15:guide>
        <p15:guide id="2" orient="horz" pos="904" userDrawn="1">
          <p15:clr>
            <a:srgbClr val="5ACBF0"/>
          </p15:clr>
        </p15:guide>
        <p15:guide id="3" orient="horz" pos="288" userDrawn="1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904" userDrawn="1">
          <p15:clr>
            <a:srgbClr val="5ACBF0"/>
          </p15:clr>
        </p15:guide>
        <p15:guide id="2" orient="horz" pos="1272" userDrawn="1">
          <p15:clr>
            <a:srgbClr val="5ACBF0"/>
          </p15:clr>
        </p15:guide>
        <p15:guide id="3" orient="horz" pos="288" userDrawn="1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Software code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1908215"/>
          </a:xfrm>
        </p:spPr>
        <p:txBody>
          <a:bodyPr/>
          <a:lstStyle>
            <a:lvl1pPr marL="0" indent="0">
              <a:buNone/>
              <a:defRPr sz="2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 sz="24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 sz="20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305879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272" userDrawn="1">
          <p15:clr>
            <a:srgbClr val="5ACBF0"/>
          </p15:clr>
        </p15:guide>
        <p15:guide id="2" orient="horz" pos="905" userDrawn="1">
          <p15:clr>
            <a:srgbClr val="5ACBF0"/>
          </p15:clr>
        </p15:guide>
        <p15:guide id="3" orient="horz" pos="288" userDrawn="1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4" name="MS logo gray - EMF" descr="Microsoft logo, gray text version">
            <a:extLst>
              <a:ext uri="{FF2B5EF4-FFF2-40B4-BE49-F238E27FC236}">
                <a16:creationId xmlns:a16="http://schemas.microsoft.com/office/drawing/2014/main" id="{59104CAE-91B8-4A7E-9F8E-214C5F8809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904" userDrawn="1">
          <p15:clr>
            <a:srgbClr val="5ACBF0"/>
          </p15:clr>
        </p15:guide>
        <p15:guide id="2" orient="horz" pos="288" userDrawn="1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4572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4572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11527229-DBED-4F7D-9D9A-03EC2258F2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B5DF3C-6C8F-43BE-92C2-BE4537BFD6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0758" y="800100"/>
            <a:ext cx="502448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3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12" name="MS logo white - EMF" descr="Microsoft logo white text version">
            <a:extLst>
              <a:ext uri="{FF2B5EF4-FFF2-40B4-BE49-F238E27FC236}">
                <a16:creationId xmlns:a16="http://schemas.microsoft.com/office/drawing/2014/main" id="{788172BF-1F8C-429F-A472-2CEAB69292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C397809-3ACE-4D4E-AD46-9C3195293B59}"/>
              </a:ext>
            </a:extLst>
          </p:cNvPr>
          <p:cNvSpPr/>
          <p:nvPr userDrawn="1"/>
        </p:nvSpPr>
        <p:spPr bwMode="auto">
          <a:xfrm>
            <a:off x="5334000" y="0"/>
            <a:ext cx="6858000" cy="6858000"/>
          </a:xfrm>
          <a:prstGeom prst="rect">
            <a:avLst/>
          </a:prstGeom>
          <a:solidFill>
            <a:srgbClr val="D2D2D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00240D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9166D5-15A2-4B98-8331-AD06974AE2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0758" y="800100"/>
            <a:ext cx="502448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48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10" name="MS logo white - EMF" descr="Microsoft logo white text version">
            <a:extLst>
              <a:ext uri="{FF2B5EF4-FFF2-40B4-BE49-F238E27FC236}">
                <a16:creationId xmlns:a16="http://schemas.microsoft.com/office/drawing/2014/main" id="{CA27734F-A502-4B5B-8EC7-6E115B31C6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D0C4B04-9C9F-465F-9951-6B4E6D55422A}"/>
              </a:ext>
            </a:extLst>
          </p:cNvPr>
          <p:cNvSpPr/>
          <p:nvPr userDrawn="1"/>
        </p:nvSpPr>
        <p:spPr bwMode="auto">
          <a:xfrm>
            <a:off x="5334000" y="0"/>
            <a:ext cx="6858000" cy="6858000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00240D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BA0094-BABD-45E8-8EA6-9DA003B4CD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0758" y="800100"/>
            <a:ext cx="502448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1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10" name="MS logo white - EMF" descr="Microsoft logo white text version">
            <a:extLst>
              <a:ext uri="{FF2B5EF4-FFF2-40B4-BE49-F238E27FC236}">
                <a16:creationId xmlns:a16="http://schemas.microsoft.com/office/drawing/2014/main" id="{CC434C0E-1C79-42AF-9F32-26BBBFEF90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36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DC08157-A48C-4ACA-A5BB-EE2A866E10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026004-6E63-4034-A1B0-34BE8CEF3D76}"/>
              </a:ext>
            </a:extLst>
          </p:cNvPr>
          <p:cNvSpPr/>
          <p:nvPr userDrawn="1"/>
        </p:nvSpPr>
        <p:spPr bwMode="auto">
          <a:xfrm>
            <a:off x="5334000" y="0"/>
            <a:ext cx="6858000" cy="6858000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00240D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C1A9B4-AD16-4E53-919C-38204BAF9E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0758" y="800100"/>
            <a:ext cx="502448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3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 userDrawn="1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452811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23083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470607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077340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5278796-7B84-4D67-88CD-BF78BB06D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9914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435004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588545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3" orient="horz" pos="900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014188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148141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025650"/>
            <a:ext cx="4161981" cy="1107996"/>
          </a:xfrm>
        </p:spPr>
        <p:txBody>
          <a:bodyPr wrap="square" rIns="0" anchor="b">
            <a:spAutoFit/>
          </a:bodyPr>
          <a:lstStyle>
            <a:lvl1pPr>
              <a:lnSpc>
                <a:spcPct val="100000"/>
              </a:lnSpc>
              <a:defRPr sz="3600" b="0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Title format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1"/>
            <a:ext cx="4162425" cy="307777"/>
          </a:xfr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6178F5D2-7CA2-4202-8FD2-95D8F7A2E9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195216336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6" orient="horz" pos="904">
          <p15:clr>
            <a:srgbClr val="5ACBF0"/>
          </p15:clr>
        </p15:guide>
        <p15:guide id="7" orient="horz" pos="1276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025" y="2875002"/>
            <a:ext cx="4161981" cy="1107996"/>
          </a:xfrm>
        </p:spPr>
        <p:txBody>
          <a:bodyPr wrap="square" rIns="0" anchor="ctr" anchorCtr="0">
            <a:spAutoFit/>
          </a:bodyPr>
          <a:lstStyle>
            <a:lvl1pPr>
              <a:lnSpc>
                <a:spcPct val="100000"/>
              </a:lnSpc>
              <a:defRPr sz="3600" b="0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Square photo layout with Title  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3956AAB8-C2DF-40F3-A72B-0FA6F47702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420898150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81637"/>
            <a:ext cx="4160520" cy="861774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18102CFD-D7DD-461F-B675-FAE01404E5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337308382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D3453B0B-33DE-4ED0-A610-D76D0E610F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4281275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4B0D9-E738-4241-851E-02087D63F0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4025" y="3898483"/>
            <a:ext cx="2265363" cy="237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88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68863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4B8222-5199-4513-8941-5675C42113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4025" y="3898483"/>
            <a:ext cx="2265363" cy="237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80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41712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27FA71-E6D6-496C-95C6-956CF28B81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4025" y="3898483"/>
            <a:ext cx="2265363" cy="237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75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71657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09340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4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680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Software code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1908215"/>
          </a:xfrm>
        </p:spPr>
        <p:txBody>
          <a:bodyPr/>
          <a:lstStyle>
            <a:lvl1pPr marL="0" indent="0">
              <a:buNone/>
              <a:defRPr sz="2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 sz="24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 sz="20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256262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6EB48F5B-FA46-418B-8BEE-9F0C23C84A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2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 userDrawn="1">
          <p15:clr>
            <a:srgbClr val="5ACBF0"/>
          </p15:clr>
        </p15:guide>
        <p15:guide id="2" orient="horz" pos="905" userDrawn="1">
          <p15:clr>
            <a:srgbClr val="5ACBF0"/>
          </p15:clr>
        </p15:guide>
        <p15:guide id="4" orient="horz" pos="1272" userDrawn="1">
          <p15:clr>
            <a:srgbClr val="5ACBF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83303812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8933" y="3041336"/>
            <a:ext cx="4876800" cy="492443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3200" spc="-51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78933" y="3962403"/>
            <a:ext cx="48768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CC0876BE-2701-4C67-825D-3F6D72131F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78933" y="585788"/>
            <a:ext cx="1821920" cy="292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AA1469-2478-4F15-B0A7-049805E8FA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77975" y="1418883"/>
            <a:ext cx="5122452" cy="40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63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4599">
          <p15:clr>
            <a:srgbClr val="5ACBF0"/>
          </p15:clr>
        </p15:guide>
        <p15:guide id="4" orient="horz" pos="2168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78933" y="1434372"/>
            <a:ext cx="10632019" cy="1612749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594" indent="0">
              <a:buNone/>
              <a:defRPr/>
            </a:lvl2pPr>
            <a:lvl3pPr marL="457189" indent="0">
              <a:buNone/>
              <a:defRPr/>
            </a:lvl3pPr>
            <a:lvl4pPr marL="685783" indent="0">
              <a:buNone/>
              <a:defRPr/>
            </a:lvl4pPr>
            <a:lvl5pPr marL="914377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30700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00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78934" y="1435499"/>
            <a:ext cx="10632015" cy="16127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162940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300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C66034-917A-4F9A-ACC8-8CC5B8BD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78933" y="1435102"/>
            <a:ext cx="5120640" cy="1612749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6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2" indent="0">
              <a:buFont typeface="Wingdings" panose="05000000000000000000" pitchFamily="2" charset="2"/>
              <a:buNone/>
              <a:defRPr sz="2000" b="0"/>
            </a:lvl2pPr>
            <a:lvl3pPr marL="450839" indent="0">
              <a:buFont typeface="Wingdings" panose="05000000000000000000" pitchFamily="2" charset="2"/>
              <a:buNone/>
              <a:tabLst/>
              <a:defRPr sz="1600" b="0"/>
            </a:lvl3pPr>
            <a:lvl4pPr marL="652446" indent="0">
              <a:buFont typeface="Wingdings" panose="05000000000000000000" pitchFamily="2" charset="2"/>
              <a:buNone/>
              <a:defRPr sz="1400" b="0"/>
            </a:lvl4pPr>
            <a:lvl5pPr marL="854053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0308" y="1435102"/>
            <a:ext cx="5120640" cy="1612749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6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2" indent="0">
              <a:buFont typeface="Wingdings" panose="05000000000000000000" pitchFamily="2" charset="2"/>
              <a:buNone/>
              <a:defRPr sz="2000" b="0"/>
            </a:lvl2pPr>
            <a:lvl3pPr marL="450839" indent="0">
              <a:buFont typeface="Wingdings" panose="05000000000000000000" pitchFamily="2" charset="2"/>
              <a:buNone/>
              <a:tabLst/>
              <a:defRPr sz="1600" b="0"/>
            </a:lvl3pPr>
            <a:lvl4pPr marL="652446" indent="0">
              <a:buFont typeface="Wingdings" panose="05000000000000000000" pitchFamily="2" charset="2"/>
              <a:buNone/>
              <a:defRPr sz="1400" b="0"/>
            </a:lvl4pPr>
            <a:lvl5pPr marL="854053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549170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9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3ACEF5-93A4-452F-A833-13A15FE28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78933" y="1437483"/>
            <a:ext cx="5120640" cy="1612749"/>
          </a:xfrm>
        </p:spPr>
        <p:txBody>
          <a:bodyPr wrap="square">
            <a:spAutoFit/>
          </a:bodyPr>
          <a:lstStyle>
            <a:lvl1pPr marL="231769" indent="-231769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6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28" indent="-171446">
              <a:buFont typeface="Wingdings" panose="05000000000000000000" pitchFamily="2" charset="2"/>
              <a:buChar char=""/>
              <a:defRPr sz="2000" b="0"/>
            </a:lvl2pPr>
            <a:lvl3pPr marL="639747" indent="-188909">
              <a:buFont typeface="Wingdings" panose="05000000000000000000" pitchFamily="2" charset="2"/>
              <a:buChar char=""/>
              <a:tabLst/>
              <a:defRPr sz="1600" b="0"/>
            </a:lvl3pPr>
            <a:lvl4pPr marL="828654" indent="-176209">
              <a:buFont typeface="Wingdings" panose="05000000000000000000" pitchFamily="2" charset="2"/>
              <a:buChar char=""/>
              <a:defRPr sz="1400" b="0"/>
            </a:lvl4pPr>
            <a:lvl5pPr marL="1023913" indent="-169858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5278796-7B84-4D67-88CD-BF78BB06D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90308" y="1437483"/>
            <a:ext cx="5120640" cy="1612749"/>
          </a:xfrm>
        </p:spPr>
        <p:txBody>
          <a:bodyPr wrap="square">
            <a:spAutoFit/>
          </a:bodyPr>
          <a:lstStyle>
            <a:lvl1pPr marL="231769" indent="-231769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6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28" indent="-171446">
              <a:buFont typeface="Wingdings" panose="05000000000000000000" pitchFamily="2" charset="2"/>
              <a:buChar char=""/>
              <a:defRPr sz="2000" b="0"/>
            </a:lvl2pPr>
            <a:lvl3pPr marL="639747" indent="-188909">
              <a:buFont typeface="Wingdings" panose="05000000000000000000" pitchFamily="2" charset="2"/>
              <a:buChar char=""/>
              <a:tabLst/>
              <a:defRPr sz="1600" b="0"/>
            </a:lvl3pPr>
            <a:lvl4pPr marL="828654" indent="-176209">
              <a:buFont typeface="Wingdings" panose="05000000000000000000" pitchFamily="2" charset="2"/>
              <a:buChar char=""/>
              <a:defRPr sz="1400" b="0"/>
            </a:lvl4pPr>
            <a:lvl5pPr marL="1023913" indent="-169858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895316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99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063596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3" orient="horz" pos="900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300">
          <p15:clr>
            <a:srgbClr val="5ACBF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13B0D8F-3956-451D-ACC9-1C859E267636}"/>
              </a:ext>
            </a:extLst>
          </p:cNvPr>
          <p:cNvGraphicFramePr/>
          <p:nvPr userDrawn="1">
            <p:extLst/>
          </p:nvPr>
        </p:nvGraphicFramePr>
        <p:xfrm>
          <a:off x="1826227" y="1181100"/>
          <a:ext cx="8539547" cy="521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43704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3" orient="horz" pos="900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300">
          <p15:clr>
            <a:srgbClr val="5ACBF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73EDBF-E31C-4421-A8AA-318B85AC7CAC}"/>
              </a:ext>
            </a:extLst>
          </p:cNvPr>
          <p:cNvGrpSpPr/>
          <p:nvPr userDrawn="1"/>
        </p:nvGrpSpPr>
        <p:grpSpPr>
          <a:xfrm>
            <a:off x="8361439" y="2361379"/>
            <a:ext cx="2794000" cy="2821509"/>
            <a:chOff x="6322035" y="2125677"/>
            <a:chExt cx="2037248" cy="253133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3A7383-9160-4728-B1B0-43C3A0E30B29}"/>
                </a:ext>
              </a:extLst>
            </p:cNvPr>
            <p:cNvSpPr txBox="1"/>
            <p:nvPr/>
          </p:nvSpPr>
          <p:spPr>
            <a:xfrm>
              <a:off x="6322035" y="3103204"/>
              <a:ext cx="1920218" cy="10124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8823"/>
                </a:lnSpc>
                <a:spcBef>
                  <a:spcPts val="490"/>
                </a:spcBef>
                <a:spcAft>
                  <a:spcPts val="980"/>
                </a:spcAft>
              </a:pPr>
              <a:r>
                <a:rPr lang="en-GB" sz="8725" b="1">
                  <a:solidFill>
                    <a:schemeClr val="accent1"/>
                  </a:solidFill>
                  <a:latin typeface="Segoe UI Semibold" charset="0"/>
                  <a:ea typeface="Segoe UI Semibold" charset="0"/>
                  <a:cs typeface="Segoe UI Semibold" charset="0"/>
                </a:rPr>
                <a:t>10x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D74E455-0ED5-46FC-BCF7-F6EA7424D0E1}"/>
                </a:ext>
              </a:extLst>
            </p:cNvPr>
            <p:cNvSpPr txBox="1"/>
            <p:nvPr/>
          </p:nvSpPr>
          <p:spPr>
            <a:xfrm>
              <a:off x="6347881" y="2125677"/>
              <a:ext cx="1737341" cy="4832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117"/>
                </a:lnSpc>
                <a:spcBef>
                  <a:spcPts val="294"/>
                </a:spcBef>
                <a:spcAft>
                  <a:spcPts val="588"/>
                </a:spcAft>
              </a:pPr>
              <a:r>
                <a:rPr lang="en-GB" sz="2000" b="1">
                  <a:latin typeface="Segoe UI Semibold" charset="0"/>
                  <a:ea typeface="Segoe UI Semibold" charset="0"/>
                  <a:cs typeface="Segoe UI Semibold" charset="0"/>
                </a:rPr>
                <a:t>Easy </a:t>
              </a:r>
              <a:br>
                <a:rPr lang="en-GB" sz="2000" b="1">
                  <a:latin typeface="Segoe UI Semibold" charset="0"/>
                  <a:ea typeface="Segoe UI Semibold" charset="0"/>
                  <a:cs typeface="Segoe UI Semibold" charset="0"/>
                </a:rPr>
              </a:br>
              <a:r>
                <a:rPr lang="en-GB" sz="2000" b="1">
                  <a:latin typeface="Segoe UI Semibold" charset="0"/>
                  <a:ea typeface="Segoe UI Semibold" charset="0"/>
                  <a:cs typeface="Segoe UI Semibold" charset="0"/>
                </a:rPr>
                <a:t>adoption: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7E6BB63-3827-4250-8C35-8A40BA9BBA3C}"/>
                </a:ext>
              </a:extLst>
            </p:cNvPr>
            <p:cNvSpPr txBox="1"/>
            <p:nvPr/>
          </p:nvSpPr>
          <p:spPr>
            <a:xfrm>
              <a:off x="6347881" y="4495939"/>
              <a:ext cx="2011402" cy="1610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412"/>
                </a:lnSpc>
                <a:spcBef>
                  <a:spcPts val="294"/>
                </a:spcBef>
                <a:spcAft>
                  <a:spcPts val="588"/>
                </a:spcAft>
              </a:pPr>
              <a:r>
                <a:rPr lang="en-GB" sz="1176" b="1">
                  <a:latin typeface="Segoe UI Semibold" charset="0"/>
                  <a:ea typeface="Segoe UI Semibold" charset="0"/>
                  <a:cs typeface="Segoe UI Semibold" charset="0"/>
                </a:rPr>
                <a:t>Chart caption goes here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3B65A1-7FE5-4864-B30D-387972509580}"/>
              </a:ext>
            </a:extLst>
          </p:cNvPr>
          <p:cNvGrpSpPr/>
          <p:nvPr userDrawn="1"/>
        </p:nvGrpSpPr>
        <p:grpSpPr>
          <a:xfrm>
            <a:off x="1036563" y="2361379"/>
            <a:ext cx="2794000" cy="2821509"/>
            <a:chOff x="6322035" y="2125677"/>
            <a:chExt cx="2037248" cy="253133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FBD511-2D17-4463-94E0-1CDF9B9B3E9F}"/>
                </a:ext>
              </a:extLst>
            </p:cNvPr>
            <p:cNvSpPr txBox="1"/>
            <p:nvPr/>
          </p:nvSpPr>
          <p:spPr>
            <a:xfrm>
              <a:off x="6322035" y="3103204"/>
              <a:ext cx="1920218" cy="10124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8823"/>
                </a:lnSpc>
                <a:spcBef>
                  <a:spcPts val="490"/>
                </a:spcBef>
                <a:spcAft>
                  <a:spcPts val="980"/>
                </a:spcAft>
              </a:pPr>
              <a:r>
                <a:rPr lang="en-GB" sz="8725" b="1">
                  <a:solidFill>
                    <a:schemeClr val="accent1"/>
                  </a:solidFill>
                  <a:latin typeface="Segoe UI Semibold" charset="0"/>
                  <a:ea typeface="Segoe UI Semibold" charset="0"/>
                  <a:cs typeface="Segoe UI Semibold" charset="0"/>
                </a:rPr>
                <a:t>10x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09BE09D-71F1-43FA-AB24-EFCEEA533954}"/>
                </a:ext>
              </a:extLst>
            </p:cNvPr>
            <p:cNvSpPr txBox="1"/>
            <p:nvPr/>
          </p:nvSpPr>
          <p:spPr>
            <a:xfrm>
              <a:off x="6347881" y="2125677"/>
              <a:ext cx="1737341" cy="4832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117"/>
                </a:lnSpc>
                <a:spcBef>
                  <a:spcPts val="294"/>
                </a:spcBef>
                <a:spcAft>
                  <a:spcPts val="588"/>
                </a:spcAft>
              </a:pPr>
              <a:r>
                <a:rPr lang="en-GB" sz="2000" b="1">
                  <a:latin typeface="Segoe UI Semibold" charset="0"/>
                  <a:ea typeface="Segoe UI Semibold" charset="0"/>
                  <a:cs typeface="Segoe UI Semibold" charset="0"/>
                </a:rPr>
                <a:t>Easy </a:t>
              </a:r>
              <a:br>
                <a:rPr lang="en-GB" sz="2000" b="1">
                  <a:latin typeface="Segoe UI Semibold" charset="0"/>
                  <a:ea typeface="Segoe UI Semibold" charset="0"/>
                  <a:cs typeface="Segoe UI Semibold" charset="0"/>
                </a:rPr>
              </a:br>
              <a:r>
                <a:rPr lang="en-GB" sz="2000" b="1">
                  <a:latin typeface="Segoe UI Semibold" charset="0"/>
                  <a:ea typeface="Segoe UI Semibold" charset="0"/>
                  <a:cs typeface="Segoe UI Semibold" charset="0"/>
                </a:rPr>
                <a:t>adoption: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12E885-E694-49F1-8EFD-E2D7E1B6661D}"/>
                </a:ext>
              </a:extLst>
            </p:cNvPr>
            <p:cNvSpPr txBox="1"/>
            <p:nvPr/>
          </p:nvSpPr>
          <p:spPr>
            <a:xfrm>
              <a:off x="6347881" y="4495939"/>
              <a:ext cx="2011402" cy="1610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412"/>
                </a:lnSpc>
                <a:spcBef>
                  <a:spcPts val="294"/>
                </a:spcBef>
                <a:spcAft>
                  <a:spcPts val="588"/>
                </a:spcAft>
              </a:pPr>
              <a:r>
                <a:rPr lang="en-GB" sz="1176" b="1">
                  <a:latin typeface="Segoe UI Semibold" charset="0"/>
                  <a:ea typeface="Segoe UI Semibold" charset="0"/>
                  <a:cs typeface="Segoe UI Semibold" charset="0"/>
                </a:rPr>
                <a:t>Chart caption goes here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A74145B-F26D-48E9-A940-2683379BCD25}"/>
              </a:ext>
            </a:extLst>
          </p:cNvPr>
          <p:cNvGrpSpPr/>
          <p:nvPr userDrawn="1"/>
        </p:nvGrpSpPr>
        <p:grpSpPr>
          <a:xfrm>
            <a:off x="4744963" y="2361379"/>
            <a:ext cx="2662933" cy="2821509"/>
            <a:chOff x="9090795" y="2125677"/>
            <a:chExt cx="2037248" cy="253133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5EFC0C7-FC4D-4EB8-9EC2-D2F7A96848C8}"/>
                </a:ext>
              </a:extLst>
            </p:cNvPr>
            <p:cNvSpPr txBox="1"/>
            <p:nvPr/>
          </p:nvSpPr>
          <p:spPr>
            <a:xfrm>
              <a:off x="9090795" y="3103204"/>
              <a:ext cx="1920218" cy="10124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8823"/>
                </a:lnSpc>
                <a:spcBef>
                  <a:spcPts val="490"/>
                </a:spcBef>
                <a:spcAft>
                  <a:spcPts val="980"/>
                </a:spcAft>
              </a:pPr>
              <a:r>
                <a:rPr lang="en-GB" sz="8725" b="1">
                  <a:solidFill>
                    <a:schemeClr val="accent1"/>
                  </a:solidFill>
                  <a:latin typeface="Segoe UI Semibold" charset="0"/>
                  <a:ea typeface="Segoe UI Semibold" charset="0"/>
                  <a:cs typeface="Segoe UI Semibold" charset="0"/>
                </a:rPr>
                <a:t>50x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415CE52-0734-42C3-BE2F-E4DC1E67A64B}"/>
                </a:ext>
              </a:extLst>
            </p:cNvPr>
            <p:cNvSpPr txBox="1"/>
            <p:nvPr/>
          </p:nvSpPr>
          <p:spPr>
            <a:xfrm>
              <a:off x="9116641" y="2125677"/>
              <a:ext cx="1737341" cy="4832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117"/>
                </a:lnSpc>
                <a:spcBef>
                  <a:spcPts val="294"/>
                </a:spcBef>
                <a:spcAft>
                  <a:spcPts val="588"/>
                </a:spcAft>
              </a:pPr>
              <a:r>
                <a:rPr lang="en-GB" sz="2000" b="1">
                  <a:latin typeface="Segoe UI Semibold" charset="0"/>
                  <a:ea typeface="Segoe UI Semibold" charset="0"/>
                  <a:cs typeface="Segoe UI Semibold" charset="0"/>
                </a:rPr>
                <a:t>Native </a:t>
              </a:r>
              <a:br>
                <a:rPr lang="en-GB" sz="2000" b="1">
                  <a:latin typeface="Segoe UI Semibold" charset="0"/>
                  <a:ea typeface="Segoe UI Semibold" charset="0"/>
                  <a:cs typeface="Segoe UI Semibold" charset="0"/>
                </a:rPr>
              </a:br>
              <a:r>
                <a:rPr lang="en-GB" sz="2000" b="1">
                  <a:latin typeface="Segoe UI Semibold" charset="0"/>
                  <a:ea typeface="Segoe UI Semibold" charset="0"/>
                  <a:cs typeface="Segoe UI Semibold" charset="0"/>
                </a:rPr>
                <a:t>compilation: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0A59F3-AD2E-42C4-9758-1EADEBBB0A04}"/>
                </a:ext>
              </a:extLst>
            </p:cNvPr>
            <p:cNvSpPr txBox="1"/>
            <p:nvPr/>
          </p:nvSpPr>
          <p:spPr>
            <a:xfrm>
              <a:off x="9116641" y="4495939"/>
              <a:ext cx="2011402" cy="1610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412"/>
                </a:lnSpc>
                <a:spcBef>
                  <a:spcPts val="294"/>
                </a:spcBef>
                <a:spcAft>
                  <a:spcPts val="588"/>
                </a:spcAft>
              </a:pPr>
              <a:r>
                <a:rPr lang="en-GB" sz="1176" b="1">
                  <a:latin typeface="Segoe UI Semibold" charset="0"/>
                  <a:ea typeface="Segoe UI Semibold" charset="0"/>
                  <a:cs typeface="Segoe UI Semibold" charset="0"/>
                </a:rPr>
                <a:t>Chart caption goes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570062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3" orient="horz" pos="900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300">
          <p15:clr>
            <a:srgbClr val="5ACBF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>
            <a:extLst>
              <a:ext uri="{FF2B5EF4-FFF2-40B4-BE49-F238E27FC236}">
                <a16:creationId xmlns:a16="http://schemas.microsoft.com/office/drawing/2014/main" id="{BDCCCF80-A1A7-4476-82F6-B63FBF1D52D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391993" y="754063"/>
            <a:ext cx="9402473" cy="534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967031-2E31-4788-B9FA-8CCA1D2A6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1040" y="4909224"/>
            <a:ext cx="404707" cy="1136502"/>
          </a:xfrm>
          <a:prstGeom prst="rect">
            <a:avLst/>
          </a:pr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9D8CC9-52D6-411B-8E29-0682BC108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5547" y="5988901"/>
            <a:ext cx="4662429" cy="110878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A99FCA50-CAD8-4B6D-ABA4-832BD2D0CEDB}"/>
              </a:ext>
            </a:extLst>
          </p:cNvPr>
          <p:cNvSpPr>
            <a:spLocks/>
          </p:cNvSpPr>
          <p:nvPr/>
        </p:nvSpPr>
        <p:spPr bwMode="auto">
          <a:xfrm>
            <a:off x="1397537" y="758221"/>
            <a:ext cx="9402473" cy="4207828"/>
          </a:xfrm>
          <a:custGeom>
            <a:avLst/>
            <a:gdLst>
              <a:gd name="T0" fmla="*/ 1464 w 1464"/>
              <a:gd name="T1" fmla="*/ 825 h 873"/>
              <a:gd name="T2" fmla="*/ 1417 w 1464"/>
              <a:gd name="T3" fmla="*/ 873 h 873"/>
              <a:gd name="T4" fmla="*/ 48 w 1464"/>
              <a:gd name="T5" fmla="*/ 873 h 873"/>
              <a:gd name="T6" fmla="*/ 0 w 1464"/>
              <a:gd name="T7" fmla="*/ 825 h 873"/>
              <a:gd name="T8" fmla="*/ 0 w 1464"/>
              <a:gd name="T9" fmla="*/ 48 h 873"/>
              <a:gd name="T10" fmla="*/ 48 w 1464"/>
              <a:gd name="T11" fmla="*/ 0 h 873"/>
              <a:gd name="T12" fmla="*/ 1417 w 1464"/>
              <a:gd name="T13" fmla="*/ 0 h 873"/>
              <a:gd name="T14" fmla="*/ 1464 w 1464"/>
              <a:gd name="T15" fmla="*/ 48 h 873"/>
              <a:gd name="T16" fmla="*/ 1464 w 1464"/>
              <a:gd name="T17" fmla="*/ 825 h 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64" h="873">
                <a:moveTo>
                  <a:pt x="1464" y="825"/>
                </a:moveTo>
                <a:cubicBezTo>
                  <a:pt x="1464" y="851"/>
                  <a:pt x="1443" y="873"/>
                  <a:pt x="1417" y="873"/>
                </a:cubicBezTo>
                <a:cubicBezTo>
                  <a:pt x="48" y="873"/>
                  <a:pt x="48" y="873"/>
                  <a:pt x="48" y="873"/>
                </a:cubicBezTo>
                <a:cubicBezTo>
                  <a:pt x="22" y="873"/>
                  <a:pt x="0" y="851"/>
                  <a:pt x="0" y="825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2"/>
                  <a:pt x="22" y="0"/>
                  <a:pt x="48" y="0"/>
                </a:cubicBezTo>
                <a:cubicBezTo>
                  <a:pt x="1417" y="0"/>
                  <a:pt x="1417" y="0"/>
                  <a:pt x="1417" y="0"/>
                </a:cubicBezTo>
                <a:cubicBezTo>
                  <a:pt x="1443" y="0"/>
                  <a:pt x="1464" y="22"/>
                  <a:pt x="1464" y="48"/>
                </a:cubicBezTo>
                <a:lnTo>
                  <a:pt x="1464" y="825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A1A401E6-0CA1-4CB5-8A4F-5B0A521CD4F9}"/>
              </a:ext>
            </a:extLst>
          </p:cNvPr>
          <p:cNvSpPr>
            <a:spLocks/>
          </p:cNvSpPr>
          <p:nvPr/>
        </p:nvSpPr>
        <p:spPr bwMode="auto">
          <a:xfrm>
            <a:off x="5392849" y="758221"/>
            <a:ext cx="5407161" cy="4207828"/>
          </a:xfrm>
          <a:custGeom>
            <a:avLst/>
            <a:gdLst>
              <a:gd name="T0" fmla="*/ 795 w 842"/>
              <a:gd name="T1" fmla="*/ 0 h 873"/>
              <a:gd name="T2" fmla="*/ 0 w 842"/>
              <a:gd name="T3" fmla="*/ 0 h 873"/>
              <a:gd name="T4" fmla="*/ 27 w 842"/>
              <a:gd name="T5" fmla="*/ 39 h 873"/>
              <a:gd name="T6" fmla="*/ 797 w 842"/>
              <a:gd name="T7" fmla="*/ 39 h 873"/>
              <a:gd name="T8" fmla="*/ 797 w 842"/>
              <a:gd name="T9" fmla="*/ 126 h 873"/>
              <a:gd name="T10" fmla="*/ 797 w 842"/>
              <a:gd name="T11" fmla="*/ 482 h 873"/>
              <a:gd name="T12" fmla="*/ 797 w 842"/>
              <a:gd name="T13" fmla="*/ 799 h 873"/>
              <a:gd name="T14" fmla="*/ 553 w 842"/>
              <a:gd name="T15" fmla="*/ 799 h 873"/>
              <a:gd name="T16" fmla="*/ 604 w 842"/>
              <a:gd name="T17" fmla="*/ 873 h 873"/>
              <a:gd name="T18" fmla="*/ 795 w 842"/>
              <a:gd name="T19" fmla="*/ 873 h 873"/>
              <a:gd name="T20" fmla="*/ 842 w 842"/>
              <a:gd name="T21" fmla="*/ 825 h 873"/>
              <a:gd name="T22" fmla="*/ 842 w 842"/>
              <a:gd name="T23" fmla="*/ 48 h 873"/>
              <a:gd name="T24" fmla="*/ 795 w 842"/>
              <a:gd name="T25" fmla="*/ 0 h 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42" h="873">
                <a:moveTo>
                  <a:pt x="795" y="0"/>
                </a:moveTo>
                <a:cubicBezTo>
                  <a:pt x="0" y="0"/>
                  <a:pt x="0" y="0"/>
                  <a:pt x="0" y="0"/>
                </a:cubicBezTo>
                <a:cubicBezTo>
                  <a:pt x="27" y="39"/>
                  <a:pt x="27" y="39"/>
                  <a:pt x="27" y="39"/>
                </a:cubicBezTo>
                <a:cubicBezTo>
                  <a:pt x="797" y="39"/>
                  <a:pt x="797" y="39"/>
                  <a:pt x="797" y="39"/>
                </a:cubicBezTo>
                <a:cubicBezTo>
                  <a:pt x="797" y="126"/>
                  <a:pt x="797" y="126"/>
                  <a:pt x="797" y="126"/>
                </a:cubicBezTo>
                <a:cubicBezTo>
                  <a:pt x="797" y="482"/>
                  <a:pt x="797" y="482"/>
                  <a:pt x="797" y="482"/>
                </a:cubicBezTo>
                <a:cubicBezTo>
                  <a:pt x="797" y="799"/>
                  <a:pt x="797" y="799"/>
                  <a:pt x="797" y="799"/>
                </a:cubicBezTo>
                <a:cubicBezTo>
                  <a:pt x="553" y="799"/>
                  <a:pt x="553" y="799"/>
                  <a:pt x="553" y="799"/>
                </a:cubicBezTo>
                <a:cubicBezTo>
                  <a:pt x="604" y="873"/>
                  <a:pt x="604" y="873"/>
                  <a:pt x="604" y="873"/>
                </a:cubicBezTo>
                <a:cubicBezTo>
                  <a:pt x="795" y="873"/>
                  <a:pt x="795" y="873"/>
                  <a:pt x="795" y="873"/>
                </a:cubicBezTo>
                <a:cubicBezTo>
                  <a:pt x="821" y="873"/>
                  <a:pt x="842" y="851"/>
                  <a:pt x="842" y="825"/>
                </a:cubicBezTo>
                <a:cubicBezTo>
                  <a:pt x="842" y="48"/>
                  <a:pt x="842" y="48"/>
                  <a:pt x="842" y="48"/>
                </a:cubicBezTo>
                <a:cubicBezTo>
                  <a:pt x="842" y="22"/>
                  <a:pt x="821" y="0"/>
                  <a:pt x="795" y="0"/>
                </a:cubicBezTo>
              </a:path>
            </a:pathLst>
          </a:custGeom>
          <a:solidFill>
            <a:srgbClr val="5151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A4914764-880B-483E-9064-7AADEE7A16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661797" y="942557"/>
            <a:ext cx="8855473" cy="3681157"/>
          </a:xfrm>
          <a:prstGeom prst="rect">
            <a:avLst/>
          </a:prstGeom>
          <a:solidFill>
            <a:srgbClr val="00BC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C78E050D-6AE5-420B-80A0-A5040D4EF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3751" y="3067260"/>
            <a:ext cx="789084" cy="496180"/>
          </a:xfrm>
          <a:prstGeom prst="rect">
            <a:avLst/>
          </a:prstGeom>
          <a:solidFill>
            <a:srgbClr val="00BC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507049AA-D7EA-4AF6-B7F0-35975DA61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8665" y="2456044"/>
            <a:ext cx="282740" cy="259178"/>
          </a:xfrm>
          <a:prstGeom prst="rect">
            <a:avLst/>
          </a:prstGeom>
          <a:solidFill>
            <a:srgbClr val="00BC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CE510F-4DB0-410D-A0E5-6A674C8CE3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1796" y="942556"/>
            <a:ext cx="8886685" cy="3749070"/>
          </a:xfrm>
          <a:prstGeom prst="rect">
            <a:avLst/>
          </a:prstGeom>
        </p:spPr>
      </p:pic>
      <p:sp>
        <p:nvSpPr>
          <p:cNvPr id="13" name="Rectangle 25">
            <a:extLst>
              <a:ext uri="{FF2B5EF4-FFF2-40B4-BE49-F238E27FC236}">
                <a16:creationId xmlns:a16="http://schemas.microsoft.com/office/drawing/2014/main" id="{B176691D-70A2-4A9F-A843-FEEB65CFA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720" y="4510091"/>
            <a:ext cx="8888533" cy="18361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765"/>
          </a:p>
        </p:txBody>
      </p:sp>
    </p:spTree>
    <p:extLst>
      <p:ext uri="{BB962C8B-B14F-4D97-AF65-F5344CB8AC3E}">
        <p14:creationId xmlns:p14="http://schemas.microsoft.com/office/powerpoint/2010/main" val="256441052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23083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orient="horz" pos="1272" userDrawn="1">
          <p15:clr>
            <a:srgbClr val="5ACBF0"/>
          </p15:clr>
        </p15:guide>
        <p15:guide id="3" orient="horz" pos="288" userDrawn="1">
          <p15:clr>
            <a:srgbClr val="5ACBF0"/>
          </p15:clr>
        </p15:guide>
        <p15:guide id="5" orient="horz" pos="904" userDrawn="1">
          <p15:clr>
            <a:srgbClr val="5ACBF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8934" y="2148764"/>
            <a:ext cx="3928533" cy="984885"/>
          </a:xfrm>
        </p:spPr>
        <p:txBody>
          <a:bodyPr wrap="square" rIns="0" anchor="b">
            <a:spAutoFit/>
          </a:bodyPr>
          <a:lstStyle>
            <a:lvl1pPr>
              <a:lnSpc>
                <a:spcPct val="100000"/>
              </a:lnSpc>
              <a:defRPr sz="3200" b="1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Title format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8934" y="3535544"/>
            <a:ext cx="3928533" cy="307777"/>
          </a:xfr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228594" indent="0">
              <a:buNone/>
              <a:defRPr/>
            </a:lvl2pPr>
            <a:lvl3pPr marL="457189" indent="0">
              <a:buNone/>
              <a:defRPr/>
            </a:lvl3pPr>
            <a:lvl4pPr marL="661971" indent="0">
              <a:buNone/>
              <a:defRPr/>
            </a:lvl4pPr>
            <a:lvl5pPr marL="85564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6178F5D2-7CA2-4202-8FD2-95D8F7A2E9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486400" y="0"/>
            <a:ext cx="67056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140116866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pos="2592">
          <p15:clr>
            <a:srgbClr val="FBAE40"/>
          </p15:clr>
        </p15:guide>
        <p15:guide id="6" orient="horz" pos="904">
          <p15:clr>
            <a:srgbClr val="5ACBF0"/>
          </p15:clr>
        </p15:guide>
        <p15:guide id="7" orient="horz" pos="1356">
          <p15:clr>
            <a:srgbClr val="5ACBF0"/>
          </p15:clr>
        </p15:guide>
        <p15:guide id="8" orient="horz" pos="2226">
          <p15:clr>
            <a:srgbClr val="5ACBF0"/>
          </p15:clr>
        </p15:guide>
        <p15:guide id="9" pos="2224">
          <p15:clr>
            <a:srgbClr val="C35EA4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5AE9285-9977-4441-A573-2C3A07B00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8934" y="2936559"/>
            <a:ext cx="3928533" cy="984885"/>
          </a:xfrm>
        </p:spPr>
        <p:txBody>
          <a:bodyPr wrap="square" rIns="0" anchor="ctr" anchorCtr="0">
            <a:spAutoFit/>
          </a:bodyPr>
          <a:lstStyle>
            <a:lvl1pPr>
              <a:lnSpc>
                <a:spcPct val="100000"/>
              </a:lnSpc>
              <a:defRPr sz="3200" b="1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Photo layout with Title  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6178F5D2-7CA2-4202-8FD2-95D8F7A2E9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486400" y="0"/>
            <a:ext cx="67056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7314751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pos="2592">
          <p15:clr>
            <a:srgbClr val="FBAE40"/>
          </p15:clr>
        </p15:guide>
        <p15:guide id="6" orient="horz" pos="904">
          <p15:clr>
            <a:srgbClr val="5ACBF0"/>
          </p15:clr>
        </p15:guide>
        <p15:guide id="7" orient="horz" pos="1276">
          <p15:clr>
            <a:srgbClr val="5ACBF0"/>
          </p15:clr>
        </p15:guide>
        <p15:guide id="8" orient="horz" pos="2160">
          <p15:clr>
            <a:srgbClr val="5ACBF0"/>
          </p15:clr>
        </p15:guide>
        <p15:guide id="9" pos="2224">
          <p15:clr>
            <a:srgbClr val="C35EA4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8933" y="3033224"/>
            <a:ext cx="8950283" cy="498598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1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A meaningful 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78933" y="3977322"/>
            <a:ext cx="89502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Demo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1EE61B-E72C-4140-9B55-F89213301F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85197" y="4285098"/>
            <a:ext cx="2527871" cy="198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67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601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8933" y="3035809"/>
            <a:ext cx="8950283" cy="498598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1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052A7-75DA-4B2B-8A31-E6B076CC55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85197" y="4285098"/>
            <a:ext cx="2527871" cy="198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95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595">
          <p15:clr>
            <a:srgbClr val="5ACBF0"/>
          </p15:clr>
        </p15:guide>
        <p15:guide id="3" orient="horz" pos="1911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778933" y="6161317"/>
            <a:ext cx="4287392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67" eaLnBrk="0" hangingPunct="0"/>
            <a:r>
              <a:rPr lang="en-US" sz="7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gray - EMF" descr="Microsoft logo, gray text version">
            <a:extLst>
              <a:ext uri="{FF2B5EF4-FFF2-40B4-BE49-F238E27FC236}">
                <a16:creationId xmlns:a16="http://schemas.microsoft.com/office/drawing/2014/main" id="{635F5944-A906-47A7-AD29-6439BDCE36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778933" y="585788"/>
            <a:ext cx="182192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08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gradFill>
          <a:gsLst>
            <a:gs pos="32000">
              <a:schemeClr val="accent6"/>
            </a:gs>
            <a:gs pos="100000">
              <a:schemeClr val="tx1">
                <a:lumMod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911263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179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84187"/>
            <a:ext cx="8964185" cy="179309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2" y="3878574"/>
            <a:ext cx="7171337" cy="1792326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1633" y="470067"/>
            <a:ext cx="1423303" cy="3048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002"/>
          <a:stretch/>
        </p:blipFill>
        <p:spPr>
          <a:xfrm>
            <a:off x="7599824" y="4985515"/>
            <a:ext cx="4592176" cy="187248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77181" y="5923421"/>
            <a:ext cx="1718682" cy="488856"/>
          </a:xfrm>
          <a:prstGeom prst="rect">
            <a:avLst/>
          </a:prstGeom>
        </p:spPr>
        <p:txBody>
          <a:bodyPr wrap="none" lIns="134464" tIns="107571" rIns="134464" bIns="107571">
            <a:spAutoFit/>
          </a:bodyPr>
          <a:lstStyle/>
          <a:p>
            <a:r>
              <a:rPr lang="en-US" sz="1765">
                <a:gradFill>
                  <a:gsLst>
                    <a:gs pos="2597">
                      <a:schemeClr val="tx1"/>
                    </a:gs>
                    <a:gs pos="18182">
                      <a:schemeClr val="tx1"/>
                    </a:gs>
                  </a:gsLst>
                  <a:lin ang="5400000" scaled="1"/>
                </a:gradFill>
              </a:rPr>
              <a:t>#Integrate2017</a:t>
            </a:r>
          </a:p>
        </p:txBody>
      </p:sp>
    </p:spTree>
    <p:extLst>
      <p:ext uri="{BB962C8B-B14F-4D97-AF65-F5344CB8AC3E}">
        <p14:creationId xmlns:p14="http://schemas.microsoft.com/office/powerpoint/2010/main" val="323255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7"/>
            <a:ext cx="11655079" cy="174644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168090" indent="0">
              <a:buNone/>
              <a:defRPr/>
            </a:lvl2pPr>
            <a:lvl3pPr marL="336179" indent="0">
              <a:buNone/>
              <a:defRPr/>
            </a:lvl3pPr>
            <a:lvl4pPr marL="504269" indent="0">
              <a:buNone/>
              <a:defRPr/>
            </a:lvl4pPr>
            <a:lvl5pPr marL="672358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727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303" y="1187644"/>
            <a:ext cx="11655079" cy="17464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193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7645"/>
            <a:ext cx="5378548" cy="1610697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206" b="0">
                <a:latin typeface="+mn-lt"/>
              </a:defRPr>
            </a:lvl1pPr>
            <a:lvl2pPr marL="187934" indent="0">
              <a:buFont typeface="Wingdings" panose="05000000000000000000" pitchFamily="2" charset="2"/>
              <a:buNone/>
              <a:defRPr sz="1765" b="0"/>
            </a:lvl2pPr>
            <a:lvl3pPr marL="331510" indent="0">
              <a:buFont typeface="Wingdings" panose="05000000000000000000" pitchFamily="2" charset="2"/>
              <a:buNone/>
              <a:tabLst/>
              <a:defRPr sz="1618" b="0"/>
            </a:lvl3pPr>
            <a:lvl4pPr marL="479755" indent="0">
              <a:buFont typeface="Wingdings" panose="05000000000000000000" pitchFamily="2" charset="2"/>
              <a:buNone/>
              <a:defRPr sz="1618" b="0"/>
            </a:lvl4pPr>
            <a:lvl5pPr marL="628001" indent="0">
              <a:buFont typeface="Wingdings" panose="05000000000000000000" pitchFamily="2" charset="2"/>
              <a:buNone/>
              <a:tabLst/>
              <a:defRPr sz="1618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5" y="1187644"/>
            <a:ext cx="5378548" cy="186858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2206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187934" indent="0">
              <a:buFont typeface="Arial" panose="020B0604020202020204" pitchFamily="34" charset="0"/>
              <a:buNone/>
              <a:defRPr lang="en-US" sz="1765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331510" indent="0">
              <a:buFont typeface="Arial" panose="020B0604020202020204" pitchFamily="34" charset="0"/>
              <a:buNone/>
              <a:tabLst/>
              <a:defRPr lang="en-US" sz="1618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79755" indent="0">
              <a:buFont typeface="Arial" panose="020B0604020202020204" pitchFamily="34" charset="0"/>
              <a:buNone/>
              <a:defRPr lang="en-US" sz="1618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28001" indent="0">
              <a:buFont typeface="Arial" panose="020B0604020202020204" pitchFamily="34" charset="0"/>
              <a:buNone/>
              <a:tabLst/>
              <a:defRPr lang="en-US" sz="1618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378202" marR="0" lvl="0" indent="-378202" algn="l" defTabSz="68584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Edit Master text styles</a:t>
            </a:r>
          </a:p>
          <a:p>
            <a:pPr marL="378202" marR="0" lvl="1" indent="-378202" algn="l" defTabSz="68584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Second level</a:t>
            </a:r>
          </a:p>
          <a:p>
            <a:pPr marL="378202" marR="0" lvl="2" indent="-378202" algn="l" defTabSz="68584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Third level</a:t>
            </a:r>
          </a:p>
          <a:p>
            <a:pPr marL="378202" marR="0" lvl="3" indent="-378202" algn="l" defTabSz="68584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Fourth level</a:t>
            </a:r>
          </a:p>
          <a:p>
            <a:pPr marL="378202" marR="0" lvl="4" indent="-378202" algn="l" defTabSz="68584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77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01898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 userDrawn="1">
          <p15:clr>
            <a:srgbClr val="5ACBF0"/>
          </p15:clr>
        </p15:guide>
        <p15:guide id="2" orient="horz" pos="1272" userDrawn="1">
          <p15:clr>
            <a:srgbClr val="5ACBF0"/>
          </p15:clr>
        </p15:guide>
        <p15:guide id="3" orient="horz" pos="904" userDrawn="1">
          <p15:clr>
            <a:srgbClr val="5ACBF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7645"/>
            <a:ext cx="5378548" cy="1610697"/>
          </a:xfrm>
        </p:spPr>
        <p:txBody>
          <a:bodyPr wrap="square">
            <a:spAutoFit/>
          </a:bodyPr>
          <a:lstStyle>
            <a:lvl1pPr marL="170424" indent="-170424">
              <a:spcBef>
                <a:spcPts val="900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206" b="0">
                <a:latin typeface="+mn-lt"/>
              </a:defRPr>
            </a:lvl1pPr>
            <a:lvl2pPr marL="314001" indent="-126067">
              <a:buFont typeface="Wingdings" panose="05000000000000000000" pitchFamily="2" charset="2"/>
              <a:buChar char=""/>
              <a:defRPr sz="1765" b="0"/>
            </a:lvl2pPr>
            <a:lvl3pPr marL="470418" indent="-138908">
              <a:buFont typeface="Wingdings" panose="05000000000000000000" pitchFamily="2" charset="2"/>
              <a:buChar char=""/>
              <a:tabLst/>
              <a:defRPr sz="1618" b="0"/>
            </a:lvl3pPr>
            <a:lvl4pPr marL="609325" indent="-129569">
              <a:buFont typeface="Wingdings" panose="05000000000000000000" pitchFamily="2" charset="2"/>
              <a:buChar char=""/>
              <a:defRPr sz="1618" b="0"/>
            </a:lvl4pPr>
            <a:lvl5pPr marL="752902" indent="-124900">
              <a:buFont typeface="Wingdings" panose="05000000000000000000" pitchFamily="2" charset="2"/>
              <a:buChar char=""/>
              <a:tabLst/>
              <a:defRPr sz="1618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5" y="1187644"/>
            <a:ext cx="5378548" cy="1868588"/>
          </a:xfrm>
        </p:spPr>
        <p:txBody>
          <a:bodyPr wrap="square">
            <a:spAutoFit/>
          </a:bodyPr>
          <a:lstStyle>
            <a:lvl1pPr marL="211280" indent="-211280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lang="en-US" sz="2206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40068" indent="-252134">
              <a:defRPr lang="en-US" sz="1765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583644" indent="-252134">
              <a:tabLst/>
              <a:defRPr lang="en-US" sz="1618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31890" indent="-252134">
              <a:defRPr lang="en-US" sz="1618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80136" indent="-252134">
              <a:tabLst/>
              <a:defRPr lang="en-US" sz="1618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170424" marR="0" lvl="0" indent="-170424" algn="l" defTabSz="68584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Edit Master text styles</a:t>
            </a:r>
          </a:p>
          <a:p>
            <a:pPr marL="170424" marR="0" lvl="1" indent="-170424" algn="l" defTabSz="68584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170424" marR="0" lvl="2" indent="-170424" algn="l" defTabSz="68584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170424" marR="0" lvl="3" indent="-170424" algn="l" defTabSz="68584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170424" marR="0" lvl="4" indent="-170424" algn="l" defTabSz="68584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92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851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86"/>
            <a:ext cx="9859116" cy="917880"/>
          </a:xfrm>
          <a:noFill/>
        </p:spPr>
        <p:txBody>
          <a:bodyPr tIns="91440" bIns="91440" anchor="t" anchorCtr="0">
            <a:spAutoFit/>
          </a:bodyPr>
          <a:lstStyle>
            <a:lvl1pPr>
              <a:defRPr sz="5294" spc="-74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1" y="3877277"/>
            <a:ext cx="9860673" cy="62132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651046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2084186"/>
            <a:ext cx="9859116" cy="917880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5294" b="0" kern="1200" cap="none" spc="-74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621846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rgbClr val="F179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917880"/>
          </a:xfrm>
          <a:noFill/>
        </p:spPr>
        <p:txBody>
          <a:bodyPr tIns="91440" bIns="91440" anchor="t" anchorCtr="0">
            <a:spAutoFit/>
          </a:bodyPr>
          <a:lstStyle>
            <a:lvl1pPr>
              <a:defRPr sz="5294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06735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917880"/>
          </a:xfrm>
          <a:noFill/>
        </p:spPr>
        <p:txBody>
          <a:bodyPr tIns="91440" bIns="91440" anchor="t" anchorCtr="0">
            <a:spAutoFit/>
          </a:bodyPr>
          <a:lstStyle>
            <a:lvl1pPr>
              <a:defRPr sz="5294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33261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3092273"/>
            <a:ext cx="4795873" cy="673454"/>
          </a:xfrm>
        </p:spPr>
        <p:txBody>
          <a:bodyPr wrap="square" anchor="ctr">
            <a:spAutoFit/>
          </a:bodyPr>
          <a:lstStyle>
            <a:lvl1pPr>
              <a:defRPr sz="352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334352" y="0"/>
            <a:ext cx="6857649" cy="68561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176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6540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179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687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267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Non-bulleted text">
    <p:bg>
      <p:bgPr>
        <a:solidFill>
          <a:srgbClr val="F179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Additional Resources/Links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7"/>
            <a:ext cx="11655079" cy="174644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168090" indent="0">
              <a:buNone/>
              <a:defRPr/>
            </a:lvl2pPr>
            <a:lvl3pPr marL="336179" indent="0">
              <a:buNone/>
              <a:defRPr/>
            </a:lvl3pPr>
            <a:lvl4pPr marL="504269" indent="0">
              <a:buNone/>
              <a:defRPr/>
            </a:lvl4pPr>
            <a:lvl5pPr marL="672358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239" y="6297935"/>
            <a:ext cx="1422451" cy="30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2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5278796-7B84-4D67-88CD-BF78BB06D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9914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8" userDrawn="1">
          <p15:clr>
            <a:srgbClr val="5ACBF0"/>
          </p15:clr>
        </p15:guide>
        <p15:guide id="2" orient="horz" pos="1276" userDrawn="1">
          <p15:clr>
            <a:srgbClr val="5ACBF0"/>
          </p15:clr>
        </p15:guide>
        <p15:guide id="3" orient="horz" pos="904" userDrawn="1">
          <p15:clr>
            <a:srgbClr val="5ACBF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rgbClr val="F179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69241" y="6099191"/>
            <a:ext cx="4482124" cy="3508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34464" tIns="134464" rIns="134464" bIns="134464" numCol="1" anchor="t" anchorCtr="0" compatLnSpc="1">
            <a:prstTxWarp prst="textNoShape">
              <a:avLst/>
            </a:prstTxWarp>
            <a:spAutoFit/>
          </a:bodyPr>
          <a:lstStyle/>
          <a:p>
            <a:pPr defTabSz="685513" eaLnBrk="0" hangingPunct="0"/>
            <a:r>
              <a:rPr lang="en-US" sz="515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1633" y="470067"/>
            <a:ext cx="1423303" cy="3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14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2655">
                      <a:schemeClr val="tx1"/>
                    </a:gs>
                    <a:gs pos="31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0933383"/>
      </p:ext>
    </p:extLst>
  </p:cSld>
  <p:clrMapOvr>
    <a:masterClrMapping/>
  </p:clrMapOvr>
  <p:transition spd="slow">
    <p:cover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45" y="289514"/>
            <a:ext cx="4225335" cy="32142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4751363" y="3"/>
            <a:ext cx="7440636" cy="685800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06" tIns="107525" rIns="134406" bIns="1075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23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765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34607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3917">
          <p15:clr>
            <a:srgbClr val="FBAE40"/>
          </p15:clr>
        </p15:guide>
        <p15:guide id="2" pos="334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3F26D-E22D-4968-BA16-CC1D189C6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E06CCA-4756-4703-BEAC-D17800BA7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92306-8A23-40FF-B088-ABCA40F5E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7E6C-4A2E-43BA-9B84-A5A92BC56543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92EAC-861F-4D5A-B5F8-3DC378DE5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9C133-F994-4E0F-8D90-2AA195FE2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0D653-6998-4908-8F21-B2C5E76A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475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865E-9045-4180-A7E0-707B72D07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D2DF5-6899-45F6-9BBC-E7CDC9800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F5485-2932-456A-BBB3-CC44655AB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7E6C-4A2E-43BA-9B84-A5A92BC56543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8723B-2EEC-49C4-B7F5-330C046F9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2A198-D8AD-4285-AB29-0BCAB189E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0D653-6998-4908-8F21-B2C5E76A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420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A32E3-E3D9-444B-BACD-1C71C7F6E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682B1-DE8E-400E-B386-82370B23F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BF13D-5489-41C8-A953-47A4F5F7A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7E6C-4A2E-43BA-9B84-A5A92BC56543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91644-8733-418E-AE45-E10C48F73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34FA1-069C-4E97-8A0D-3E42D854F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0D653-6998-4908-8F21-B2C5E76A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050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99C54-4734-4ADC-970B-5C8D7812A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5A52B-A128-4740-9C36-D6029A29F5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193CAB-ECD6-4710-AFBE-06A348136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E60041-8051-4A96-94B0-E24E86A71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7E6C-4A2E-43BA-9B84-A5A92BC56543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C0837C-6720-4A22-B638-6FA536739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C0ACE-F26D-40EC-A0A6-7FFC400AC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0D653-6998-4908-8F21-B2C5E76A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630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74680-073A-4B64-92F8-51CF9FDA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A9E44-2674-4560-ADB4-4A66BBBD9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89768C-5EAE-412B-962A-BA6B43114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449D61-85F0-4A3C-9484-D09AA651BE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8B4ECD-ACA5-4C12-80E3-7094D78E30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BE4F20-1C0F-4655-9598-AE642E655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7E6C-4A2E-43BA-9B84-A5A92BC56543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A9A089-7617-4E13-92E6-85632DD72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E9553-C59A-4032-98AB-AA26007C6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0D653-6998-4908-8F21-B2C5E76A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244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667F1-66CD-4C0E-A8DD-0E19F49FA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A7401E-4EC9-4BE7-8749-960964BF7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7E6C-4A2E-43BA-9B84-A5A92BC56543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F56EC3-BB3D-4166-B55F-B0D3D1F2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4BC7E9-CB0E-4216-AC5D-85DE508D6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0D653-6998-4908-8F21-B2C5E76A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407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D53A41-3982-40D8-9A70-58AEF8EA0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7E6C-4A2E-43BA-9B84-A5A92BC56543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829ADC-DDA9-4FF5-A86E-CA6C658B0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446E5-C419-4C6D-9606-5A696D2F8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0D653-6998-4908-8F21-B2C5E76A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10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3" orient="horz" pos="900" userDrawn="1">
          <p15:clr>
            <a:srgbClr val="5ACBF0"/>
          </p15:clr>
        </p15:guide>
        <p15:guide id="4" orient="horz" pos="1276" userDrawn="1">
          <p15:clr>
            <a:srgbClr val="5ACBF0"/>
          </p15:clr>
        </p15:guide>
        <p15:guide id="5" orient="horz" pos="288" userDrawn="1">
          <p15:clr>
            <a:srgbClr val="5ACBF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27520-ACD1-4FCC-8E79-8BD103195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E5008-855F-4368-9A9C-006AE5A6F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ABEA76-395F-40D6-8D10-C2ED85A7E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4D2E2-F895-455D-8570-46C6BCF24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7E6C-4A2E-43BA-9B84-A5A92BC56543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F08E6-7480-4B97-A8FB-65AAAF179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A3527-11AA-4349-BC75-EDC754FFA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0D653-6998-4908-8F21-B2C5E76A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608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E7997-7BF0-4C2D-B2B4-DE0E9F9BB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94F2EE-13FB-42FB-B76C-12D15DCE7D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B8B6CD-F366-455E-B125-810A5802A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A518C-83D6-4ED8-8041-000FDDCE0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7E6C-4A2E-43BA-9B84-A5A92BC56543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F9127-5997-48D1-8E81-A74D5BEF3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397BA-BBDF-4EA9-A607-32467DB16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0D653-6998-4908-8F21-B2C5E76A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815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9EA5D-4C8D-466B-BA0A-E5179262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CFC67-2330-4469-A04F-AAAC10CF8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C0528-A2A2-425C-B689-26DBCD43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7E6C-4A2E-43BA-9B84-A5A92BC56543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6862E-2E10-446F-83BD-46070AF05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CCDD9-3D58-4623-8D5E-F946B62D8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0D653-6998-4908-8F21-B2C5E76A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718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2B0724-8819-406F-987B-0FDA1F3C17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E2F61-57EE-4B69-9363-6D5D0785C8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147FA-1BA3-4AC4-A3EF-634A55528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7E6C-4A2E-43BA-9B84-A5A92BC56543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EED4D-5105-47D8-8E50-864FEDC20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02A16-2D6A-4195-9AC0-35697F5F2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0D653-6998-4908-8F21-B2C5E76A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6709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DE57C4-C969-4FE9-B735-816CB4A614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41443" y="-560439"/>
            <a:ext cx="37796400" cy="753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108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28F3-0CFA-4BEB-B67E-2A01ED21FEC8}" type="datetimeFigureOut">
              <a:rPr lang="en-IN" smtClean="0"/>
              <a:t>05-06-2018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AFA1-6E7A-4276-8BA0-6065B8159AA3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FE8D230-1878-43BF-829F-4D3477A9F82F}"/>
              </a:ext>
            </a:extLst>
          </p:cNvPr>
          <p:cNvGrpSpPr/>
          <p:nvPr userDrawn="1"/>
        </p:nvGrpSpPr>
        <p:grpSpPr>
          <a:xfrm>
            <a:off x="9982200" y="114738"/>
            <a:ext cx="2080930" cy="474414"/>
            <a:chOff x="3873023" y="1056075"/>
            <a:chExt cx="4651663" cy="147073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2D186FB-0B09-4E03-AECE-05A421FE762A}"/>
                </a:ext>
              </a:extLst>
            </p:cNvPr>
            <p:cNvSpPr txBox="1"/>
            <p:nvPr userDrawn="1"/>
          </p:nvSpPr>
          <p:spPr>
            <a:xfrm>
              <a:off x="4306257" y="1056075"/>
              <a:ext cx="3885032" cy="1049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>
                  <a:solidFill>
                    <a:srgbClr val="F17921"/>
                  </a:solidFill>
                  <a:latin typeface="Poppins" panose="00000500000000000000" pitchFamily="50" charset="0"/>
                  <a:cs typeface="Poppins" panose="00000500000000000000" pitchFamily="50" charset="0"/>
                </a:rPr>
                <a:t>INTEGRATE</a:t>
              </a:r>
              <a:r>
                <a:rPr lang="en-IN" sz="1600" b="1">
                  <a:solidFill>
                    <a:srgbClr val="F17921"/>
                  </a:solidFill>
                  <a:latin typeface="Poppins SemiBold" panose="00000700000000000000" pitchFamily="50" charset="0"/>
                  <a:cs typeface="Poppins SemiBold" panose="00000700000000000000" pitchFamily="50" charset="0"/>
                </a:rPr>
                <a:t> 2018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E035813-7752-461B-B08A-87BE77A06468}"/>
                </a:ext>
              </a:extLst>
            </p:cNvPr>
            <p:cNvSpPr txBox="1"/>
            <p:nvPr userDrawn="1"/>
          </p:nvSpPr>
          <p:spPr>
            <a:xfrm>
              <a:off x="3873023" y="1858912"/>
              <a:ext cx="2260527" cy="667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800">
                  <a:solidFill>
                    <a:srgbClr val="2962FF"/>
                  </a:solidFill>
                  <a:latin typeface="Poppins" panose="00000500000000000000" pitchFamily="50" charset="0"/>
                  <a:ea typeface="Lato" panose="020F0502020204030203" pitchFamily="34" charset="0"/>
                  <a:cs typeface="Poppins" panose="00000500000000000000" pitchFamily="50" charset="0"/>
                </a:rPr>
                <a:t>JUNE 4–6, 2018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7D0982-CD55-458F-8BB8-091C74E32369}"/>
                </a:ext>
              </a:extLst>
            </p:cNvPr>
            <p:cNvSpPr txBox="1"/>
            <p:nvPr userDrawn="1"/>
          </p:nvSpPr>
          <p:spPr>
            <a:xfrm>
              <a:off x="5930761" y="1858912"/>
              <a:ext cx="2593925" cy="667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800">
                  <a:solidFill>
                    <a:srgbClr val="2962FF"/>
                  </a:solidFill>
                  <a:latin typeface="Poppins" panose="00000500000000000000" pitchFamily="50" charset="0"/>
                  <a:ea typeface="Lato" panose="020F0502020204030203" pitchFamily="34" charset="0"/>
                  <a:cs typeface="Poppins" panose="00000500000000000000" pitchFamily="50" charset="0"/>
                </a:rPr>
                <a:t>etc.venues, London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2631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5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19" Type="http://schemas.openxmlformats.org/officeDocument/2006/relationships/image" Target="../media/image8.emf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9" name="NEW Brand Colors 2018">
            <a:extLst>
              <a:ext uri="{FF2B5EF4-FFF2-40B4-BE49-F238E27FC236}">
                <a16:creationId xmlns:a16="http://schemas.microsoft.com/office/drawing/2014/main" id="{9D5783B5-1069-4509-929A-C02C0B0887F7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 rot="5400000">
            <a:off x="9288988" y="2942644"/>
            <a:ext cx="6858000" cy="972712"/>
          </a:xfrm>
          <a:prstGeom prst="rect">
            <a:avLst/>
          </a:prstGeom>
        </p:spPr>
      </p:pic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0" r:id="rId1"/>
    <p:sldLayoutId id="2147484580" r:id="rId2"/>
    <p:sldLayoutId id="2147484609" r:id="rId3"/>
    <p:sldLayoutId id="2147484741" r:id="rId4"/>
    <p:sldLayoutId id="2147484240" r:id="rId5"/>
    <p:sldLayoutId id="2147484241" r:id="rId6"/>
    <p:sldLayoutId id="2147484474" r:id="rId7"/>
    <p:sldLayoutId id="2147484245" r:id="rId8"/>
    <p:sldLayoutId id="2147484247" r:id="rId9"/>
    <p:sldLayoutId id="2147484639" r:id="rId10"/>
    <p:sldLayoutId id="2147484603" r:id="rId11"/>
    <p:sldLayoutId id="2147484700" r:id="rId12"/>
    <p:sldLayoutId id="2147484701" r:id="rId13"/>
    <p:sldLayoutId id="2147484702" r:id="rId14"/>
    <p:sldLayoutId id="2147484249" r:id="rId15"/>
    <p:sldLayoutId id="2147484640" r:id="rId16"/>
    <p:sldLayoutId id="2147484582" r:id="rId17"/>
    <p:sldLayoutId id="2147484641" r:id="rId18"/>
    <p:sldLayoutId id="2147484584" r:id="rId19"/>
    <p:sldLayoutId id="2147484583" r:id="rId20"/>
    <p:sldLayoutId id="2147484256" r:id="rId21"/>
    <p:sldLayoutId id="2147484257" r:id="rId22"/>
    <p:sldLayoutId id="2147484585" r:id="rId23"/>
    <p:sldLayoutId id="2147484299" r:id="rId24"/>
    <p:sldLayoutId id="2147484263" r:id="rId25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6" pos="368" userDrawn="1">
          <p15:clr>
            <a:srgbClr val="C35EA4"/>
          </p15:clr>
        </p15:guide>
        <p15:guide id="17" pos="7313" userDrawn="1">
          <p15:clr>
            <a:srgbClr val="C35EA4"/>
          </p15:clr>
        </p15:guide>
        <p15:guide id="25" orient="horz" pos="369" userDrawn="1">
          <p15:clr>
            <a:srgbClr val="C35EA4"/>
          </p15:clr>
        </p15:guide>
        <p15:guide id="26" orient="horz" pos="3949" userDrawn="1">
          <p15:clr>
            <a:srgbClr val="C35EA4"/>
          </p15:clr>
        </p15:guide>
        <p15:guide id="27" orient="horz" pos="184" userDrawn="1">
          <p15:clr>
            <a:srgbClr val="A4A3A4"/>
          </p15:clr>
        </p15:guide>
        <p15:guide id="28" pos="185" userDrawn="1">
          <p15:clr>
            <a:srgbClr val="A4A3A4"/>
          </p15:clr>
        </p15:guide>
        <p15:guide id="29" orient="horz" pos="4135" userDrawn="1">
          <p15:clr>
            <a:srgbClr val="A4A3A4"/>
          </p15:clr>
        </p15:guide>
        <p15:guide id="30" pos="7495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9" name="NEW Brand Colors 2018">
            <a:extLst>
              <a:ext uri="{FF2B5EF4-FFF2-40B4-BE49-F238E27FC236}">
                <a16:creationId xmlns:a16="http://schemas.microsoft.com/office/drawing/2014/main" id="{9D5783B5-1069-4509-929A-C02C0B0887F7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 rot="5400000">
            <a:off x="9288988" y="2942644"/>
            <a:ext cx="6858000" cy="972712"/>
          </a:xfrm>
          <a:prstGeom prst="rect">
            <a:avLst/>
          </a:prstGeom>
        </p:spPr>
      </p:pic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9576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45" r:id="rId1"/>
    <p:sldLayoutId id="2147484643" r:id="rId2"/>
    <p:sldLayoutId id="2147484644" r:id="rId3"/>
    <p:sldLayoutId id="2147484646" r:id="rId4"/>
    <p:sldLayoutId id="2147484650" r:id="rId5"/>
    <p:sldLayoutId id="2147484651" r:id="rId6"/>
    <p:sldLayoutId id="2147484652" r:id="rId7"/>
    <p:sldLayoutId id="2147484653" r:id="rId8"/>
    <p:sldLayoutId id="2147484654" r:id="rId9"/>
    <p:sldLayoutId id="2147484655" r:id="rId10"/>
    <p:sldLayoutId id="2147484656" r:id="rId11"/>
    <p:sldLayoutId id="2147484738" r:id="rId12"/>
    <p:sldLayoutId id="2147484739" r:id="rId13"/>
    <p:sldLayoutId id="2147484740" r:id="rId14"/>
    <p:sldLayoutId id="2147484660" r:id="rId15"/>
    <p:sldLayoutId id="2147484661" r:id="rId16"/>
    <p:sldLayoutId id="2147484662" r:id="rId17"/>
    <p:sldLayoutId id="2147484663" r:id="rId18"/>
    <p:sldLayoutId id="2147484664" r:id="rId19"/>
    <p:sldLayoutId id="2147484665" r:id="rId20"/>
    <p:sldLayoutId id="2147484666" r:id="rId21"/>
    <p:sldLayoutId id="2147484667" r:id="rId22"/>
    <p:sldLayoutId id="2147484668" r:id="rId23"/>
    <p:sldLayoutId id="2147484669" r:id="rId24"/>
    <p:sldLayoutId id="2147484670" r:id="rId25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778934" y="476253"/>
            <a:ext cx="10632015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778934" y="1435506"/>
            <a:ext cx="10632017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4" name="NEW Brand Colors 2018">
            <a:extLst>
              <a:ext uri="{FF2B5EF4-FFF2-40B4-BE49-F238E27FC236}">
                <a16:creationId xmlns:a16="http://schemas.microsoft.com/office/drawing/2014/main" id="{081235F6-3889-46A7-9F4E-F9186F5725A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 rot="5400000">
            <a:off x="9496017" y="2780526"/>
            <a:ext cx="6858000" cy="1296949"/>
          </a:xfrm>
          <a:prstGeom prst="rect">
            <a:avLst/>
          </a:prstGeom>
        </p:spPr>
      </p:pic>
      <p:grpSp>
        <p:nvGrpSpPr>
          <p:cNvPr id="34" name="Grid" hidden="1">
            <a:extLst>
              <a:ext uri="{FF2B5EF4-FFF2-40B4-BE49-F238E27FC236}">
                <a16:creationId xmlns:a16="http://schemas.microsoft.com/office/drawing/2014/main" id="{E0D44F23-88E3-4012-B732-BF79250BB7F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163DFB1-3137-4D5A-B7A1-C55D205AB3B3}"/>
                </a:ext>
              </a:extLst>
            </p:cNvPr>
            <p:cNvCxnSpPr/>
            <p:nvPr/>
          </p:nvCxnSpPr>
          <p:spPr>
            <a:xfrm>
              <a:off x="0" y="292608"/>
              <a:ext cx="9144000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87FC59D-EEB8-4B4E-B227-A03E6BA408AC}"/>
                </a:ext>
              </a:extLst>
            </p:cNvPr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F749465-CD14-4325-A40E-4BE1BC186913}"/>
                </a:ext>
              </a:extLst>
            </p:cNvPr>
            <p:cNvCxnSpPr/>
            <p:nvPr/>
          </p:nvCxnSpPr>
          <p:spPr>
            <a:xfrm>
              <a:off x="0" y="585216"/>
              <a:ext cx="9144000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B8E24D7-6B88-4640-A1F8-56FB8DA123CF}"/>
                </a:ext>
              </a:extLst>
            </p:cNvPr>
            <p:cNvCxnSpPr/>
            <p:nvPr/>
          </p:nvCxnSpPr>
          <p:spPr>
            <a:xfrm>
              <a:off x="0" y="6272784"/>
              <a:ext cx="9144000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10B4206-AC4C-44AD-A61D-C64585B8718D}"/>
                </a:ext>
              </a:extLst>
            </p:cNvPr>
            <p:cNvCxnSpPr/>
            <p:nvPr/>
          </p:nvCxnSpPr>
          <p:spPr>
            <a:xfrm>
              <a:off x="0" y="6565392"/>
              <a:ext cx="9144000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8D33E3B-598C-4152-A109-767CA4026AFF}"/>
                </a:ext>
              </a:extLst>
            </p:cNvPr>
            <p:cNvCxnSpPr/>
            <p:nvPr/>
          </p:nvCxnSpPr>
          <p:spPr>
            <a:xfrm>
              <a:off x="0" y="6858000"/>
              <a:ext cx="9144000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32E6D5C-C985-46E9-BBBB-6E8C11B87C8B}"/>
                </a:ext>
              </a:extLst>
            </p:cNvPr>
            <p:cNvCxnSpPr/>
            <p:nvPr/>
          </p:nvCxnSpPr>
          <p:spPr>
            <a:xfrm>
              <a:off x="0" y="877824"/>
              <a:ext cx="9144000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5537872-275D-46DA-BE4B-35F98A7E23D9}"/>
                </a:ext>
              </a:extLst>
            </p:cNvPr>
            <p:cNvCxnSpPr/>
            <p:nvPr/>
          </p:nvCxnSpPr>
          <p:spPr>
            <a:xfrm>
              <a:off x="0" y="1170432"/>
              <a:ext cx="9144000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A0B809D-3BD7-4740-B43C-87DEAB995181}"/>
                </a:ext>
              </a:extLst>
            </p:cNvPr>
            <p:cNvCxnSpPr/>
            <p:nvPr/>
          </p:nvCxnSpPr>
          <p:spPr>
            <a:xfrm>
              <a:off x="0" y="1463040"/>
              <a:ext cx="9144000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10DE340-F3C6-446C-9656-FC3F7331A02A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A79FCAF-696D-459F-8DC7-60C6FC6B8C7F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673C172-0798-4D71-B9CC-81C2255D9A9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FF688EA-449D-4B56-BED0-ED77B0A3FD50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50EAD8F-6B08-4E0A-B4F8-F6A245136F43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4B7F0B6-A9EF-40C4-96BE-846A2DD02DB4}"/>
                </a:ext>
              </a:extLst>
            </p:cNvPr>
            <p:cNvCxnSpPr/>
            <p:nvPr/>
          </p:nvCxnSpPr>
          <p:spPr>
            <a:xfrm>
              <a:off x="7973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C50C83F-8A41-41C3-976D-DD6BFAA277ED}"/>
                </a:ext>
              </a:extLst>
            </p:cNvPr>
            <p:cNvCxnSpPr/>
            <p:nvPr/>
          </p:nvCxnSpPr>
          <p:spPr>
            <a:xfrm>
              <a:off x="8558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F9A6CCC-E11D-4D98-8835-3D79EC51D616}"/>
                </a:ext>
              </a:extLst>
            </p:cNvPr>
            <p:cNvCxnSpPr/>
            <p:nvPr/>
          </p:nvCxnSpPr>
          <p:spPr>
            <a:xfrm>
              <a:off x="8266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668F274-9627-4FF8-9DC4-B233456D1C6C}"/>
                </a:ext>
              </a:extLst>
            </p:cNvPr>
            <p:cNvCxnSpPr/>
            <p:nvPr/>
          </p:nvCxnSpPr>
          <p:spPr>
            <a:xfrm>
              <a:off x="8851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309279B-21AF-4FFB-9E89-38786771D50F}"/>
                </a:ext>
              </a:extLst>
            </p:cNvPr>
            <p:cNvCxnSpPr/>
            <p:nvPr/>
          </p:nvCxnSpPr>
          <p:spPr>
            <a:xfrm>
              <a:off x="9144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DA4311A-A27E-4DFC-8004-423DEEDBB1E7}"/>
                </a:ext>
              </a:extLst>
            </p:cNvPr>
            <p:cNvCxnSpPr/>
            <p:nvPr userDrawn="1"/>
          </p:nvCxnSpPr>
          <p:spPr>
            <a:xfrm>
              <a:off x="0" y="1755648"/>
              <a:ext cx="9144000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0BD66B6-E5B8-4436-BD02-DE1681BA99C3}"/>
                </a:ext>
              </a:extLst>
            </p:cNvPr>
            <p:cNvCxnSpPr/>
            <p:nvPr userDrawn="1"/>
          </p:nvCxnSpPr>
          <p:spPr>
            <a:xfrm>
              <a:off x="0" y="2048256"/>
              <a:ext cx="9144000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E002102-C25C-4378-B22E-1B9E6AD28B84}"/>
                </a:ext>
              </a:extLst>
            </p:cNvPr>
            <p:cNvCxnSpPr/>
            <p:nvPr userDrawn="1"/>
          </p:nvCxnSpPr>
          <p:spPr>
            <a:xfrm>
              <a:off x="0" y="2340864"/>
              <a:ext cx="9144000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D285F75-F404-44CD-803E-358A74C5506A}"/>
                </a:ext>
              </a:extLst>
            </p:cNvPr>
            <p:cNvCxnSpPr/>
            <p:nvPr userDrawn="1"/>
          </p:nvCxnSpPr>
          <p:spPr>
            <a:xfrm>
              <a:off x="0" y="2633472"/>
              <a:ext cx="9144000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E66CF8D-9AA7-4739-AA5B-CBD92DBDB678}"/>
                </a:ext>
              </a:extLst>
            </p:cNvPr>
            <p:cNvCxnSpPr/>
            <p:nvPr userDrawn="1"/>
          </p:nvCxnSpPr>
          <p:spPr>
            <a:xfrm>
              <a:off x="0" y="2926080"/>
              <a:ext cx="9144000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CA5C448-09C5-4C84-B819-8C8CB7DE97B3}"/>
                </a:ext>
              </a:extLst>
            </p:cNvPr>
            <p:cNvCxnSpPr/>
            <p:nvPr userDrawn="1"/>
          </p:nvCxnSpPr>
          <p:spPr>
            <a:xfrm>
              <a:off x="0" y="3218688"/>
              <a:ext cx="9144000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8126530-98D9-4173-AB7F-3F016FE6D4E1}"/>
                </a:ext>
              </a:extLst>
            </p:cNvPr>
            <p:cNvCxnSpPr/>
            <p:nvPr userDrawn="1"/>
          </p:nvCxnSpPr>
          <p:spPr>
            <a:xfrm>
              <a:off x="0" y="3511296"/>
              <a:ext cx="9144000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8DD54AF-7CB6-4DD7-869D-B33B6A5140D3}"/>
                </a:ext>
              </a:extLst>
            </p:cNvPr>
            <p:cNvCxnSpPr/>
            <p:nvPr userDrawn="1"/>
          </p:nvCxnSpPr>
          <p:spPr>
            <a:xfrm>
              <a:off x="0" y="3803904"/>
              <a:ext cx="9144000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D90DE93-3FA0-4244-9EBC-F4E34DC821C9}"/>
                </a:ext>
              </a:extLst>
            </p:cNvPr>
            <p:cNvCxnSpPr/>
            <p:nvPr userDrawn="1"/>
          </p:nvCxnSpPr>
          <p:spPr>
            <a:xfrm>
              <a:off x="0" y="4096512"/>
              <a:ext cx="9144000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6410FB8-4257-4D2A-BEA2-0B3F4AB5A707}"/>
                </a:ext>
              </a:extLst>
            </p:cNvPr>
            <p:cNvCxnSpPr/>
            <p:nvPr userDrawn="1"/>
          </p:nvCxnSpPr>
          <p:spPr>
            <a:xfrm>
              <a:off x="0" y="4389120"/>
              <a:ext cx="9144000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925F6D4-B01D-45B8-8C11-D64B4637889A}"/>
                </a:ext>
              </a:extLst>
            </p:cNvPr>
            <p:cNvCxnSpPr/>
            <p:nvPr userDrawn="1"/>
          </p:nvCxnSpPr>
          <p:spPr>
            <a:xfrm>
              <a:off x="0" y="4681728"/>
              <a:ext cx="9144000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0C981B0-B5E4-428B-86FB-600B7E336C2C}"/>
                </a:ext>
              </a:extLst>
            </p:cNvPr>
            <p:cNvCxnSpPr/>
            <p:nvPr userDrawn="1"/>
          </p:nvCxnSpPr>
          <p:spPr>
            <a:xfrm>
              <a:off x="0" y="4974336"/>
              <a:ext cx="9144000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0C38D28-82EF-4ECD-A68C-5A878704197D}"/>
                </a:ext>
              </a:extLst>
            </p:cNvPr>
            <p:cNvCxnSpPr/>
            <p:nvPr userDrawn="1"/>
          </p:nvCxnSpPr>
          <p:spPr>
            <a:xfrm>
              <a:off x="0" y="5266944"/>
              <a:ext cx="9144000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DEC99B3-A15D-4751-A781-9703CB287103}"/>
                </a:ext>
              </a:extLst>
            </p:cNvPr>
            <p:cNvCxnSpPr/>
            <p:nvPr userDrawn="1"/>
          </p:nvCxnSpPr>
          <p:spPr>
            <a:xfrm>
              <a:off x="0" y="5559552"/>
              <a:ext cx="9144000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CC86158-586A-4DCE-9C20-B4F1C68CA055}"/>
                </a:ext>
              </a:extLst>
            </p:cNvPr>
            <p:cNvCxnSpPr/>
            <p:nvPr userDrawn="1"/>
          </p:nvCxnSpPr>
          <p:spPr>
            <a:xfrm>
              <a:off x="0" y="5852160"/>
              <a:ext cx="9144000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780288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4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390144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4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04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3" r:id="rId1"/>
    <p:sldLayoutId id="2147484744" r:id="rId2"/>
    <p:sldLayoutId id="2147484745" r:id="rId3"/>
    <p:sldLayoutId id="2147484746" r:id="rId4"/>
    <p:sldLayoutId id="2147484747" r:id="rId5"/>
    <p:sldLayoutId id="2147484748" r:id="rId6"/>
    <p:sldLayoutId id="2147484749" r:id="rId7"/>
    <p:sldLayoutId id="2147484750" r:id="rId8"/>
    <p:sldLayoutId id="2147484751" r:id="rId9"/>
    <p:sldLayoutId id="2147484752" r:id="rId10"/>
    <p:sldLayoutId id="2147484753" r:id="rId11"/>
    <p:sldLayoutId id="2147484754" r:id="rId12"/>
    <p:sldLayoutId id="2147484755" r:id="rId13"/>
    <p:sldLayoutId id="2147484756" r:id="rId14"/>
    <p:sldLayoutId id="2147484757" r:id="rId15"/>
  </p:sldLayoutIdLst>
  <p:transition>
    <p:fade/>
  </p:transition>
  <p:hf sldNum="0" hdr="0" ftr="0" dt="0"/>
  <p:txStyles>
    <p:titleStyle>
      <a:lvl1pPr algn="l" defTabSz="932719" rtl="0" eaLnBrk="1" latinLnBrk="0" hangingPunct="1">
        <a:lnSpc>
          <a:spcPct val="100000"/>
        </a:lnSpc>
        <a:spcBef>
          <a:spcPct val="0"/>
        </a:spcBef>
        <a:buNone/>
        <a:defRPr lang="en-US" sz="3200" b="1" kern="1200" cap="none" spc="-51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594" marR="0" indent="-228594" algn="l" defTabSz="932719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457189" marR="0" indent="-228594" algn="l" defTabSz="932719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57209" marR="0" indent="-200020" algn="l" defTabSz="932719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942" marR="0" indent="-180970" algn="l" defTabSz="932719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13" marR="0" indent="-168270" algn="l" defTabSz="932719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4976" indent="-233181" algn="l" defTabSz="9327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336" indent="-233181" algn="l" defTabSz="9327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695" indent="-233181" algn="l" defTabSz="9327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056" indent="-233181" algn="l" defTabSz="9327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59" algn="l" defTabSz="9327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19" algn="l" defTabSz="9327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078" algn="l" defTabSz="9327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37" algn="l" defTabSz="9327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98" algn="l" defTabSz="9327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157" algn="l" defTabSz="9327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16" algn="l" defTabSz="9327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876" algn="l" defTabSz="9327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5391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3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5576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2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0" cy="1746440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187079" y="3012391"/>
            <a:ext cx="6858623" cy="83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8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1" r:id="rId1"/>
    <p:sldLayoutId id="2147484762" r:id="rId2"/>
    <p:sldLayoutId id="2147484763" r:id="rId3"/>
    <p:sldLayoutId id="2147484764" r:id="rId4"/>
    <p:sldLayoutId id="2147484765" r:id="rId5"/>
    <p:sldLayoutId id="2147484766" r:id="rId6"/>
    <p:sldLayoutId id="2147484767" r:id="rId7"/>
    <p:sldLayoutId id="2147484768" r:id="rId8"/>
    <p:sldLayoutId id="2147484769" r:id="rId9"/>
    <p:sldLayoutId id="2147484770" r:id="rId10"/>
    <p:sldLayoutId id="2147484771" r:id="rId11"/>
    <p:sldLayoutId id="2147484772" r:id="rId12"/>
    <p:sldLayoutId id="2147484773" r:id="rId13"/>
    <p:sldLayoutId id="2147484774" r:id="rId14"/>
    <p:sldLayoutId id="2147484775" r:id="rId15"/>
    <p:sldLayoutId id="2147484776" r:id="rId16"/>
    <p:sldLayoutId id="2147484777" r:id="rId17"/>
  </p:sldLayoutIdLst>
  <p:transition>
    <p:fade/>
  </p:transition>
  <p:txStyles>
    <p:titleStyle>
      <a:lvl1pPr algn="l" defTabSz="685845" rtl="0" eaLnBrk="1" latinLnBrk="0" hangingPunct="1">
        <a:lnSpc>
          <a:spcPct val="90000"/>
        </a:lnSpc>
        <a:spcBef>
          <a:spcPct val="0"/>
        </a:spcBef>
        <a:buNone/>
        <a:defRPr lang="en-US" sz="3529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168090" marR="0" indent="-168090" algn="l" defTabSz="68584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64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36179" marR="0" indent="-168090" algn="l" defTabSz="68584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59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04269" marR="0" indent="-168090" algn="l" defTabSz="68584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672358" marR="0" indent="-168090" algn="l" defTabSz="68584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1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840448" marR="0" indent="-168090" algn="l" defTabSz="68584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1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6074" indent="-171462" algn="l" defTabSz="68584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997" indent="-171462" algn="l" defTabSz="68584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920" indent="-171462" algn="l" defTabSz="68584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843" indent="-171462" algn="l" defTabSz="68584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23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45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68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90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614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536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458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382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BD4068-BE86-465D-BD71-49355AE4B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B3AEB-051C-4C30-83E7-810F4D809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023F2-2C4D-4E6E-ACAE-787B1C149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97E6C-4A2E-43BA-9B84-A5A92BC56543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6584-3621-4049-ADD9-4989168556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97BB6-7B53-4EC2-AE16-1EE43B8D8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0D653-6998-4908-8F21-B2C5E76AF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5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9" r:id="rId1"/>
    <p:sldLayoutId id="2147484780" r:id="rId2"/>
    <p:sldLayoutId id="2147484781" r:id="rId3"/>
    <p:sldLayoutId id="2147484782" r:id="rId4"/>
    <p:sldLayoutId id="2147484783" r:id="rId5"/>
    <p:sldLayoutId id="2147484784" r:id="rId6"/>
    <p:sldLayoutId id="2147484785" r:id="rId7"/>
    <p:sldLayoutId id="2147484786" r:id="rId8"/>
    <p:sldLayoutId id="2147484787" r:id="rId9"/>
    <p:sldLayoutId id="2147484788" r:id="rId10"/>
    <p:sldLayoutId id="21474847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C8B728F3-0CFA-4BEB-B67E-2A01ED21FEC8}" type="datetimeFigureOut">
              <a:rPr lang="en-IN" smtClean="0"/>
              <a:pPr/>
              <a:t>05-06-2018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D2F6AFA1-6E7A-4276-8BA0-6065B8159AA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983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1" r:id="rId1"/>
    <p:sldLayoutId id="214748479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2.png"/><Relationship Id="rId7" Type="http://schemas.openxmlformats.org/officeDocument/2006/relationships/image" Target="../media/image45.png"/><Relationship Id="rId12" Type="http://schemas.openxmlformats.org/officeDocument/2006/relationships/image" Target="../media/image3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44.png"/><Relationship Id="rId11" Type="http://schemas.openxmlformats.org/officeDocument/2006/relationships/image" Target="../media/image48.png"/><Relationship Id="rId5" Type="http://schemas.openxmlformats.org/officeDocument/2006/relationships/image" Target="../media/image37.png"/><Relationship Id="rId10" Type="http://schemas.openxmlformats.org/officeDocument/2006/relationships/image" Target="../media/image47.png"/><Relationship Id="rId4" Type="http://schemas.openxmlformats.org/officeDocument/2006/relationships/image" Target="../media/image36.emf"/><Relationship Id="rId9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9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ka.ms/tpmigratio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4.xml"/><Relationship Id="rId4" Type="http://schemas.openxmlformats.org/officeDocument/2006/relationships/hyperlink" Target="https://aka.ms/logicappitcasestud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7.png"/><Relationship Id="rId12" Type="http://schemas.openxmlformats.org/officeDocument/2006/relationships/image" Target="../media/image31.svg"/><Relationship Id="rId17" Type="http://schemas.openxmlformats.org/officeDocument/2006/relationships/image" Target="../media/image36.emf"/><Relationship Id="rId2" Type="http://schemas.openxmlformats.org/officeDocument/2006/relationships/slideLayout" Target="../slideLayouts/slideLayout71.xml"/><Relationship Id="rId16" Type="http://schemas.openxmlformats.org/officeDocument/2006/relationships/image" Target="../media/image35.png"/><Relationship Id="rId1" Type="http://schemas.openxmlformats.org/officeDocument/2006/relationships/tags" Target="../tags/tag1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2.pn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65.xml"/><Relationship Id="rId1" Type="http://schemas.openxmlformats.org/officeDocument/2006/relationships/tags" Target="../tags/tag2.xml"/><Relationship Id="rId6" Type="http://schemas.openxmlformats.org/officeDocument/2006/relationships/image" Target="../media/image22.png"/><Relationship Id="rId11" Type="http://schemas.openxmlformats.org/officeDocument/2006/relationships/image" Target="../media/image35.png"/><Relationship Id="rId5" Type="http://schemas.openxmlformats.org/officeDocument/2006/relationships/image" Target="../media/image39.emf"/><Relationship Id="rId10" Type="http://schemas.openxmlformats.org/officeDocument/2006/relationships/image" Target="../media/image31.svg"/><Relationship Id="rId4" Type="http://schemas.openxmlformats.org/officeDocument/2006/relationships/image" Target="../media/image38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3726975" y="3568197"/>
            <a:ext cx="8465025" cy="1908294"/>
            <a:chOff x="3917475" y="3393700"/>
            <a:chExt cx="8465025" cy="1908294"/>
          </a:xfrm>
        </p:grpSpPr>
        <p:sp>
          <p:nvSpPr>
            <p:cNvPr id="54" name="TextBox 53"/>
            <p:cNvSpPr txBox="1"/>
            <p:nvPr/>
          </p:nvSpPr>
          <p:spPr>
            <a:xfrm>
              <a:off x="3917476" y="3393700"/>
              <a:ext cx="8465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3600" b="1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Poppins SemiBold" panose="00000700000000000000" pitchFamily="50" charset="0"/>
                  <a:ea typeface="Lato" panose="020F0502020204030203" pitchFamily="34" charset="0"/>
                  <a:cs typeface="Poppins SemiBold" panose="00000700000000000000" pitchFamily="50" charset="0"/>
                </a:rPr>
                <a:t>Divya Swarnkar &amp; Amit Kumar Dua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917476" y="3907220"/>
              <a:ext cx="7791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Karla" pitchFamily="2" charset="0"/>
                  <a:ea typeface="Karla" pitchFamily="2" charset="0"/>
                  <a:cs typeface="Lato" panose="020F0502020204030203" pitchFamily="34" charset="0"/>
                </a:rPr>
                <a:t>Program</a:t>
              </a:r>
              <a:r>
                <a: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Karla" pitchFamily="2" charset="0"/>
                  <a:ea typeface="Karla" pitchFamily="2" charset="0"/>
                  <a:cs typeface="Lato" panose="020F0502020204030203" pitchFamily="34" charset="0"/>
                </a:rPr>
                <a:t> Manager — Microsoft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917475" y="4347887"/>
              <a:ext cx="76487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800" b="1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Karla" pitchFamily="2" charset="0"/>
                  <a:ea typeface="Karla" pitchFamily="2" charset="0"/>
                  <a:cs typeface="Lato" panose="020F0502020204030203" pitchFamily="34" charset="0"/>
                </a:rPr>
                <a:t>Microsoft IT (CSE) use of Logic Apps for Enterprise Integration</a:t>
              </a:r>
            </a:p>
          </p:txBody>
        </p:sp>
      </p:grpSp>
      <p:pic>
        <p:nvPicPr>
          <p:cNvPr id="1038" name="Picture 14" descr="Divya Swarnkar">
            <a:extLst>
              <a:ext uri="{FF2B5EF4-FFF2-40B4-BE49-F238E27FC236}">
                <a16:creationId xmlns:a16="http://schemas.microsoft.com/office/drawing/2014/main" id="{E47B8531-E324-4128-88F9-74A82559B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37" y="4036384"/>
            <a:ext cx="972000" cy="972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mit Dua">
            <a:extLst>
              <a:ext uri="{FF2B5EF4-FFF2-40B4-BE49-F238E27FC236}">
                <a16:creationId xmlns:a16="http://schemas.microsoft.com/office/drawing/2014/main" id="{04B8301B-8275-4F56-AA6A-3F2555A9BF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" b="16611"/>
          <a:stretch/>
        </p:blipFill>
        <p:spPr bwMode="auto">
          <a:xfrm>
            <a:off x="2271963" y="4036384"/>
            <a:ext cx="980532" cy="972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3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1"/>
    </mc:Choice>
    <mc:Fallback xmlns="">
      <p:transition spd="slow" advTm="163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2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58">
            <a:extLst>
              <a:ext uri="{FF2B5EF4-FFF2-40B4-BE49-F238E27FC236}">
                <a16:creationId xmlns:a16="http://schemas.microsoft.com/office/drawing/2014/main" id="{BE1BB4E7-DDDF-496B-A9B7-A81355C6F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679" y="476254"/>
            <a:ext cx="3403990" cy="984885"/>
          </a:xfrm>
        </p:spPr>
        <p:txBody>
          <a:bodyPr/>
          <a:lstStyle/>
          <a:p>
            <a:r>
              <a:rPr lang="en-US"/>
              <a:t>Exception Handling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B00AF3-8B85-41E8-908F-81158738E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644" y="1"/>
            <a:ext cx="5275356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14462"/>
      </p:ext>
    </p:extLst>
  </p:cSld>
  <p:clrMapOvr>
    <a:masterClrMapping/>
  </p:clrMapOvr>
  <p:transition advTm="155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2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232BAF8-C08F-41E7-9C5E-F698680D85E5}"/>
              </a:ext>
            </a:extLst>
          </p:cNvPr>
          <p:cNvSpPr/>
          <p:nvPr/>
        </p:nvSpPr>
        <p:spPr bwMode="auto">
          <a:xfrm rot="5400000">
            <a:off x="5173736" y="-2010111"/>
            <a:ext cx="844603" cy="736670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F9CD94-D2E5-4668-8652-15F922AE4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272" y="166927"/>
            <a:ext cx="7974011" cy="492443"/>
          </a:xfrm>
        </p:spPr>
        <p:txBody>
          <a:bodyPr/>
          <a:lstStyle/>
          <a:p>
            <a:r>
              <a:rPr lang="en-US"/>
              <a:t>Service Management/Tracking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2AB803-9C5A-421B-86E7-10B8DB3889E8}"/>
              </a:ext>
            </a:extLst>
          </p:cNvPr>
          <p:cNvSpPr/>
          <p:nvPr/>
        </p:nvSpPr>
        <p:spPr>
          <a:xfrm>
            <a:off x="4890227" y="3247027"/>
            <a:ext cx="247184" cy="3639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1A1A1A"/>
                </a:solidFill>
                <a:latin typeface="Segoe UI"/>
              </a:rPr>
              <a:t>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082726-D970-4C45-A78B-6B44E47B3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233" y="1317634"/>
            <a:ext cx="711845" cy="711845"/>
          </a:xfrm>
          <a:prstGeom prst="rect">
            <a:avLst/>
          </a:prstGeom>
        </p:spPr>
      </p:pic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C7AF3A1-EF61-4E14-A69A-0B484264F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600" y="1366076"/>
            <a:ext cx="782291" cy="651909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3AF494-991A-43DD-A9C8-101DDC924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976" y="1445875"/>
            <a:ext cx="691231" cy="55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51DED0-813E-4007-8F25-0122052D0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5871" y="1420849"/>
            <a:ext cx="557083" cy="5570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5CFE59-8BA3-4BE6-A935-24548975ED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2998" y="3695128"/>
            <a:ext cx="720737" cy="7207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1DEEC6-578C-4B2D-A969-163F9F9C0F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3449" y="4951946"/>
            <a:ext cx="1880852" cy="9880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148754-F4A9-45D4-B656-7A3F791E29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0536" y="4951946"/>
            <a:ext cx="1990729" cy="9636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026AB3-3275-44B0-B9F2-1EADE40B9B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84791" y="4815642"/>
            <a:ext cx="1283919" cy="11432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9035764-E1C8-4C5E-81B7-B91BF97045E9}"/>
              </a:ext>
            </a:extLst>
          </p:cNvPr>
          <p:cNvSpPr txBox="1"/>
          <p:nvPr/>
        </p:nvSpPr>
        <p:spPr>
          <a:xfrm>
            <a:off x="1475474" y="6017606"/>
            <a:ext cx="19907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latin typeface="Segoe UI"/>
              </a:rPr>
              <a:t>Business Tracking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919A6E-A7A5-4AAA-BA7C-F305B247EBB9}"/>
              </a:ext>
            </a:extLst>
          </p:cNvPr>
          <p:cNvSpPr txBox="1"/>
          <p:nvPr/>
        </p:nvSpPr>
        <p:spPr>
          <a:xfrm>
            <a:off x="4350433" y="6024181"/>
            <a:ext cx="215724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latin typeface="Segoe UI"/>
              </a:rPr>
              <a:t>Monitoring (OMS)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E58FED-7762-4D5D-9504-1F494E3A8670}"/>
              </a:ext>
            </a:extLst>
          </p:cNvPr>
          <p:cNvSpPr txBox="1"/>
          <p:nvPr/>
        </p:nvSpPr>
        <p:spPr>
          <a:xfrm>
            <a:off x="7009850" y="5973847"/>
            <a:ext cx="319955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latin typeface="Segoe UI"/>
              </a:rPr>
              <a:t>Incident/Ticket </a:t>
            </a:r>
            <a:r>
              <a:rPr lang="en-US" sz="2000" err="1"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latin typeface="Segoe UI"/>
              </a:rPr>
              <a:t>Mgmt</a:t>
            </a:r>
            <a:r>
              <a:rPr lang="en-US" sz="2000"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latin typeface="Segoe UI"/>
              </a:rPr>
              <a:t> (</a:t>
            </a:r>
            <a:r>
              <a:rPr lang="en-US" sz="2000" err="1"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latin typeface="Segoe UI"/>
              </a:rPr>
              <a:t>IcM</a:t>
            </a:r>
            <a:r>
              <a:rPr lang="en-US" sz="2000"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latin typeface="Segoe UI"/>
              </a:rPr>
              <a:t>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30DB1FB-F32E-4C5D-B443-4C28A3C845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31097" y="3695128"/>
            <a:ext cx="679481" cy="679481"/>
          </a:xfrm>
          <a:prstGeom prst="rect">
            <a:avLst/>
          </a:prstGeom>
        </p:spPr>
      </p:pic>
      <p:sp>
        <p:nvSpPr>
          <p:cNvPr id="20" name="Arrow: Down 19">
            <a:extLst>
              <a:ext uri="{FF2B5EF4-FFF2-40B4-BE49-F238E27FC236}">
                <a16:creationId xmlns:a16="http://schemas.microsoft.com/office/drawing/2014/main" id="{B4E830A2-298C-4A79-A661-197C8BDC6A94}"/>
              </a:ext>
            </a:extLst>
          </p:cNvPr>
          <p:cNvSpPr/>
          <p:nvPr/>
        </p:nvSpPr>
        <p:spPr bwMode="auto">
          <a:xfrm>
            <a:off x="2442700" y="4415864"/>
            <a:ext cx="123340" cy="458500"/>
          </a:xfrm>
          <a:prstGeom prst="downArrow">
            <a:avLst/>
          </a:prstGeom>
          <a:solidFill>
            <a:srgbClr val="FFCC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C9512B54-78E1-444C-B4E6-0824BECC7439}"/>
              </a:ext>
            </a:extLst>
          </p:cNvPr>
          <p:cNvSpPr/>
          <p:nvPr/>
        </p:nvSpPr>
        <p:spPr bwMode="auto">
          <a:xfrm>
            <a:off x="5303129" y="4413516"/>
            <a:ext cx="123340" cy="458500"/>
          </a:xfrm>
          <a:prstGeom prst="downArrow">
            <a:avLst/>
          </a:prstGeom>
          <a:solidFill>
            <a:srgbClr val="FFCC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93ADD7EF-99CF-4D44-A1B2-ED9C080D05B0}"/>
              </a:ext>
            </a:extLst>
          </p:cNvPr>
          <p:cNvSpPr/>
          <p:nvPr/>
        </p:nvSpPr>
        <p:spPr bwMode="auto">
          <a:xfrm>
            <a:off x="7748238" y="4338378"/>
            <a:ext cx="123340" cy="458500"/>
          </a:xfrm>
          <a:prstGeom prst="downArrow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0F8F31EF-5827-4540-AC75-D5B76757A616}"/>
              </a:ext>
            </a:extLst>
          </p:cNvPr>
          <p:cNvSpPr/>
          <p:nvPr/>
        </p:nvSpPr>
        <p:spPr bwMode="auto">
          <a:xfrm>
            <a:off x="5706620" y="3943535"/>
            <a:ext cx="1920240" cy="91440"/>
          </a:xfrm>
          <a:prstGeom prst="rightArrow">
            <a:avLst/>
          </a:prstGeom>
          <a:solidFill>
            <a:srgbClr val="FFCC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8A4453B-6D68-4B47-A73C-5C00C3DF2A92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2837551" y="1692031"/>
            <a:ext cx="75048" cy="51581"/>
          </a:xfrm>
          <a:prstGeom prst="line">
            <a:avLst/>
          </a:prstGeom>
          <a:ln>
            <a:solidFill>
              <a:schemeClr val="tx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9D724E48-8A3A-44B8-B264-5CF7D3A23F95}"/>
              </a:ext>
            </a:extLst>
          </p:cNvPr>
          <p:cNvCxnSpPr>
            <a:cxnSpLocks/>
            <a:stCxn id="19" idx="0"/>
            <a:endCxn id="10" idx="0"/>
          </p:cNvCxnSpPr>
          <p:nvPr/>
        </p:nvCxnSpPr>
        <p:spPr>
          <a:xfrm rot="5400000" flipH="1" flipV="1">
            <a:off x="3867101" y="2298864"/>
            <a:ext cx="12700" cy="2792529"/>
          </a:xfrm>
          <a:prstGeom prst="bentConnector3">
            <a:avLst>
              <a:gd name="adj1" fmla="val 5566134"/>
            </a:avLst>
          </a:prstGeom>
          <a:ln w="38100">
            <a:solidFill>
              <a:srgbClr val="FFCC0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8D02834-9E98-4FA9-AFA7-38CD4306DF44}"/>
              </a:ext>
            </a:extLst>
          </p:cNvPr>
          <p:cNvCxnSpPr/>
          <p:nvPr/>
        </p:nvCxnSpPr>
        <p:spPr>
          <a:xfrm>
            <a:off x="3796964" y="2124222"/>
            <a:ext cx="0" cy="815926"/>
          </a:xfrm>
          <a:prstGeom prst="straightConnector1">
            <a:avLst/>
          </a:prstGeom>
          <a:ln w="38100">
            <a:solidFill>
              <a:srgbClr val="FFCC0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BBBD3FDC-F93C-49DA-99BE-5EE24AE634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7602" y="3628955"/>
            <a:ext cx="660387" cy="66038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E5DB627-E223-475E-B463-279439B869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92060" y="1467641"/>
            <a:ext cx="567572" cy="4803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76B4D3-968A-4E4F-A591-A45BEE7D5499}"/>
              </a:ext>
            </a:extLst>
          </p:cNvPr>
          <p:cNvSpPr txBox="1"/>
          <p:nvPr/>
        </p:nvSpPr>
        <p:spPr>
          <a:xfrm>
            <a:off x="9420838" y="1366076"/>
            <a:ext cx="17485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All services in integration </a:t>
            </a:r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209B436D-343B-4834-BEDB-67B20FA8BBDC}"/>
              </a:ext>
            </a:extLst>
          </p:cNvPr>
          <p:cNvSpPr/>
          <p:nvPr/>
        </p:nvSpPr>
        <p:spPr bwMode="auto">
          <a:xfrm>
            <a:off x="7867082" y="2234137"/>
            <a:ext cx="123340" cy="1280160"/>
          </a:xfrm>
          <a:prstGeom prst="downArrow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C18A66-E617-453E-B929-E8732A4E9733}"/>
              </a:ext>
            </a:extLst>
          </p:cNvPr>
          <p:cNvSpPr txBox="1"/>
          <p:nvPr/>
        </p:nvSpPr>
        <p:spPr>
          <a:xfrm>
            <a:off x="8428048" y="3639098"/>
            <a:ext cx="11157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800">
                <a:solidFill>
                  <a:schemeClr val="accent6">
                    <a:lumMod val="50000"/>
                  </a:schemeClr>
                </a:solidFill>
              </a:rPr>
              <a:t>Azure</a:t>
            </a:r>
          </a:p>
          <a:p>
            <a:pPr algn="l"/>
            <a:r>
              <a:rPr lang="en-US" sz="1800">
                <a:solidFill>
                  <a:schemeClr val="accent6">
                    <a:lumMod val="50000"/>
                  </a:schemeClr>
                </a:solidFill>
              </a:rPr>
              <a:t>Function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F475F6-1B13-4BC7-8C21-9BE11AB0730B}"/>
              </a:ext>
            </a:extLst>
          </p:cNvPr>
          <p:cNvSpPr txBox="1"/>
          <p:nvPr/>
        </p:nvSpPr>
        <p:spPr>
          <a:xfrm>
            <a:off x="4252009" y="4043732"/>
            <a:ext cx="121761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>
                <a:solidFill>
                  <a:schemeClr val="accent6">
                    <a:lumMod val="50000"/>
                  </a:schemeClr>
                </a:solidFill>
              </a:rPr>
              <a:t>Log Analytics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17CD4B-0427-42CF-8CAB-BA60BCF5FC44}"/>
              </a:ext>
            </a:extLst>
          </p:cNvPr>
          <p:cNvSpPr txBox="1"/>
          <p:nvPr/>
        </p:nvSpPr>
        <p:spPr>
          <a:xfrm>
            <a:off x="1417925" y="3835405"/>
            <a:ext cx="121761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>
                <a:solidFill>
                  <a:schemeClr val="accent6">
                    <a:lumMod val="50000"/>
                  </a:schemeClr>
                </a:solidFill>
              </a:rPr>
              <a:t>Event </a:t>
            </a:r>
          </a:p>
          <a:p>
            <a:pPr algn="l"/>
            <a:r>
              <a:rPr lang="en-US" sz="2000">
                <a:solidFill>
                  <a:schemeClr val="accent6">
                    <a:lumMod val="50000"/>
                  </a:schemeClr>
                </a:solidFill>
              </a:rPr>
              <a:t>Hub</a:t>
            </a:r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F612C8F8-5FCB-42DD-8586-40900E722E8E}"/>
              </a:ext>
            </a:extLst>
          </p:cNvPr>
          <p:cNvSpPr/>
          <p:nvPr/>
        </p:nvSpPr>
        <p:spPr bwMode="auto">
          <a:xfrm>
            <a:off x="8026473" y="4331387"/>
            <a:ext cx="123340" cy="458500"/>
          </a:xfrm>
          <a:prstGeom prst="downArrow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3AF8294E-1ED1-4F01-B009-7131D0237598}"/>
              </a:ext>
            </a:extLst>
          </p:cNvPr>
          <p:cNvSpPr/>
          <p:nvPr/>
        </p:nvSpPr>
        <p:spPr bwMode="auto">
          <a:xfrm>
            <a:off x="8279541" y="4332785"/>
            <a:ext cx="123340" cy="458500"/>
          </a:xfrm>
          <a:prstGeom prst="downArrow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1CD525A-5DF4-449C-9E95-0444E33B9310}"/>
              </a:ext>
            </a:extLst>
          </p:cNvPr>
          <p:cNvSpPr txBox="1"/>
          <p:nvPr/>
        </p:nvSpPr>
        <p:spPr>
          <a:xfrm>
            <a:off x="8922233" y="4252860"/>
            <a:ext cx="17485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Business as subscribers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30203C-C770-4DCC-A555-35FCB7994900}"/>
              </a:ext>
            </a:extLst>
          </p:cNvPr>
          <p:cNvSpPr txBox="1"/>
          <p:nvPr/>
        </p:nvSpPr>
        <p:spPr>
          <a:xfrm>
            <a:off x="6110298" y="3648264"/>
            <a:ext cx="121618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Business failures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102E63F-F9B4-4ACE-BF17-C1B8D705EC96}"/>
              </a:ext>
            </a:extLst>
          </p:cNvPr>
          <p:cNvSpPr txBox="1"/>
          <p:nvPr/>
        </p:nvSpPr>
        <p:spPr>
          <a:xfrm>
            <a:off x="3904608" y="2226272"/>
            <a:ext cx="132422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Warm path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5299D2E-07E4-4840-8A4F-2132D98E2831}"/>
              </a:ext>
            </a:extLst>
          </p:cNvPr>
          <p:cNvSpPr txBox="1"/>
          <p:nvPr/>
        </p:nvSpPr>
        <p:spPr>
          <a:xfrm>
            <a:off x="8045739" y="2201842"/>
            <a:ext cx="132422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Hot path</a:t>
            </a:r>
          </a:p>
        </p:txBody>
      </p:sp>
    </p:spTree>
    <p:extLst>
      <p:ext uri="{BB962C8B-B14F-4D97-AF65-F5344CB8AC3E}">
        <p14:creationId xmlns:p14="http://schemas.microsoft.com/office/powerpoint/2010/main" val="1242473426"/>
      </p:ext>
    </p:extLst>
  </p:cSld>
  <p:clrMapOvr>
    <a:masterClrMapping/>
  </p:clrMapOvr>
  <p:transition advTm="162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2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CD94-D2E5-4668-8652-15F922AE4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77" y="301152"/>
            <a:ext cx="7974011" cy="492443"/>
          </a:xfrm>
        </p:spPr>
        <p:txBody>
          <a:bodyPr/>
          <a:lstStyle/>
          <a:p>
            <a:r>
              <a:rPr lang="en-US"/>
              <a:t>Business on Logic Apps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DA436A7-2973-4980-8B9E-45BFA24A39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0253158"/>
              </p:ext>
            </p:extLst>
          </p:nvPr>
        </p:nvGraphicFramePr>
        <p:xfrm>
          <a:off x="1367406" y="969762"/>
          <a:ext cx="10117121" cy="5503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2513876"/>
      </p:ext>
    </p:extLst>
  </p:cSld>
  <p:clrMapOvr>
    <a:masterClrMapping/>
  </p:clrMapOvr>
  <p:transition advTm="168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2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58">
            <a:extLst>
              <a:ext uri="{FF2B5EF4-FFF2-40B4-BE49-F238E27FC236}">
                <a16:creationId xmlns:a16="http://schemas.microsoft.com/office/drawing/2014/main" id="{BE1BB4E7-DDDF-496B-A9B7-A81355C6F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017" y="308474"/>
            <a:ext cx="7974011" cy="492443"/>
          </a:xfrm>
        </p:spPr>
        <p:txBody>
          <a:bodyPr/>
          <a:lstStyle/>
          <a:p>
            <a:r>
              <a:rPr lang="en-US" dirty="0"/>
              <a:t>Future considerations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EF93F18-9C3A-41DB-9648-0BB7593C12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9005387"/>
              </p:ext>
            </p:extLst>
          </p:nvPr>
        </p:nvGraphicFramePr>
        <p:xfrm>
          <a:off x="3047999" y="1396999"/>
          <a:ext cx="7681519" cy="4984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7081575"/>
      </p:ext>
    </p:extLst>
  </p:cSld>
  <p:clrMapOvr>
    <a:masterClrMapping/>
  </p:clrMapOvr>
  <p:transition advTm="381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2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58">
            <a:extLst>
              <a:ext uri="{FF2B5EF4-FFF2-40B4-BE49-F238E27FC236}">
                <a16:creationId xmlns:a16="http://schemas.microsoft.com/office/drawing/2014/main" id="{BE1BB4E7-DDDF-496B-A9B7-A81355C6F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08" y="153514"/>
            <a:ext cx="7974011" cy="492443"/>
          </a:xfrm>
        </p:spPr>
        <p:txBody>
          <a:bodyPr/>
          <a:lstStyle/>
          <a:p>
            <a:r>
              <a:rPr lang="en-US"/>
              <a:t>Simplify and Accelerate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744A0F7-A453-46A6-9F2F-F654A2270C6E}"/>
              </a:ext>
            </a:extLst>
          </p:cNvPr>
          <p:cNvSpPr/>
          <p:nvPr/>
        </p:nvSpPr>
        <p:spPr bwMode="auto">
          <a:xfrm>
            <a:off x="2229633" y="1136113"/>
            <a:ext cx="3356975" cy="273879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1F76D3-A5D5-4BCB-84F9-05BCFEBE6CFC}"/>
              </a:ext>
            </a:extLst>
          </p:cNvPr>
          <p:cNvSpPr/>
          <p:nvPr/>
        </p:nvSpPr>
        <p:spPr bwMode="auto">
          <a:xfrm>
            <a:off x="7859523" y="1109896"/>
            <a:ext cx="3637259" cy="276501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E368141-6ECA-4045-86E3-E9444BFF8273}"/>
              </a:ext>
            </a:extLst>
          </p:cNvPr>
          <p:cNvSpPr txBox="1">
            <a:spLocks/>
          </p:cNvSpPr>
          <p:nvPr/>
        </p:nvSpPr>
        <p:spPr>
          <a:xfrm>
            <a:off x="1524000" y="0"/>
            <a:ext cx="0" cy="0"/>
          </a:xfrm>
        </p:spPr>
        <p:txBody>
          <a:bodyPr/>
          <a:lstStyle>
            <a:lvl1pPr marL="228594" marR="0" indent="-228594" algn="l" defTabSz="9327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189" marR="0" indent="-228594" algn="l" defTabSz="9327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09" marR="0" indent="-200020" algn="l" defTabSz="9327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42" marR="0" indent="-180970" algn="l" defTabSz="9327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13" marR="0" indent="-168270" algn="l" defTabSz="9327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976" indent="-233181" algn="l" defTabSz="93271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336" indent="-233181" algn="l" defTabSz="93271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695" indent="-233181" algn="l" defTabSz="93271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056" indent="-233181" algn="l" defTabSz="93271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IN" sz="2600" b="0" i="0" u="none" strike="noStrike" kern="1200" cap="none" spc="0" normalizeH="0" baseline="0" noProof="0">
              <a:ln>
                <a:noFill/>
              </a:ln>
              <a:gradFill>
                <a:gsLst>
                  <a:gs pos="1250">
                    <a:srgbClr val="1A1A1A"/>
                  </a:gs>
                  <a:gs pos="100000">
                    <a:srgbClr val="1A1A1A"/>
                  </a:gs>
                </a:gsLst>
                <a:lin ang="5400000" scaled="0"/>
              </a:gra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0" marR="0" lvl="0" indent="0" algn="l" defTabSz="9327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IN" sz="2600" b="0" i="0" u="none" strike="noStrike" kern="1200" cap="none" spc="0" normalizeH="0" baseline="0" noProof="0">
              <a:ln>
                <a:noFill/>
              </a:ln>
              <a:gradFill>
                <a:gsLst>
                  <a:gs pos="1250">
                    <a:srgbClr val="1A1A1A"/>
                  </a:gs>
                  <a:gs pos="100000">
                    <a:srgbClr val="1A1A1A"/>
                  </a:gs>
                </a:gsLst>
                <a:lin ang="5400000" scaled="0"/>
              </a:gra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  <a:p>
            <a:pPr marL="0" marR="0" lvl="0" indent="0" algn="l" defTabSz="9327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IN" sz="2600" b="0" i="0" u="none" strike="noStrike" kern="1200" cap="none" spc="0" normalizeH="0" baseline="0" noProof="0">
              <a:ln>
                <a:noFill/>
              </a:ln>
              <a:gradFill>
                <a:gsLst>
                  <a:gs pos="1250">
                    <a:srgbClr val="1A1A1A"/>
                  </a:gs>
                  <a:gs pos="100000">
                    <a:srgbClr val="1A1A1A"/>
                  </a:gs>
                </a:gsLst>
                <a:lin ang="5400000" scaled="0"/>
              </a:gra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852B488-5F3B-4A43-9567-0FB5451DB9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636472"/>
              </p:ext>
            </p:extLst>
          </p:nvPr>
        </p:nvGraphicFramePr>
        <p:xfrm>
          <a:off x="107219" y="1559106"/>
          <a:ext cx="6522836" cy="1514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5E583AB-F710-4C35-917D-78A827A2DAEE}"/>
              </a:ext>
            </a:extLst>
          </p:cNvPr>
          <p:cNvSpPr txBox="1"/>
          <p:nvPr/>
        </p:nvSpPr>
        <p:spPr>
          <a:xfrm>
            <a:off x="2166921" y="2640342"/>
            <a:ext cx="2182179" cy="135729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285750" marR="0" lvl="0" indent="-28575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TPM Setup</a:t>
            </a:r>
          </a:p>
          <a:p>
            <a:pPr marL="285750" marR="0" lvl="0" indent="-28575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Itinerary Setup</a:t>
            </a:r>
          </a:p>
          <a:p>
            <a:pPr marL="285750" marR="0" lvl="0" indent="-28575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Map Development</a:t>
            </a:r>
          </a:p>
          <a:p>
            <a:pPr marL="285750" marR="0" lvl="0" indent="-28575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Custom Components Development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EEFE4C-BB2F-4DA8-B5EB-BEBC5E677452}"/>
              </a:ext>
            </a:extLst>
          </p:cNvPr>
          <p:cNvSpPr txBox="1"/>
          <p:nvPr/>
        </p:nvSpPr>
        <p:spPr>
          <a:xfrm>
            <a:off x="3727527" y="2642655"/>
            <a:ext cx="1754669" cy="94795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285750" marR="0" lvl="0" indent="-28575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Unit Testing</a:t>
            </a:r>
          </a:p>
          <a:p>
            <a:pPr marL="285750" marR="0" lvl="0" indent="-28575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AB Testing</a:t>
            </a:r>
          </a:p>
          <a:p>
            <a:pPr marL="285750" marR="0" lvl="0" indent="-28575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End-End Testing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B3A68C1-8028-48DB-A454-515D1734D709}"/>
              </a:ext>
            </a:extLst>
          </p:cNvPr>
          <p:cNvSpPr/>
          <p:nvPr/>
        </p:nvSpPr>
        <p:spPr bwMode="auto">
          <a:xfrm>
            <a:off x="8098167" y="1893931"/>
            <a:ext cx="3141761" cy="770796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Continuous Onboarding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AF99E97-3318-4A8D-A57E-3B08E9C6BD56}"/>
              </a:ext>
            </a:extLst>
          </p:cNvPr>
          <p:cNvSpPr/>
          <p:nvPr/>
        </p:nvSpPr>
        <p:spPr bwMode="auto">
          <a:xfrm>
            <a:off x="6940512" y="2066264"/>
            <a:ext cx="533400" cy="426130"/>
          </a:xfrm>
          <a:prstGeom prst="rightArrow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920F48A-69A0-4200-9F7F-D0B8F88514F5}"/>
              </a:ext>
            </a:extLst>
          </p:cNvPr>
          <p:cNvSpPr/>
          <p:nvPr/>
        </p:nvSpPr>
        <p:spPr bwMode="auto">
          <a:xfrm>
            <a:off x="8325353" y="4997016"/>
            <a:ext cx="3049780" cy="1367364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Self-Serve Onboarding</a:t>
            </a:r>
          </a:p>
          <a:p>
            <a:pPr marL="457200" marR="0" lvl="0" indent="-457200" algn="l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  <a:p>
            <a:pPr marL="457200" marR="0" lvl="0" indent="-457200" algn="l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Accelerate EDI Integration</a:t>
            </a:r>
          </a:p>
          <a:p>
            <a:pPr marL="457200" marR="0" lvl="0" indent="-457200" algn="l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Simplify Partner Onboarding</a:t>
            </a:r>
          </a:p>
          <a:p>
            <a:pPr marL="457200" marR="0" lvl="0" indent="-457200" algn="l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Simplify End-End Testing</a:t>
            </a:r>
          </a:p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4BD437E-C1B0-4641-8245-DDA84B43D7D6}"/>
              </a:ext>
            </a:extLst>
          </p:cNvPr>
          <p:cNvSpPr/>
          <p:nvPr/>
        </p:nvSpPr>
        <p:spPr bwMode="auto">
          <a:xfrm>
            <a:off x="2139719" y="5023711"/>
            <a:ext cx="2895587" cy="1378429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cs typeface="Segoe UI" pitchFamily="34" charset="0"/>
              </a:rPr>
              <a:t>Migration Tools</a:t>
            </a:r>
          </a:p>
          <a:p>
            <a:pPr marL="0" marR="0" lvl="0" indent="0" algn="l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cs typeface="Segoe UI" pitchFamily="34" charset="0"/>
            </a:endParaRPr>
          </a:p>
          <a:p>
            <a:pPr marL="228600" marR="0" lvl="0" indent="-228600" algn="l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cs typeface="Segoe UI" pitchFamily="34" charset="0"/>
              </a:rPr>
              <a:t>TPM Migration tool</a:t>
            </a:r>
          </a:p>
          <a:p>
            <a:pPr marL="228600" marR="0" lvl="0" indent="-228600" algn="l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cs typeface="Segoe UI" pitchFamily="34" charset="0"/>
              </a:rPr>
              <a:t>AB Testing Tool</a:t>
            </a:r>
          </a:p>
          <a:p>
            <a:pPr marL="0" marR="0" lvl="0" indent="0" algn="l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cs typeface="Segoe UI" pitchFamily="34" charset="0"/>
            </a:endParaRPr>
          </a:p>
          <a:p>
            <a:pPr marL="0" marR="0" lvl="0" indent="0" algn="l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cs typeface="Segoe UI" pitchFamily="34" charset="0"/>
            </a:endParaRPr>
          </a:p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C9B948-8484-4F04-9967-4F983F6D75C4}"/>
              </a:ext>
            </a:extLst>
          </p:cNvPr>
          <p:cNvSpPr txBox="1"/>
          <p:nvPr/>
        </p:nvSpPr>
        <p:spPr>
          <a:xfrm>
            <a:off x="8325353" y="2843373"/>
            <a:ext cx="3011284" cy="704808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285750" marR="0" lvl="0" indent="-28575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New Partners Onboarding</a:t>
            </a:r>
          </a:p>
          <a:p>
            <a:pPr marL="285750" marR="0" lvl="0" indent="-28575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Testing with the Partners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202E75-50FA-4F0B-9DC9-1EE6F6DA5C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4264" y="827969"/>
            <a:ext cx="716432" cy="5373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BB9E4C-ECD4-4EE0-9602-427927AA7D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8392" y="927858"/>
            <a:ext cx="716432" cy="537324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5589162-AF73-4787-8338-41EB809D2111}"/>
              </a:ext>
            </a:extLst>
          </p:cNvPr>
          <p:cNvCxnSpPr>
            <a:cxnSpLocks/>
          </p:cNvCxnSpPr>
          <p:nvPr/>
        </p:nvCxnSpPr>
        <p:spPr>
          <a:xfrm>
            <a:off x="185009" y="3934673"/>
            <a:ext cx="6146004" cy="0"/>
          </a:xfrm>
          <a:prstGeom prst="straightConnector1">
            <a:avLst/>
          </a:prstGeom>
          <a:ln w="41275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8577828-A073-4DCF-9901-8D9DC979ADB6}"/>
              </a:ext>
            </a:extLst>
          </p:cNvPr>
          <p:cNvCxnSpPr>
            <a:cxnSpLocks/>
          </p:cNvCxnSpPr>
          <p:nvPr/>
        </p:nvCxnSpPr>
        <p:spPr>
          <a:xfrm>
            <a:off x="8098167" y="3947560"/>
            <a:ext cx="3238470" cy="0"/>
          </a:xfrm>
          <a:prstGeom prst="straightConnector1">
            <a:avLst/>
          </a:prstGeom>
          <a:ln w="41275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6C97957-D718-44EA-BEE3-9ECE4DF01CD0}"/>
              </a:ext>
            </a:extLst>
          </p:cNvPr>
          <p:cNvSpPr txBox="1"/>
          <p:nvPr/>
        </p:nvSpPr>
        <p:spPr>
          <a:xfrm>
            <a:off x="828136" y="3905691"/>
            <a:ext cx="5181600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ctr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Migration Process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4427E0-D05B-4DCA-BB6A-73462FD6033B}"/>
              </a:ext>
            </a:extLst>
          </p:cNvPr>
          <p:cNvSpPr txBox="1"/>
          <p:nvPr/>
        </p:nvSpPr>
        <p:spPr>
          <a:xfrm>
            <a:off x="8098167" y="3905691"/>
            <a:ext cx="3049781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ctr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Onboarding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srgbClr val="1A1A1A"/>
                    </a:gs>
                    <a:gs pos="3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Process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gradFill>
                <a:gsLst>
                  <a:gs pos="2917">
                    <a:srgbClr val="1A1A1A"/>
                  </a:gs>
                  <a:gs pos="30000">
                    <a:srgbClr val="1A1A1A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BA7950EF-DDD2-41FE-AABA-47C792D68867}"/>
              </a:ext>
            </a:extLst>
          </p:cNvPr>
          <p:cNvSpPr/>
          <p:nvPr/>
        </p:nvSpPr>
        <p:spPr bwMode="auto">
          <a:xfrm>
            <a:off x="3207010" y="4427709"/>
            <a:ext cx="685800" cy="516797"/>
          </a:xfrm>
          <a:prstGeom prst="downArrow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2FC2B2E3-E8C2-4A44-881B-6F2D679BA1AE}"/>
              </a:ext>
            </a:extLst>
          </p:cNvPr>
          <p:cNvSpPr/>
          <p:nvPr/>
        </p:nvSpPr>
        <p:spPr bwMode="auto">
          <a:xfrm>
            <a:off x="9318871" y="4453688"/>
            <a:ext cx="685800" cy="516797"/>
          </a:xfrm>
          <a:prstGeom prst="downArrow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032888"/>
      </p:ext>
    </p:extLst>
  </p:cSld>
  <p:clrMapOvr>
    <a:masterClrMapping/>
  </p:clrMapOvr>
  <p:transition advTm="286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Graphic spid="6" grpId="0">
        <p:bldAsOne/>
      </p:bldGraphic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/>
      <p:bldP spid="18" grpId="0"/>
      <p:bldP spid="19" grpId="0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73429" y="2662022"/>
            <a:ext cx="7926754" cy="498598"/>
          </a:xfrm>
        </p:spPr>
        <p:txBody>
          <a:bodyPr/>
          <a:lstStyle/>
          <a:p>
            <a:r>
              <a:rPr lang="en-US" dirty="0"/>
              <a:t>Biztalk to Logic Apps Migration tool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785559" y="3552118"/>
            <a:ext cx="6712712" cy="307777"/>
          </a:xfrm>
        </p:spPr>
        <p:txBody>
          <a:bodyPr/>
          <a:lstStyle/>
          <a:p>
            <a:r>
              <a:rPr lang="en-US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75757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9091">
        <p:fade/>
      </p:transition>
    </mc:Choice>
    <mc:Fallback xmlns="">
      <p:transition spd="med" advTm="39091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47BA7-F57D-4263-99CF-53C3CF174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Self-Serve Onboarding Tool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85418-B429-4B85-AB6C-3F8A481598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Brief Look</a:t>
            </a:r>
          </a:p>
        </p:txBody>
      </p:sp>
    </p:spTree>
    <p:extLst>
      <p:ext uri="{BB962C8B-B14F-4D97-AF65-F5344CB8AC3E}">
        <p14:creationId xmlns:p14="http://schemas.microsoft.com/office/powerpoint/2010/main" val="10282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ECF6A2-7465-4841-BCCE-31AB380C8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2" y="141865"/>
            <a:ext cx="6712712" cy="498598"/>
          </a:xfrm>
        </p:spPr>
        <p:txBody>
          <a:bodyPr/>
          <a:lstStyle/>
          <a:p>
            <a:r>
              <a:rPr lang="en-US"/>
              <a:t>Self-Serve Onboarding Tool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C863F9-EE39-4A8F-B44D-F1B73D19A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2975"/>
            <a:ext cx="121920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31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ECF6A2-7465-4841-BCCE-31AB380C8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22" y="193237"/>
            <a:ext cx="6712712" cy="498598"/>
          </a:xfrm>
        </p:spPr>
        <p:txBody>
          <a:bodyPr/>
          <a:lstStyle/>
          <a:p>
            <a:r>
              <a:rPr lang="en-US"/>
              <a:t>Self-Serve Onboarding Tool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9DA192-2243-4FFA-B6B3-93B351E89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5496"/>
            <a:ext cx="12192000" cy="5902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01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ECF6A2-7465-4841-BCCE-31AB380C8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22" y="193237"/>
            <a:ext cx="6712712" cy="498598"/>
          </a:xfrm>
        </p:spPr>
        <p:txBody>
          <a:bodyPr/>
          <a:lstStyle/>
          <a:p>
            <a:r>
              <a:rPr lang="en-US"/>
              <a:t>Self-Serve Onboarding Tool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6E70A4-D1B1-40C6-9DE2-6821AB1D9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5496"/>
            <a:ext cx="12192000" cy="5902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065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4467313" y="905851"/>
            <a:ext cx="4080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Enterprise Integration Provides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Partner Integration (B2B)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to System integration (A2A)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Security, Tracking and Monitoring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compatibility translation services and multi-interface transport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24x7 Support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19383" y="6067885"/>
            <a:ext cx="10149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all Enterprise Integration processes over </a:t>
            </a:r>
            <a:r>
              <a:rPr kumimoji="0" lang="en-US" sz="1600" b="1" i="1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 Million </a:t>
            </a: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Transactions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 Month and </a:t>
            </a:r>
            <a:r>
              <a:rPr kumimoji="0" lang="en-US" sz="1600" b="1" i="1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billions of dollars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Revenue, Payroll and Cash Management allocations, supporting over </a:t>
            </a:r>
            <a:r>
              <a:rPr kumimoji="0" lang="en-US" sz="1600" b="1" i="1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 business critical applications and 1000+ partner configurations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DD8508E-01E5-45C0-9844-293DD4BFE1C5}"/>
              </a:ext>
            </a:extLst>
          </p:cNvPr>
          <p:cNvGrpSpPr/>
          <p:nvPr/>
        </p:nvGrpSpPr>
        <p:grpSpPr>
          <a:xfrm>
            <a:off x="540659" y="1194696"/>
            <a:ext cx="11380518" cy="4867860"/>
            <a:chOff x="467752" y="835307"/>
            <a:chExt cx="9955791" cy="4867860"/>
          </a:xfrm>
        </p:grpSpPr>
        <p:sp>
          <p:nvSpPr>
            <p:cNvPr id="32" name="Left-Right Arrow 31"/>
            <p:cNvSpPr/>
            <p:nvPr/>
          </p:nvSpPr>
          <p:spPr bwMode="auto">
            <a:xfrm>
              <a:off x="1964110" y="3182922"/>
              <a:ext cx="1981200" cy="304800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3" name="Left-Right Arrow 32"/>
            <p:cNvSpPr/>
            <p:nvPr/>
          </p:nvSpPr>
          <p:spPr bwMode="auto">
            <a:xfrm>
              <a:off x="6155110" y="3259122"/>
              <a:ext cx="1981200" cy="304800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7752" y="1009648"/>
              <a:ext cx="2438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Microsoft Internal Transactions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136309" y="835307"/>
              <a:ext cx="22872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Microsoft  External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Partners Transactions</a:t>
              </a:r>
            </a:p>
          </p:txBody>
        </p:sp>
        <p:sp>
          <p:nvSpPr>
            <p:cNvPr id="37" name="Left-Right Arrow 36"/>
            <p:cNvSpPr/>
            <p:nvPr/>
          </p:nvSpPr>
          <p:spPr bwMode="auto">
            <a:xfrm>
              <a:off x="1953652" y="3944922"/>
              <a:ext cx="1991658" cy="304800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9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8" name="Left-Right Arrow 37"/>
            <p:cNvSpPr/>
            <p:nvPr/>
          </p:nvSpPr>
          <p:spPr bwMode="auto">
            <a:xfrm>
              <a:off x="1953652" y="2420922"/>
              <a:ext cx="1991658" cy="304800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20699999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12510" y="2878122"/>
              <a:ext cx="866396" cy="9144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6">
                    <a:lumMod val="75000"/>
                    <a:alpha val="57000"/>
                  </a:schemeClr>
                </a:gs>
                <a:gs pos="100000">
                  <a:schemeClr val="accent6">
                    <a:lumMod val="75000"/>
                    <a:alpha val="36000"/>
                  </a:schemeClr>
                </a:gs>
              </a:gsLst>
              <a:lin ang="0" scaled="1"/>
              <a:tileRect/>
            </a:gradFill>
            <a:ln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pic>
        <p:sp>
          <p:nvSpPr>
            <p:cNvPr id="40" name="TextBox 39"/>
            <p:cNvSpPr txBox="1"/>
            <p:nvPr/>
          </p:nvSpPr>
          <p:spPr>
            <a:xfrm>
              <a:off x="6220852" y="3106722"/>
              <a:ext cx="1905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Billion+ in deposits per month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182252" y="3030522"/>
              <a:ext cx="16002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Employee Payroll, Benefits</a:t>
              </a:r>
            </a:p>
          </p:txBody>
        </p:sp>
        <p:sp>
          <p:nvSpPr>
            <p:cNvPr id="42" name="Left-Right Arrow 41"/>
            <p:cNvSpPr/>
            <p:nvPr/>
          </p:nvSpPr>
          <p:spPr bwMode="auto">
            <a:xfrm>
              <a:off x="6144652" y="2344722"/>
              <a:ext cx="1991658" cy="304800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9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3" name="Left-Right Arrow 42"/>
            <p:cNvSpPr/>
            <p:nvPr/>
          </p:nvSpPr>
          <p:spPr bwMode="auto">
            <a:xfrm>
              <a:off x="6144652" y="4021122"/>
              <a:ext cx="1991658" cy="304800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20699999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4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02052" y="4262377"/>
              <a:ext cx="1366837" cy="82108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6">
                    <a:lumMod val="75000"/>
                    <a:alpha val="57000"/>
                  </a:schemeClr>
                </a:gs>
                <a:gs pos="100000">
                  <a:schemeClr val="accent6">
                    <a:lumMod val="75000"/>
                    <a:alpha val="36000"/>
                  </a:schemeClr>
                </a:gs>
              </a:gsLst>
              <a:lin ang="0" scaled="1"/>
              <a:tileRect/>
            </a:gradFill>
            <a:ln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pic>
        <p:sp>
          <p:nvSpPr>
            <p:cNvPr id="45" name="TextBox 44"/>
            <p:cNvSpPr txBox="1"/>
            <p:nvPr/>
          </p:nvSpPr>
          <p:spPr>
            <a:xfrm>
              <a:off x="6373252" y="3868722"/>
              <a:ext cx="1905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20760000"/>
                </a:camera>
                <a:lightRig rig="threePt" dir="t"/>
              </a:scene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Billion$$ a month impacted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220852" y="4249722"/>
              <a:ext cx="1905000" cy="369332"/>
            </a:xfrm>
            <a:prstGeom prst="rect">
              <a:avLst/>
            </a:prstGeom>
            <a:noFill/>
            <a:scene3d>
              <a:camera prst="orthographicFront">
                <a:rot lat="0" lon="0" rev="20760000"/>
              </a:camera>
              <a:lightRig rig="threePt" dir="t"/>
            </a:scene3d>
          </p:spPr>
          <p:txBody>
            <a:bodyPr wrap="square" rtlCol="0">
              <a:spAutoFit/>
              <a:scene3d>
                <a:camera prst="orthographicFront">
                  <a:rot lat="0" lon="0" rev="20820000"/>
                </a:camera>
                <a:lightRig rig="threePt" dir="t"/>
              </a:scene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Ship status, order confirmation, electronic invoicing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182252" y="2116122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20760000"/>
                </a:camera>
                <a:lightRig rig="threePt" dir="t"/>
              </a:scene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Order to Cash, Supply Chain Management, Contract </a:t>
              </a:r>
              <a:r>
                <a:rPr kumimoji="0" lang="en-US" sz="9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Mgmt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125852" y="3792522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Happy Employees, Families, Health Care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953652" y="3716322"/>
              <a:ext cx="1905000" cy="230832"/>
            </a:xfrm>
            <a:prstGeom prst="rect">
              <a:avLst/>
            </a:prstGeom>
            <a:noFill/>
            <a:scene3d>
              <a:camera prst="orthographicFront">
                <a:rot lat="0" lon="0" rev="900000"/>
              </a:camera>
              <a:lightRig rig="threePt" dir="t"/>
            </a:scene3d>
          </p:spPr>
          <p:txBody>
            <a:bodyPr wrap="square" rtlCol="0">
              <a:spAutoFit/>
              <a:scene3d>
                <a:camera prst="orthographicFront">
                  <a:rot lat="0" lon="0" rev="20760000"/>
                </a:camera>
                <a:lightRig rig="threePt" dir="t"/>
              </a:scene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Accounts Payable, Bank Transfers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106052" y="4173522"/>
              <a:ext cx="1981200" cy="369332"/>
            </a:xfrm>
            <a:prstGeom prst="rect">
              <a:avLst/>
            </a:prstGeom>
            <a:noFill/>
            <a:scene3d>
              <a:camera prst="orthographicFront">
                <a:rot lat="0" lon="0" rev="900000"/>
              </a:camera>
              <a:lightRig rig="threePt" dir="t"/>
            </a:scene3d>
          </p:spPr>
          <p:txBody>
            <a:bodyPr wrap="square" rtlCol="0">
              <a:spAutoFit/>
              <a:scene3d>
                <a:camera prst="orthographicFront">
                  <a:rot lat="0" lon="0" rev="20760000"/>
                </a:camera>
                <a:lightRig rig="threePt" dir="t"/>
              </a:scene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Travel, AMEX transactions, Bank Statement Processing and Rebates 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297052" y="2116122"/>
              <a:ext cx="1905000" cy="230832"/>
            </a:xfrm>
            <a:prstGeom prst="rect">
              <a:avLst/>
            </a:prstGeom>
            <a:noFill/>
            <a:scene3d>
              <a:camera prst="orthographicFront">
                <a:rot lat="0" lon="0" rev="900000"/>
              </a:camera>
              <a:lightRig rig="threePt" dir="t"/>
            </a:scene3d>
          </p:spPr>
          <p:txBody>
            <a:bodyPr wrap="square" rtlCol="0">
              <a:spAutoFit/>
              <a:scene3d>
                <a:camera prst="orthographicFront">
                  <a:rot lat="0" lon="0" rev="20760000"/>
                </a:camera>
                <a:lightRig rig="threePt" dir="t"/>
              </a:scene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 Billion+ in Transactions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297052" y="2573322"/>
              <a:ext cx="1905000" cy="230832"/>
            </a:xfrm>
            <a:prstGeom prst="rect">
              <a:avLst/>
            </a:prstGeom>
            <a:noFill/>
            <a:scene3d>
              <a:camera prst="orthographicFront">
                <a:rot lat="0" lon="0" rev="900000"/>
              </a:camera>
              <a:lightRig rig="threePt" dir="t"/>
            </a:scene3d>
          </p:spPr>
          <p:txBody>
            <a:bodyPr wrap="square" rtlCol="0">
              <a:spAutoFit/>
              <a:scene3d>
                <a:camera prst="orthographicFront">
                  <a:rot lat="0" lon="0" rev="20760000"/>
                </a:camera>
                <a:lightRig rig="threePt" dir="t"/>
              </a:scene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Global Banks (Euro, US, Latin AM)</a:t>
              </a:r>
            </a:p>
          </p:txBody>
        </p:sp>
        <p:pic>
          <p:nvPicPr>
            <p:cNvPr id="53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202052" y="1430322"/>
              <a:ext cx="1231467" cy="100965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6">
                    <a:lumMod val="75000"/>
                    <a:alpha val="57000"/>
                  </a:schemeClr>
                </a:gs>
                <a:gs pos="100000">
                  <a:schemeClr val="accent6">
                    <a:lumMod val="75000"/>
                    <a:alpha val="36000"/>
                  </a:schemeClr>
                </a:gs>
              </a:gsLst>
              <a:lin ang="0" scaled="1"/>
              <a:tileRect/>
            </a:gradFill>
            <a:ln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pic>
        <p:sp>
          <p:nvSpPr>
            <p:cNvPr id="54" name="TextBox 53"/>
            <p:cNvSpPr txBox="1"/>
            <p:nvPr/>
          </p:nvSpPr>
          <p:spPr>
            <a:xfrm>
              <a:off x="505852" y="367529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900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Human Resources, Benefits, Legal</a:t>
              </a:r>
            </a:p>
          </p:txBody>
        </p:sp>
        <p:pic>
          <p:nvPicPr>
            <p:cNvPr id="55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2052" y="4097322"/>
              <a:ext cx="1219200" cy="78005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6">
                    <a:lumMod val="75000"/>
                    <a:alpha val="57000"/>
                  </a:schemeClr>
                </a:gs>
                <a:gs pos="100000">
                  <a:schemeClr val="accent6">
                    <a:lumMod val="75000"/>
                    <a:alpha val="36000"/>
                  </a:schemeClr>
                </a:gs>
              </a:gsLst>
              <a:lin ang="0" scaled="1"/>
              <a:tileRect/>
            </a:gradFill>
            <a:ln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pic>
        <p:sp>
          <p:nvSpPr>
            <p:cNvPr id="56" name="TextBox 55"/>
            <p:cNvSpPr txBox="1"/>
            <p:nvPr/>
          </p:nvSpPr>
          <p:spPr>
            <a:xfrm>
              <a:off x="505852" y="4935522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Finance, Marketing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Human Resources</a:t>
              </a:r>
            </a:p>
          </p:txBody>
        </p:sp>
        <p:pic>
          <p:nvPicPr>
            <p:cNvPr id="57" name="Picture 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82052" y="2954322"/>
              <a:ext cx="1243012" cy="73192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6">
                    <a:lumMod val="75000"/>
                    <a:alpha val="57000"/>
                  </a:schemeClr>
                </a:gs>
                <a:gs pos="100000">
                  <a:schemeClr val="accent6">
                    <a:lumMod val="75000"/>
                    <a:alpha val="36000"/>
                  </a:schemeClr>
                </a:gs>
              </a:gsLst>
              <a:lin ang="0" scaled="1"/>
              <a:tileRect/>
            </a:gradFill>
            <a:ln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pic>
        <p:pic>
          <p:nvPicPr>
            <p:cNvPr id="58" name="Picture 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82052" y="1506522"/>
              <a:ext cx="1295400" cy="96202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6">
                    <a:lumMod val="75000"/>
                    <a:alpha val="57000"/>
                  </a:schemeClr>
                </a:gs>
                <a:gs pos="100000">
                  <a:schemeClr val="accent6">
                    <a:lumMod val="75000"/>
                    <a:alpha val="36000"/>
                  </a:schemeClr>
                </a:gs>
              </a:gsLst>
              <a:lin ang="0" scaled="1"/>
              <a:tileRect/>
            </a:gradFill>
            <a:ln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pic>
        <p:sp>
          <p:nvSpPr>
            <p:cNvPr id="59" name="TextBox 58"/>
            <p:cNvSpPr txBox="1"/>
            <p:nvPr/>
          </p:nvSpPr>
          <p:spPr>
            <a:xfrm>
              <a:off x="505852" y="2479564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Licensing, Sales and Contracts, Distribution </a:t>
              </a:r>
              <a:r>
                <a:rPr kumimoji="0" lang="en-US" sz="9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Svcs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125852" y="2420922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Vendor payments, treasury, etc.,</a:t>
              </a: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4139640" y="2468547"/>
              <a:ext cx="1876424" cy="185737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6">
                    <a:lumMod val="75000"/>
                    <a:alpha val="57000"/>
                  </a:schemeClr>
                </a:gs>
                <a:gs pos="100000">
                  <a:schemeClr val="accent6">
                    <a:lumMod val="75000"/>
                    <a:alpha val="36000"/>
                  </a:schemeClr>
                </a:gs>
              </a:gsLst>
              <a:lin ang="0" scaled="1"/>
              <a:tileRect/>
            </a:gradFill>
            <a:ln>
              <a:noFill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Enterprise Integration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125852" y="5195336"/>
              <a:ext cx="15240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Happy Suppliers, Distributors, Retailers and End Customers Globally</a:t>
              </a:r>
            </a:p>
          </p:txBody>
        </p:sp>
      </p:grpSp>
      <p:sp>
        <p:nvSpPr>
          <p:cNvPr id="62" name="Title 1">
            <a:extLst>
              <a:ext uri="{FF2B5EF4-FFF2-40B4-BE49-F238E27FC236}">
                <a16:creationId xmlns:a16="http://schemas.microsoft.com/office/drawing/2014/main" id="{51275DF2-0260-403B-B5AC-1D424728A46A}"/>
              </a:ext>
            </a:extLst>
          </p:cNvPr>
          <p:cNvSpPr txBox="1">
            <a:spLocks/>
          </p:cNvSpPr>
          <p:nvPr/>
        </p:nvSpPr>
        <p:spPr>
          <a:xfrm>
            <a:off x="505852" y="193211"/>
            <a:ext cx="8724412" cy="492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Microsoft Integration &amp; Business Portfolios</a:t>
            </a:r>
          </a:p>
        </p:txBody>
      </p:sp>
    </p:spTree>
    <p:extLst>
      <p:ext uri="{BB962C8B-B14F-4D97-AF65-F5344CB8AC3E}">
        <p14:creationId xmlns:p14="http://schemas.microsoft.com/office/powerpoint/2010/main" val="250992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"/>
    </mc:Choice>
    <mc:Fallback xmlns="">
      <p:transition spd="slow" advTm="35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ECF6A2-7465-4841-BCCE-31AB380C8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22" y="193237"/>
            <a:ext cx="6712712" cy="498598"/>
          </a:xfrm>
        </p:spPr>
        <p:txBody>
          <a:bodyPr/>
          <a:lstStyle/>
          <a:p>
            <a:r>
              <a:rPr lang="en-US"/>
              <a:t>Self-Serve Onboarding Tool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772BE2-10A0-4047-8012-770153866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55496"/>
            <a:ext cx="12191999" cy="5902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315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2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58">
            <a:extLst>
              <a:ext uri="{FF2B5EF4-FFF2-40B4-BE49-F238E27FC236}">
                <a16:creationId xmlns:a16="http://schemas.microsoft.com/office/drawing/2014/main" id="{BE1BB4E7-DDDF-496B-A9B7-A81355C6F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F0A9D1-DACF-40BF-A617-053F8E2477FF}"/>
              </a:ext>
            </a:extLst>
          </p:cNvPr>
          <p:cNvSpPr/>
          <p:nvPr/>
        </p:nvSpPr>
        <p:spPr>
          <a:xfrm>
            <a:off x="778934" y="1275578"/>
            <a:ext cx="989061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932742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There are published limits for Logic Apps; understand what they are.</a:t>
            </a:r>
          </a:p>
          <a:p>
            <a:pPr marL="457200" indent="-457200" defTabSz="932742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Consider the nature of flows you will create – high throughput or long running workflows.</a:t>
            </a:r>
          </a:p>
          <a:p>
            <a:pPr marL="457200" indent="-457200" defTabSz="932742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Leverage the platform as much as possible to control concurrency (split-on, for-each).</a:t>
            </a:r>
          </a:p>
          <a:p>
            <a:pPr marL="457200" indent="-457200" defTabSz="932742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Understand the structure and behavior of your data (batched v/s non-batched).</a:t>
            </a:r>
          </a:p>
          <a:p>
            <a:pPr marL="457200" indent="-457200" defTabSz="932742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When batching items, understand limits and batch sizes to determine release criteria</a:t>
            </a:r>
          </a:p>
          <a:p>
            <a:pPr marL="457200" indent="-457200" defTabSz="932742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Versioned endpoints for extensible</a:t>
            </a:r>
            <a:r>
              <a:rPr lang="en-US" sz="2400" i="1" dirty="0">
                <a:solidFill>
                  <a:schemeClr val="tx2"/>
                </a:solidFill>
              </a:rPr>
              <a:t>, test-in-production </a:t>
            </a:r>
            <a:r>
              <a:rPr lang="en-US" sz="2400" dirty="0">
                <a:solidFill>
                  <a:schemeClr val="tx2"/>
                </a:solidFill>
              </a:rPr>
              <a:t>mindset</a:t>
            </a:r>
          </a:p>
          <a:p>
            <a:pPr marL="457200" indent="-457200" defTabSz="932742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In Logic App, your delivery options are – ‘at least once’ or ‘at most once’ (not ‘only once’).</a:t>
            </a:r>
          </a:p>
          <a:p>
            <a:pPr marL="457200" indent="-457200" defTabSz="932742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17103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97F19D-5E0B-4D16-B0CA-76B8EBFE803E}"/>
              </a:ext>
            </a:extLst>
          </p:cNvPr>
          <p:cNvSpPr txBox="1"/>
          <p:nvPr/>
        </p:nvSpPr>
        <p:spPr>
          <a:xfrm>
            <a:off x="3807975" y="1609850"/>
            <a:ext cx="4724400" cy="10433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400">
                <a:solidFill>
                  <a:srgbClr val="1A1A1A"/>
                </a:solidFill>
                <a:latin typeface="Montserrat" panose="00000500000000000000" pitchFamily="50" charset="0"/>
              </a:rPr>
              <a:t>Thank You !!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79A2D0-3E0B-4429-BC66-913332724B66}"/>
              </a:ext>
            </a:extLst>
          </p:cNvPr>
          <p:cNvSpPr/>
          <p:nvPr/>
        </p:nvSpPr>
        <p:spPr>
          <a:xfrm>
            <a:off x="2817375" y="3743449"/>
            <a:ext cx="70548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A1A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Artifact migration tool :</a:t>
            </a:r>
            <a:r>
              <a:rPr lang="en-US" sz="2400" dirty="0">
                <a:solidFill>
                  <a:srgbClr val="D73B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D73B0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https://aka.ms/tpmigration</a:t>
            </a:r>
            <a:endParaRPr lang="en-US" sz="2400" dirty="0">
              <a:solidFill>
                <a:srgbClr val="D73B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1A1A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Whitepaper:</a:t>
            </a:r>
            <a:r>
              <a:rPr lang="en-US" sz="2400" dirty="0">
                <a:solidFill>
                  <a:srgbClr val="D73B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D73B0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https://aka.ms/logicappitcasestudy</a:t>
            </a:r>
            <a:endParaRPr lang="en-US" sz="2400" dirty="0">
              <a:solidFill>
                <a:srgbClr val="D73B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D73B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00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2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BDD3525-0A87-4855-B4FF-520F27E43E28}"/>
              </a:ext>
            </a:extLst>
          </p:cNvPr>
          <p:cNvSpPr/>
          <p:nvPr/>
        </p:nvSpPr>
        <p:spPr bwMode="auto">
          <a:xfrm>
            <a:off x="-5974" y="17992"/>
            <a:ext cx="4624076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F9CD94-D2E5-4668-8652-15F922AE4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07" y="201365"/>
            <a:ext cx="4373557" cy="553998"/>
          </a:xfrm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</a:rPr>
              <a:t>Integration landscape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E4B8FF-7478-413E-8C2E-2662A9F22C7E}"/>
              </a:ext>
            </a:extLst>
          </p:cNvPr>
          <p:cNvSpPr/>
          <p:nvPr/>
        </p:nvSpPr>
        <p:spPr bwMode="auto">
          <a:xfrm>
            <a:off x="5211828" y="1341621"/>
            <a:ext cx="2468880" cy="2105372"/>
          </a:xfrm>
          <a:prstGeom prst="rect">
            <a:avLst/>
          </a:prstGeom>
          <a:solidFill>
            <a:srgbClr val="F17921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solidFill>
                <a:srgbClr val="1A1A1A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780F8-86FE-4150-96EB-D63B99F2CFD1}"/>
              </a:ext>
            </a:extLst>
          </p:cNvPr>
          <p:cNvSpPr/>
          <p:nvPr/>
        </p:nvSpPr>
        <p:spPr bwMode="auto">
          <a:xfrm>
            <a:off x="8164572" y="1344168"/>
            <a:ext cx="2468880" cy="2103120"/>
          </a:xfrm>
          <a:prstGeom prst="rect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solidFill>
                <a:srgbClr val="1A1A1A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00F144-4E0A-4E90-A867-87D5F54E21CC}"/>
              </a:ext>
            </a:extLst>
          </p:cNvPr>
          <p:cNvSpPr/>
          <p:nvPr/>
        </p:nvSpPr>
        <p:spPr bwMode="auto">
          <a:xfrm>
            <a:off x="5212080" y="4023360"/>
            <a:ext cx="2468880" cy="2103120"/>
          </a:xfrm>
          <a:prstGeom prst="rect">
            <a:avLst/>
          </a:prstGeom>
          <a:solidFill>
            <a:srgbClr val="3FA8FF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solidFill>
                <a:srgbClr val="1A1A1A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52A114-412A-40C2-B1AB-6CB4DEE5134B}"/>
              </a:ext>
            </a:extLst>
          </p:cNvPr>
          <p:cNvSpPr/>
          <p:nvPr/>
        </p:nvSpPr>
        <p:spPr bwMode="auto">
          <a:xfrm>
            <a:off x="8158116" y="4023360"/>
            <a:ext cx="2468880" cy="2103120"/>
          </a:xfrm>
          <a:prstGeom prst="rect">
            <a:avLst/>
          </a:prstGeom>
          <a:solidFill>
            <a:srgbClr val="FFCC4B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90000"/>
              <a:defRPr/>
            </a:pPr>
            <a:endParaRPr lang="en-US" sz="2800">
              <a:solidFill>
                <a:srgbClr val="1A1A1A"/>
              </a:solidFill>
              <a:latin typeface="Segoe UI Ligh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90000"/>
              <a:defRPr/>
            </a:pPr>
            <a:endParaRPr lang="en-US" sz="2800">
              <a:solidFill>
                <a:srgbClr val="1A1A1A"/>
              </a:solidFill>
              <a:latin typeface="Segoe UI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74F619-424C-4C4D-BD6F-B22DD1D80646}"/>
              </a:ext>
            </a:extLst>
          </p:cNvPr>
          <p:cNvSpPr txBox="1"/>
          <p:nvPr/>
        </p:nvSpPr>
        <p:spPr>
          <a:xfrm>
            <a:off x="5173718" y="1523338"/>
            <a:ext cx="2468553" cy="926407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1000+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 Config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1D2694-9828-41AD-A5C3-F646B727B4AB}"/>
              </a:ext>
            </a:extLst>
          </p:cNvPr>
          <p:cNvSpPr txBox="1"/>
          <p:nvPr/>
        </p:nvSpPr>
        <p:spPr>
          <a:xfrm>
            <a:off x="5247628" y="2475202"/>
            <a:ext cx="2209800" cy="926407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200+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 systems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F5B80B-9E69-461F-A45F-F50986D5B0E7}"/>
              </a:ext>
            </a:extLst>
          </p:cNvPr>
          <p:cNvSpPr txBox="1"/>
          <p:nvPr/>
        </p:nvSpPr>
        <p:spPr>
          <a:xfrm>
            <a:off x="8560649" y="1646623"/>
            <a:ext cx="1894990" cy="1203406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175+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BizTalk Servers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CA42A5-9EB5-4DF1-8B34-60B2B7A23D55}"/>
              </a:ext>
            </a:extLst>
          </p:cNvPr>
          <p:cNvSpPr txBox="1"/>
          <p:nvPr/>
        </p:nvSpPr>
        <p:spPr>
          <a:xfrm>
            <a:off x="5192773" y="4954816"/>
            <a:ext cx="2038345" cy="926407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1300+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68AE1F-CEB6-4EE4-BFA3-DAA6762F857F}"/>
              </a:ext>
            </a:extLst>
          </p:cNvPr>
          <p:cNvSpPr txBox="1"/>
          <p:nvPr/>
        </p:nvSpPr>
        <p:spPr>
          <a:xfrm>
            <a:off x="5173718" y="3977495"/>
            <a:ext cx="2694375" cy="926407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30M+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Transactions/month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70BCC8-18C2-4D8B-BACD-7D3F6B3814CD}"/>
              </a:ext>
            </a:extLst>
          </p:cNvPr>
          <p:cNvSpPr txBox="1"/>
          <p:nvPr/>
        </p:nvSpPr>
        <p:spPr>
          <a:xfrm>
            <a:off x="8069318" y="4002644"/>
            <a:ext cx="2495547" cy="1945148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 Standards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>
              <a:solidFill>
                <a:srgbClr val="1A1A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X12, XML,  EDIFACT, </a:t>
            </a:r>
            <a:r>
              <a:rPr lang="en-US" err="1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Rosettanet</a:t>
            </a:r>
            <a:r>
              <a:rPr lang="en-US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SWIFT &amp; more </a:t>
            </a:r>
          </a:p>
        </p:txBody>
      </p:sp>
      <p:pic>
        <p:nvPicPr>
          <p:cNvPr id="16" name="Picture 1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B73BA5CB-D7D4-4476-83EE-2F14DE111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38" y="4286898"/>
            <a:ext cx="1622537" cy="1352113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345E01C-F141-41D4-872A-283010CE3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080" y="2184094"/>
            <a:ext cx="1622536" cy="135211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623894A-4346-4A9B-8A09-E6362A4AFD3C}"/>
              </a:ext>
            </a:extLst>
          </p:cNvPr>
          <p:cNvSpPr txBox="1"/>
          <p:nvPr/>
        </p:nvSpPr>
        <p:spPr>
          <a:xfrm>
            <a:off x="1379096" y="3363822"/>
            <a:ext cx="134911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Logic Apps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B08AC8-666B-4308-8C44-CF99FAED5529}"/>
              </a:ext>
            </a:extLst>
          </p:cNvPr>
          <p:cNvSpPr txBox="1"/>
          <p:nvPr/>
        </p:nvSpPr>
        <p:spPr>
          <a:xfrm>
            <a:off x="1381596" y="5592357"/>
            <a:ext cx="188626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Biztalk Server 2016</a:t>
            </a:r>
          </a:p>
        </p:txBody>
      </p:sp>
    </p:spTree>
    <p:extLst>
      <p:ext uri="{BB962C8B-B14F-4D97-AF65-F5344CB8AC3E}">
        <p14:creationId xmlns:p14="http://schemas.microsoft.com/office/powerpoint/2010/main" val="2616237702"/>
      </p:ext>
    </p:extLst>
  </p:cSld>
  <p:clrMapOvr>
    <a:masterClrMapping/>
  </p:clrMapOvr>
  <p:transition advTm="177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2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58">
            <a:extLst>
              <a:ext uri="{FF2B5EF4-FFF2-40B4-BE49-F238E27FC236}">
                <a16:creationId xmlns:a16="http://schemas.microsoft.com/office/drawing/2014/main" id="{BE1BB4E7-DDDF-496B-A9B7-A81355C6F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974" y="277766"/>
            <a:ext cx="10788857" cy="677108"/>
          </a:xfrm>
        </p:spPr>
        <p:txBody>
          <a:bodyPr/>
          <a:lstStyle/>
          <a:p>
            <a:r>
              <a:rPr lang="en-US" sz="4400"/>
              <a:t>Vision</a:t>
            </a:r>
          </a:p>
        </p:txBody>
      </p:sp>
      <p:graphicFrame>
        <p:nvGraphicFramePr>
          <p:cNvPr id="60" name="Diagram 59">
            <a:extLst>
              <a:ext uri="{FF2B5EF4-FFF2-40B4-BE49-F238E27FC236}">
                <a16:creationId xmlns:a16="http://schemas.microsoft.com/office/drawing/2014/main" id="{BDFBA16A-3496-439C-A5F8-E19A3C9526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2385425"/>
              </p:ext>
            </p:extLst>
          </p:nvPr>
        </p:nvGraphicFramePr>
        <p:xfrm>
          <a:off x="3446010" y="616320"/>
          <a:ext cx="8615182" cy="5906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23DB7BE-0437-4043-B87A-068EFF4CE5FE}"/>
              </a:ext>
            </a:extLst>
          </p:cNvPr>
          <p:cNvSpPr txBox="1"/>
          <p:nvPr/>
        </p:nvSpPr>
        <p:spPr>
          <a:xfrm>
            <a:off x="258792" y="1414732"/>
            <a:ext cx="4684144" cy="48013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Simplify business, platform, support</a:t>
            </a:r>
          </a:p>
          <a:p>
            <a:pPr algn="l"/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algn="l"/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Accelerate with right automation to build, test service, partner onboardings.</a:t>
            </a:r>
          </a:p>
          <a:p>
            <a:pPr algn="l"/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algn="l"/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Leverage a product that reduces time to take code to production, reduces </a:t>
            </a: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devops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</a:p>
          <a:p>
            <a:pPr algn="l"/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algn="l"/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Share with partner ecosystem – and learn from them too !</a:t>
            </a:r>
          </a:p>
        </p:txBody>
      </p:sp>
    </p:spTree>
    <p:extLst>
      <p:ext uri="{BB962C8B-B14F-4D97-AF65-F5344CB8AC3E}">
        <p14:creationId xmlns:p14="http://schemas.microsoft.com/office/powerpoint/2010/main" val="857777534"/>
      </p:ext>
    </p:extLst>
  </p:cSld>
  <p:clrMapOvr>
    <a:masterClrMapping/>
  </p:clrMapOvr>
  <p:transition advTm="167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47851D-830A-48F1-9A29-6B3C1FE00A98}"/>
              </a:ext>
            </a:extLst>
          </p:cNvPr>
          <p:cNvGrpSpPr/>
          <p:nvPr/>
        </p:nvGrpSpPr>
        <p:grpSpPr>
          <a:xfrm>
            <a:off x="216717" y="914401"/>
            <a:ext cx="11575591" cy="5353845"/>
            <a:chOff x="603504" y="694944"/>
            <a:chExt cx="10091928" cy="454456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4551ED-851A-45C2-BF1B-EEA119FF9EDB}"/>
                </a:ext>
              </a:extLst>
            </p:cNvPr>
            <p:cNvSpPr/>
            <p:nvPr/>
          </p:nvSpPr>
          <p:spPr>
            <a:xfrm>
              <a:off x="603504" y="694944"/>
              <a:ext cx="1088136" cy="45445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5D9DCB5-AB91-4AB9-9063-BC55FE397BB8}"/>
                </a:ext>
              </a:extLst>
            </p:cNvPr>
            <p:cNvSpPr/>
            <p:nvPr/>
          </p:nvSpPr>
          <p:spPr>
            <a:xfrm>
              <a:off x="603504" y="868680"/>
              <a:ext cx="1088136" cy="7498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Trading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Partner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E334948-28DA-470D-9CA9-4CFA37B624FD}"/>
                </a:ext>
              </a:extLst>
            </p:cNvPr>
            <p:cNvSpPr/>
            <p:nvPr/>
          </p:nvSpPr>
          <p:spPr>
            <a:xfrm>
              <a:off x="603504" y="3054096"/>
              <a:ext cx="1088136" cy="7498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Trading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Partner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502AC7D-B914-41DB-A3BB-0178D2B1D9A1}"/>
                </a:ext>
              </a:extLst>
            </p:cNvPr>
            <p:cNvSpPr/>
            <p:nvPr/>
          </p:nvSpPr>
          <p:spPr>
            <a:xfrm>
              <a:off x="1889760" y="694944"/>
              <a:ext cx="1088136" cy="45445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D394D31-90CA-461E-A846-2C9DDE39F7B0}"/>
                </a:ext>
              </a:extLst>
            </p:cNvPr>
            <p:cNvSpPr/>
            <p:nvPr/>
          </p:nvSpPr>
          <p:spPr>
            <a:xfrm>
              <a:off x="1889760" y="868680"/>
              <a:ext cx="1088136" cy="7498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Gateway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789A625-B421-4675-B4BF-CBF5A5343FE8}"/>
                </a:ext>
              </a:extLst>
            </p:cNvPr>
            <p:cNvSpPr/>
            <p:nvPr/>
          </p:nvSpPr>
          <p:spPr>
            <a:xfrm>
              <a:off x="1889760" y="3054096"/>
              <a:ext cx="1088136" cy="7498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Gateway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966958-E6A8-43DB-B7E7-840F95B35E2C}"/>
                </a:ext>
              </a:extLst>
            </p:cNvPr>
            <p:cNvSpPr/>
            <p:nvPr/>
          </p:nvSpPr>
          <p:spPr>
            <a:xfrm>
              <a:off x="3176016" y="694944"/>
              <a:ext cx="1088136" cy="45445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4175A1-5458-4769-871C-4C29D77D48B0}"/>
                </a:ext>
              </a:extLst>
            </p:cNvPr>
            <p:cNvSpPr/>
            <p:nvPr/>
          </p:nvSpPr>
          <p:spPr>
            <a:xfrm>
              <a:off x="3176016" y="868680"/>
              <a:ext cx="1088136" cy="7498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Exchange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Protocol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D3C9628-1ADC-42EC-9BFF-55F654357A03}"/>
                </a:ext>
              </a:extLst>
            </p:cNvPr>
            <p:cNvSpPr/>
            <p:nvPr/>
          </p:nvSpPr>
          <p:spPr>
            <a:xfrm>
              <a:off x="3176016" y="3054096"/>
              <a:ext cx="1088136" cy="7498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Exchange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Protocol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50EF77E-7C65-4491-BB51-2D1212CEEF48}"/>
                </a:ext>
              </a:extLst>
            </p:cNvPr>
            <p:cNvSpPr/>
            <p:nvPr/>
          </p:nvSpPr>
          <p:spPr>
            <a:xfrm>
              <a:off x="4462272" y="694944"/>
              <a:ext cx="1088136" cy="45445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9448A94-0FE1-47E7-8F74-9021431A3147}"/>
                </a:ext>
              </a:extLst>
            </p:cNvPr>
            <p:cNvSpPr/>
            <p:nvPr/>
          </p:nvSpPr>
          <p:spPr>
            <a:xfrm>
              <a:off x="4462272" y="868680"/>
              <a:ext cx="1088136" cy="7498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Document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Protocol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43A3762-6E3C-4A24-8C57-25ED01E843FF}"/>
                </a:ext>
              </a:extLst>
            </p:cNvPr>
            <p:cNvSpPr/>
            <p:nvPr/>
          </p:nvSpPr>
          <p:spPr>
            <a:xfrm>
              <a:off x="4462272" y="3054096"/>
              <a:ext cx="1088136" cy="7498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Document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Protocol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32100E1-DD8A-47D8-B251-6E2B6411FAA0}"/>
                </a:ext>
              </a:extLst>
            </p:cNvPr>
            <p:cNvSpPr/>
            <p:nvPr/>
          </p:nvSpPr>
          <p:spPr>
            <a:xfrm>
              <a:off x="5748528" y="694944"/>
              <a:ext cx="1088136" cy="45445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05C1F54-8D62-4A83-9640-803DA92B706C}"/>
                </a:ext>
              </a:extLst>
            </p:cNvPr>
            <p:cNvSpPr/>
            <p:nvPr/>
          </p:nvSpPr>
          <p:spPr>
            <a:xfrm>
              <a:off x="5748528" y="868680"/>
              <a:ext cx="1088136" cy="7498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Business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Process /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Orchestration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B511D6A-BFA4-4E16-B1C9-57731F9572B7}"/>
                </a:ext>
              </a:extLst>
            </p:cNvPr>
            <p:cNvSpPr/>
            <p:nvPr/>
          </p:nvSpPr>
          <p:spPr>
            <a:xfrm>
              <a:off x="5748528" y="3054096"/>
              <a:ext cx="1088136" cy="7498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Business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Process /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Orchestration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5A7BDFE-350E-41C6-9A2F-2C287B7BBA04}"/>
                </a:ext>
              </a:extLst>
            </p:cNvPr>
            <p:cNvSpPr/>
            <p:nvPr/>
          </p:nvSpPr>
          <p:spPr>
            <a:xfrm>
              <a:off x="7034784" y="694944"/>
              <a:ext cx="1088136" cy="45445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1D3FA25-0DB2-45B2-9AFD-4258C5454575}"/>
                </a:ext>
              </a:extLst>
            </p:cNvPr>
            <p:cNvSpPr/>
            <p:nvPr/>
          </p:nvSpPr>
          <p:spPr>
            <a:xfrm>
              <a:off x="7034784" y="868680"/>
              <a:ext cx="1088136" cy="7498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Line of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Business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Integration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B2750DD-F405-4B5D-94A5-3D64C22D0999}"/>
                </a:ext>
              </a:extLst>
            </p:cNvPr>
            <p:cNvSpPr/>
            <p:nvPr/>
          </p:nvSpPr>
          <p:spPr>
            <a:xfrm>
              <a:off x="7034784" y="3054096"/>
              <a:ext cx="1088136" cy="7498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Line of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Business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Integration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6267CA0-B48B-427D-BAF7-4DD7CC86B509}"/>
                </a:ext>
              </a:extLst>
            </p:cNvPr>
            <p:cNvSpPr/>
            <p:nvPr/>
          </p:nvSpPr>
          <p:spPr>
            <a:xfrm>
              <a:off x="8321040" y="694944"/>
              <a:ext cx="1088136" cy="45445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0535666-246D-4F15-B3D9-9A4836BA69F8}"/>
                </a:ext>
              </a:extLst>
            </p:cNvPr>
            <p:cNvSpPr/>
            <p:nvPr/>
          </p:nvSpPr>
          <p:spPr>
            <a:xfrm>
              <a:off x="8321040" y="868680"/>
              <a:ext cx="1088136" cy="7498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On-premises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Connectivity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A4BACBA-D974-4B09-AA59-FA1D4AF5E3A8}"/>
                </a:ext>
              </a:extLst>
            </p:cNvPr>
            <p:cNvSpPr/>
            <p:nvPr/>
          </p:nvSpPr>
          <p:spPr>
            <a:xfrm>
              <a:off x="8321040" y="3054096"/>
              <a:ext cx="1088136" cy="7498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On-premises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Connectivity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947B28A-D052-4B8F-9DAF-179F4B74B4C4}"/>
                </a:ext>
              </a:extLst>
            </p:cNvPr>
            <p:cNvSpPr/>
            <p:nvPr/>
          </p:nvSpPr>
          <p:spPr>
            <a:xfrm>
              <a:off x="9607296" y="694944"/>
              <a:ext cx="1088136" cy="45445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369A2C9-FE81-4DC1-969F-50509FE48838}"/>
                </a:ext>
              </a:extLst>
            </p:cNvPr>
            <p:cNvSpPr/>
            <p:nvPr/>
          </p:nvSpPr>
          <p:spPr>
            <a:xfrm>
              <a:off x="9607296" y="868680"/>
              <a:ext cx="1088136" cy="7498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Application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CD1450C-1ADF-44F7-83CF-F921C1899850}"/>
                </a:ext>
              </a:extLst>
            </p:cNvPr>
            <p:cNvSpPr/>
            <p:nvPr/>
          </p:nvSpPr>
          <p:spPr>
            <a:xfrm>
              <a:off x="9607296" y="3054096"/>
              <a:ext cx="1088136" cy="7498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Application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C37CE7B-8306-447D-8A84-FE5D4D77E03B}"/>
                </a:ext>
              </a:extLst>
            </p:cNvPr>
            <p:cNvSpPr txBox="1"/>
            <p:nvPr/>
          </p:nvSpPr>
          <p:spPr>
            <a:xfrm>
              <a:off x="1889760" y="1792224"/>
              <a:ext cx="1088136" cy="748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MTPB/HTTPS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SFTP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A99BB54-9F6C-4832-BD80-E4443F0CB5A4}"/>
                </a:ext>
              </a:extLst>
            </p:cNvPr>
            <p:cNvSpPr txBox="1"/>
            <p:nvPr/>
          </p:nvSpPr>
          <p:spPr>
            <a:xfrm>
              <a:off x="3273782" y="1792224"/>
              <a:ext cx="1088136" cy="970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AS2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RNIF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BTF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D08CA2C-D0AC-4AEE-B691-27EE8DC32D16}"/>
                </a:ext>
              </a:extLst>
            </p:cNvPr>
            <p:cNvSpPr txBox="1"/>
            <p:nvPr/>
          </p:nvSpPr>
          <p:spPr>
            <a:xfrm>
              <a:off x="4424668" y="1700151"/>
              <a:ext cx="1179215" cy="1332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EDI X12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EDIFACT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OAGIS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RosettaNet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BTF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B675326-04EF-41DC-9365-BBA759BD2F1B}"/>
                </a:ext>
              </a:extLst>
            </p:cNvPr>
            <p:cNvSpPr txBox="1"/>
            <p:nvPr/>
          </p:nvSpPr>
          <p:spPr>
            <a:xfrm>
              <a:off x="5688362" y="1587197"/>
              <a:ext cx="1179215" cy="1750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Custom message processing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Transforms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Business Property Promotion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13EFAFB-1FD9-409C-A6B9-81F3244ADF6D}"/>
                </a:ext>
              </a:extLst>
            </p:cNvPr>
            <p:cNvSpPr txBox="1"/>
            <p:nvPr/>
          </p:nvSpPr>
          <p:spPr>
            <a:xfrm>
              <a:off x="7042304" y="1660426"/>
              <a:ext cx="1088136" cy="1332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Flat file encoding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LOB specific enhancement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6916974-5534-47B8-8B46-EB90180C6AC4}"/>
                </a:ext>
              </a:extLst>
            </p:cNvPr>
            <p:cNvSpPr txBox="1"/>
            <p:nvPr/>
          </p:nvSpPr>
          <p:spPr>
            <a:xfrm>
              <a:off x="8321040" y="1660424"/>
              <a:ext cx="1088136" cy="1332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 panose="020F0502020204030204"/>
                </a:rPr>
                <a:t>ExpressRoute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BizTalk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 panose="020F0502020204030204"/>
                </a:rPr>
                <a:t>Data Gateway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F9F0063-6B69-4249-921F-4DC3868A9BB5}"/>
                </a:ext>
              </a:extLst>
            </p:cNvPr>
            <p:cNvSpPr txBox="1"/>
            <p:nvPr/>
          </p:nvSpPr>
          <p:spPr>
            <a:xfrm>
              <a:off x="7027263" y="3817219"/>
              <a:ext cx="1088136" cy="1332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Flat file decoding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LOB specific enhancement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E036598-A6ED-4C62-A65E-C773C941D6AB}"/>
                </a:ext>
              </a:extLst>
            </p:cNvPr>
            <p:cNvSpPr txBox="1"/>
            <p:nvPr/>
          </p:nvSpPr>
          <p:spPr>
            <a:xfrm>
              <a:off x="3273781" y="3967710"/>
              <a:ext cx="1088136" cy="970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AS2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RNIF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BTF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3B8B9F-3F88-4F33-B1BF-1E7B3D8070D1}"/>
                </a:ext>
              </a:extLst>
            </p:cNvPr>
            <p:cNvSpPr txBox="1"/>
            <p:nvPr/>
          </p:nvSpPr>
          <p:spPr>
            <a:xfrm>
              <a:off x="1889760" y="3921543"/>
              <a:ext cx="1088136" cy="748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APIM/HTTPS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SFTP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A49EF93-6853-4041-B734-1CB05B668721}"/>
                </a:ext>
              </a:extLst>
            </p:cNvPr>
            <p:cNvCxnSpPr>
              <a:stCxn id="5" idx="3"/>
              <a:endCxn id="8" idx="1"/>
            </p:cNvCxnSpPr>
            <p:nvPr/>
          </p:nvCxnSpPr>
          <p:spPr>
            <a:xfrm>
              <a:off x="1691640" y="1243584"/>
              <a:ext cx="1981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AEC63861-FC83-4459-968D-7DFEDB4AB3E7}"/>
                </a:ext>
              </a:extLst>
            </p:cNvPr>
            <p:cNvCxnSpPr>
              <a:stCxn id="8" idx="3"/>
              <a:endCxn id="11" idx="1"/>
            </p:cNvCxnSpPr>
            <p:nvPr/>
          </p:nvCxnSpPr>
          <p:spPr>
            <a:xfrm>
              <a:off x="2977896" y="1243584"/>
              <a:ext cx="1981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D9B5E987-F474-49F9-B07B-DEA77DE1F5FA}"/>
                </a:ext>
              </a:extLst>
            </p:cNvPr>
            <p:cNvCxnSpPr>
              <a:stCxn id="11" idx="3"/>
              <a:endCxn id="14" idx="1"/>
            </p:cNvCxnSpPr>
            <p:nvPr/>
          </p:nvCxnSpPr>
          <p:spPr>
            <a:xfrm>
              <a:off x="4264152" y="1243584"/>
              <a:ext cx="1981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CE7A77ED-F4F0-4F19-8E66-E62129F80750}"/>
                </a:ext>
              </a:extLst>
            </p:cNvPr>
            <p:cNvCxnSpPr>
              <a:stCxn id="14" idx="3"/>
              <a:endCxn id="17" idx="1"/>
            </p:cNvCxnSpPr>
            <p:nvPr/>
          </p:nvCxnSpPr>
          <p:spPr>
            <a:xfrm>
              <a:off x="5550408" y="1243584"/>
              <a:ext cx="1981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D7279993-169B-4B9F-84F6-349AEEA86064}"/>
                </a:ext>
              </a:extLst>
            </p:cNvPr>
            <p:cNvCxnSpPr>
              <a:stCxn id="17" idx="3"/>
              <a:endCxn id="20" idx="1"/>
            </p:cNvCxnSpPr>
            <p:nvPr/>
          </p:nvCxnSpPr>
          <p:spPr>
            <a:xfrm>
              <a:off x="6836664" y="1243584"/>
              <a:ext cx="1981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510BEF21-9573-44DF-9723-065C7D63D6E3}"/>
                </a:ext>
              </a:extLst>
            </p:cNvPr>
            <p:cNvCxnSpPr>
              <a:stCxn id="20" idx="3"/>
              <a:endCxn id="23" idx="1"/>
            </p:cNvCxnSpPr>
            <p:nvPr/>
          </p:nvCxnSpPr>
          <p:spPr>
            <a:xfrm>
              <a:off x="8122920" y="1243584"/>
              <a:ext cx="1981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F4593DF1-E700-4010-8D02-E305BD518C9E}"/>
                </a:ext>
              </a:extLst>
            </p:cNvPr>
            <p:cNvCxnSpPr>
              <a:stCxn id="23" idx="3"/>
              <a:endCxn id="26" idx="1"/>
            </p:cNvCxnSpPr>
            <p:nvPr/>
          </p:nvCxnSpPr>
          <p:spPr>
            <a:xfrm>
              <a:off x="9409176" y="1243584"/>
              <a:ext cx="1981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23BF1232-1355-4236-ABB8-88032BB5E10F}"/>
                </a:ext>
              </a:extLst>
            </p:cNvPr>
            <p:cNvCxnSpPr>
              <a:stCxn id="27" idx="1"/>
              <a:endCxn id="24" idx="3"/>
            </p:cNvCxnSpPr>
            <p:nvPr/>
          </p:nvCxnSpPr>
          <p:spPr>
            <a:xfrm flipH="1">
              <a:off x="9409176" y="3429000"/>
              <a:ext cx="1981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82A7DB11-E319-446E-B190-D1C373382A3F}"/>
                </a:ext>
              </a:extLst>
            </p:cNvPr>
            <p:cNvCxnSpPr>
              <a:stCxn id="24" idx="1"/>
              <a:endCxn id="21" idx="3"/>
            </p:cNvCxnSpPr>
            <p:nvPr/>
          </p:nvCxnSpPr>
          <p:spPr>
            <a:xfrm flipH="1">
              <a:off x="8122920" y="3429000"/>
              <a:ext cx="1981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614833A8-A978-4D39-ABA0-3F45756AB0C8}"/>
                </a:ext>
              </a:extLst>
            </p:cNvPr>
            <p:cNvCxnSpPr>
              <a:stCxn id="21" idx="1"/>
              <a:endCxn id="18" idx="3"/>
            </p:cNvCxnSpPr>
            <p:nvPr/>
          </p:nvCxnSpPr>
          <p:spPr>
            <a:xfrm flipH="1">
              <a:off x="6836664" y="3429000"/>
              <a:ext cx="1981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E07E1C47-116A-4652-B4DF-14105ADE032B}"/>
                </a:ext>
              </a:extLst>
            </p:cNvPr>
            <p:cNvCxnSpPr>
              <a:stCxn id="18" idx="1"/>
              <a:endCxn id="15" idx="3"/>
            </p:cNvCxnSpPr>
            <p:nvPr/>
          </p:nvCxnSpPr>
          <p:spPr>
            <a:xfrm flipH="1">
              <a:off x="5550408" y="3429000"/>
              <a:ext cx="1981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54C65DD4-840E-44FD-AB4B-4857040B6288}"/>
                </a:ext>
              </a:extLst>
            </p:cNvPr>
            <p:cNvCxnSpPr>
              <a:stCxn id="15" idx="1"/>
              <a:endCxn id="12" idx="3"/>
            </p:cNvCxnSpPr>
            <p:nvPr/>
          </p:nvCxnSpPr>
          <p:spPr>
            <a:xfrm flipH="1">
              <a:off x="4264152" y="3429000"/>
              <a:ext cx="1981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C8A6D50-0D7A-440F-B505-F80BAF8750C7}"/>
                </a:ext>
              </a:extLst>
            </p:cNvPr>
            <p:cNvCxnSpPr>
              <a:stCxn id="12" idx="1"/>
              <a:endCxn id="9" idx="3"/>
            </p:cNvCxnSpPr>
            <p:nvPr/>
          </p:nvCxnSpPr>
          <p:spPr>
            <a:xfrm flipH="1">
              <a:off x="2977896" y="3429000"/>
              <a:ext cx="1981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CB7DA225-2488-4426-844D-7AB81FC6E9EE}"/>
                </a:ext>
              </a:extLst>
            </p:cNvPr>
            <p:cNvCxnSpPr>
              <a:stCxn id="9" idx="1"/>
              <a:endCxn id="6" idx="3"/>
            </p:cNvCxnSpPr>
            <p:nvPr/>
          </p:nvCxnSpPr>
          <p:spPr>
            <a:xfrm flipH="1">
              <a:off x="1691640" y="3429000"/>
              <a:ext cx="1981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itle 58">
            <a:extLst>
              <a:ext uri="{FF2B5EF4-FFF2-40B4-BE49-F238E27FC236}">
                <a16:creationId xmlns:a16="http://schemas.microsoft.com/office/drawing/2014/main" id="{B937ED02-E58F-4515-BF14-D5F899107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18" y="156363"/>
            <a:ext cx="10788857" cy="677108"/>
          </a:xfrm>
        </p:spPr>
        <p:txBody>
          <a:bodyPr>
            <a:normAutofit fontScale="90000"/>
          </a:bodyPr>
          <a:lstStyle/>
          <a:p>
            <a:r>
              <a:rPr lang="en-US" dirty="0"/>
              <a:t>Integration patterns</a:t>
            </a:r>
            <a:endParaRPr lang="en-US" sz="44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86A2775-8431-4038-B775-A4872E42245A}"/>
              </a:ext>
            </a:extLst>
          </p:cNvPr>
          <p:cNvSpPr txBox="1"/>
          <p:nvPr/>
        </p:nvSpPr>
        <p:spPr>
          <a:xfrm>
            <a:off x="4691667" y="4623271"/>
            <a:ext cx="1352577" cy="1569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EDI X12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EDIFACT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OAGIS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RosettaNet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BTF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132C7D8-96BA-4E77-ABAB-2458F46C9908}"/>
              </a:ext>
            </a:extLst>
          </p:cNvPr>
          <p:cNvSpPr txBox="1"/>
          <p:nvPr/>
        </p:nvSpPr>
        <p:spPr>
          <a:xfrm>
            <a:off x="6144086" y="4495199"/>
            <a:ext cx="13525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 message processing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Transforms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 Property Promotion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B350F7-A5DD-4731-86FC-0C189046BE43}"/>
              </a:ext>
            </a:extLst>
          </p:cNvPr>
          <p:cNvSpPr txBox="1"/>
          <p:nvPr/>
        </p:nvSpPr>
        <p:spPr>
          <a:xfrm>
            <a:off x="9074598" y="4628226"/>
            <a:ext cx="12481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ExpressRoute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BizTalk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Data Gateway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6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"/>
    </mc:Choice>
    <mc:Fallback xmlns="">
      <p:transition spd="slow" advTm="16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2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7DC635AA-6D99-48C0-B775-F8E41EB39A37}"/>
              </a:ext>
            </a:extLst>
          </p:cNvPr>
          <p:cNvSpPr/>
          <p:nvPr/>
        </p:nvSpPr>
        <p:spPr bwMode="auto">
          <a:xfrm>
            <a:off x="8916039" y="4418524"/>
            <a:ext cx="1717164" cy="1777057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F79C888-15EE-4BCF-AC90-CC5DAA200621}"/>
              </a:ext>
            </a:extLst>
          </p:cNvPr>
          <p:cNvSpPr/>
          <p:nvPr/>
        </p:nvSpPr>
        <p:spPr bwMode="auto">
          <a:xfrm rot="5400000">
            <a:off x="1539848" y="4488808"/>
            <a:ext cx="1251952" cy="328787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22F9D07-657C-4A69-96FD-19BC6616228B}"/>
              </a:ext>
            </a:extLst>
          </p:cNvPr>
          <p:cNvSpPr/>
          <p:nvPr/>
        </p:nvSpPr>
        <p:spPr bwMode="auto">
          <a:xfrm rot="5400000">
            <a:off x="4854954" y="2822139"/>
            <a:ext cx="844603" cy="293498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32C6DC-E06B-4759-A4EC-800F7E0E026A}"/>
              </a:ext>
            </a:extLst>
          </p:cNvPr>
          <p:cNvSpPr/>
          <p:nvPr/>
        </p:nvSpPr>
        <p:spPr bwMode="auto">
          <a:xfrm>
            <a:off x="8475847" y="321472"/>
            <a:ext cx="1579687" cy="181618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8687D9-8CE4-45E2-9CE7-7923D559A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399" y="247681"/>
            <a:ext cx="780290" cy="7802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CCFB41-7ABE-4985-81AD-7D94E35F8D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1441" y="1418372"/>
            <a:ext cx="945959" cy="945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30B101-5667-4D2C-8EC2-8C531BC85A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1630" y="1634968"/>
            <a:ext cx="502687" cy="5026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B4F3E5-62EB-440F-BD0F-83798232EC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166" y="1615333"/>
            <a:ext cx="527538" cy="5275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7276879-E86A-4E05-B5CF-A089DB40A7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9765" y="4034156"/>
            <a:ext cx="657845" cy="657845"/>
          </a:xfrm>
          <a:prstGeom prst="rect">
            <a:avLst/>
          </a:prstGeom>
        </p:spPr>
      </p:pic>
      <p:pic>
        <p:nvPicPr>
          <p:cNvPr id="23" name="Picture 2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692B65C5-9C1D-49FA-A6F6-D53AD63E3C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220" y="4052917"/>
            <a:ext cx="966402" cy="927919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26" name="Picture 2" descr="Image result for sftp icon">
            <a:extLst>
              <a:ext uri="{FF2B5EF4-FFF2-40B4-BE49-F238E27FC236}">
                <a16:creationId xmlns:a16="http://schemas.microsoft.com/office/drawing/2014/main" id="{82C3493B-B280-4B64-9FDE-6828306A0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409" y="511705"/>
            <a:ext cx="719163" cy="7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63309A37-210E-4938-BC50-71C04E7910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322692" y="645248"/>
            <a:ext cx="621084" cy="621084"/>
          </a:xfrm>
          <a:prstGeom prst="rect">
            <a:avLst/>
          </a:prstGeom>
        </p:spPr>
      </p:pic>
      <p:pic>
        <p:nvPicPr>
          <p:cNvPr id="1030" name="Picture 6" descr="Image result for http icon">
            <a:extLst>
              <a:ext uri="{FF2B5EF4-FFF2-40B4-BE49-F238E27FC236}">
                <a16:creationId xmlns:a16="http://schemas.microsoft.com/office/drawing/2014/main" id="{3E4CCEFB-7E59-4EC7-BF27-5CBB2AD72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808" y="1413331"/>
            <a:ext cx="945959" cy="47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ylinder 26">
            <a:extLst>
              <a:ext uri="{FF2B5EF4-FFF2-40B4-BE49-F238E27FC236}">
                <a16:creationId xmlns:a16="http://schemas.microsoft.com/office/drawing/2014/main" id="{4274FD33-6878-494B-8750-561ACB30FEC8}"/>
              </a:ext>
            </a:extLst>
          </p:cNvPr>
          <p:cNvSpPr/>
          <p:nvPr/>
        </p:nvSpPr>
        <p:spPr bwMode="auto">
          <a:xfrm rot="10800000">
            <a:off x="5383356" y="2768807"/>
            <a:ext cx="367886" cy="680947"/>
          </a:xfrm>
          <a:prstGeom prst="can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6" name="Picture 2" descr="Image result for sftp icon">
            <a:extLst>
              <a:ext uri="{FF2B5EF4-FFF2-40B4-BE49-F238E27FC236}">
                <a16:creationId xmlns:a16="http://schemas.microsoft.com/office/drawing/2014/main" id="{85A04445-0029-40F1-8692-2CE8D3D71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524" y="5317533"/>
            <a:ext cx="719163" cy="71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F3FF0F23-84F8-42E4-ADAC-641FE57A5F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92024" y="4624029"/>
            <a:ext cx="606623" cy="606623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7403848-C52F-4A65-B488-7968A2A7CBBE}"/>
              </a:ext>
            </a:extLst>
          </p:cNvPr>
          <p:cNvCxnSpPr>
            <a:stCxn id="7" idx="2"/>
            <a:endCxn id="12" idx="0"/>
          </p:cNvCxnSpPr>
          <p:nvPr/>
        </p:nvCxnSpPr>
        <p:spPr>
          <a:xfrm flipH="1">
            <a:off x="2332974" y="1027971"/>
            <a:ext cx="4571" cy="606996"/>
          </a:xfrm>
          <a:prstGeom prst="straightConnector1">
            <a:avLst/>
          </a:prstGeom>
          <a:ln w="127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F5F9FB7-5895-4B7F-8391-ADA3977661CA}"/>
              </a:ext>
            </a:extLst>
          </p:cNvPr>
          <p:cNvCxnSpPr>
            <a:cxnSpLocks/>
          </p:cNvCxnSpPr>
          <p:nvPr/>
        </p:nvCxnSpPr>
        <p:spPr>
          <a:xfrm>
            <a:off x="2601095" y="1886312"/>
            <a:ext cx="2011680" cy="5040"/>
          </a:xfrm>
          <a:prstGeom prst="straightConnector1">
            <a:avLst/>
          </a:prstGeom>
          <a:ln w="127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8" descr="Image result for msmq logo">
            <a:extLst>
              <a:ext uri="{FF2B5EF4-FFF2-40B4-BE49-F238E27FC236}">
                <a16:creationId xmlns:a16="http://schemas.microsoft.com/office/drawing/2014/main" id="{B594D6D4-3A8E-4F3E-B3E8-6BD31DA86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297" y="5577136"/>
            <a:ext cx="459560" cy="45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Graphic 87">
            <a:extLst>
              <a:ext uri="{FF2B5EF4-FFF2-40B4-BE49-F238E27FC236}">
                <a16:creationId xmlns:a16="http://schemas.microsoft.com/office/drawing/2014/main" id="{045C0771-4FC3-4964-971B-8F868E77A1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3458" y="5576114"/>
            <a:ext cx="478520" cy="478520"/>
          </a:xfrm>
          <a:prstGeom prst="rect">
            <a:avLst/>
          </a:prstGeom>
        </p:spPr>
      </p:pic>
      <p:grpSp>
        <p:nvGrpSpPr>
          <p:cNvPr id="110" name="Group 109">
            <a:extLst>
              <a:ext uri="{FF2B5EF4-FFF2-40B4-BE49-F238E27FC236}">
                <a16:creationId xmlns:a16="http://schemas.microsoft.com/office/drawing/2014/main" id="{47230837-9878-429E-80E8-652029C88DA7}"/>
              </a:ext>
            </a:extLst>
          </p:cNvPr>
          <p:cNvGrpSpPr/>
          <p:nvPr/>
        </p:nvGrpSpPr>
        <p:grpSpPr>
          <a:xfrm>
            <a:off x="2806538" y="5919868"/>
            <a:ext cx="459560" cy="459560"/>
            <a:chOff x="8134076" y="3465305"/>
            <a:chExt cx="556534" cy="447498"/>
          </a:xfrm>
        </p:grpSpPr>
        <p:sp>
          <p:nvSpPr>
            <p:cNvPr id="111" name="Freeform 128">
              <a:extLst>
                <a:ext uri="{FF2B5EF4-FFF2-40B4-BE49-F238E27FC236}">
                  <a16:creationId xmlns:a16="http://schemas.microsoft.com/office/drawing/2014/main" id="{D5E6565D-7073-4C5E-9032-0AEF3781EE02}"/>
                </a:ext>
              </a:extLst>
            </p:cNvPr>
            <p:cNvSpPr>
              <a:spLocks noChangeAspect="1"/>
            </p:cNvSpPr>
            <p:nvPr/>
          </p:nvSpPr>
          <p:spPr bwMode="white">
            <a:xfrm>
              <a:off x="8134076" y="3465305"/>
              <a:ext cx="556534" cy="307438"/>
            </a:xfrm>
            <a:custGeom>
              <a:avLst/>
              <a:gdLst>
                <a:gd name="T0" fmla="*/ 396 w 509"/>
                <a:gd name="T1" fmla="*/ 281 h 281"/>
                <a:gd name="T2" fmla="*/ 57 w 509"/>
                <a:gd name="T3" fmla="*/ 281 h 281"/>
                <a:gd name="T4" fmla="*/ 0 w 509"/>
                <a:gd name="T5" fmla="*/ 223 h 281"/>
                <a:gd name="T6" fmla="*/ 43 w 509"/>
                <a:gd name="T7" fmla="*/ 168 h 281"/>
                <a:gd name="T8" fmla="*/ 110 w 509"/>
                <a:gd name="T9" fmla="*/ 116 h 281"/>
                <a:gd name="T10" fmla="*/ 232 w 509"/>
                <a:gd name="T11" fmla="*/ 0 h 281"/>
                <a:gd name="T12" fmla="*/ 343 w 509"/>
                <a:gd name="T13" fmla="*/ 70 h 281"/>
                <a:gd name="T14" fmla="*/ 396 w 509"/>
                <a:gd name="T15" fmla="*/ 56 h 281"/>
                <a:gd name="T16" fmla="*/ 509 w 509"/>
                <a:gd name="T17" fmla="*/ 169 h 281"/>
                <a:gd name="T18" fmla="*/ 396 w 509"/>
                <a:gd name="T19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9" h="281">
                  <a:moveTo>
                    <a:pt x="396" y="281"/>
                  </a:moveTo>
                  <a:cubicBezTo>
                    <a:pt x="57" y="281"/>
                    <a:pt x="57" y="281"/>
                    <a:pt x="57" y="281"/>
                  </a:cubicBezTo>
                  <a:cubicBezTo>
                    <a:pt x="26" y="281"/>
                    <a:pt x="0" y="255"/>
                    <a:pt x="0" y="223"/>
                  </a:cubicBezTo>
                  <a:cubicBezTo>
                    <a:pt x="0" y="196"/>
                    <a:pt x="18" y="174"/>
                    <a:pt x="43" y="168"/>
                  </a:cubicBezTo>
                  <a:cubicBezTo>
                    <a:pt x="55" y="140"/>
                    <a:pt x="80" y="120"/>
                    <a:pt x="110" y="116"/>
                  </a:cubicBezTo>
                  <a:cubicBezTo>
                    <a:pt x="113" y="52"/>
                    <a:pt x="167" y="0"/>
                    <a:pt x="232" y="0"/>
                  </a:cubicBezTo>
                  <a:cubicBezTo>
                    <a:pt x="280" y="0"/>
                    <a:pt x="323" y="28"/>
                    <a:pt x="343" y="70"/>
                  </a:cubicBezTo>
                  <a:cubicBezTo>
                    <a:pt x="359" y="61"/>
                    <a:pt x="377" y="56"/>
                    <a:pt x="396" y="56"/>
                  </a:cubicBezTo>
                  <a:cubicBezTo>
                    <a:pt x="458" y="56"/>
                    <a:pt x="509" y="107"/>
                    <a:pt x="509" y="169"/>
                  </a:cubicBezTo>
                  <a:cubicBezTo>
                    <a:pt x="509" y="230"/>
                    <a:pt x="458" y="281"/>
                    <a:pt x="396" y="281"/>
                  </a:cubicBezTo>
                  <a:close/>
                </a:path>
              </a:pathLst>
            </a:custGeom>
            <a:noFill/>
            <a:ln w="34925">
              <a:solidFill>
                <a:srgbClr val="0078D7"/>
              </a:solidFill>
            </a:ln>
            <a:extLst/>
          </p:spPr>
          <p:txBody>
            <a:bodyPr vert="horz" wrap="square" lIns="91401" tIns="45700" rIns="91401" bIns="45700" numCol="1" anchor="t" anchorCtr="0" compatLnSpc="1">
              <a:prstTxWarp prst="textNoShape">
                <a:avLst/>
              </a:prstTxWarp>
            </a:bodyPr>
            <a:lstStyle/>
            <a:p>
              <a:pPr defTabSz="913952">
                <a:defRPr/>
              </a:pPr>
              <a:endParaRPr lang="en-US" sz="1801" kern="0">
                <a:solidFill>
                  <a:srgbClr val="FFFFFF"/>
                </a:solidFill>
                <a:latin typeface="Segoe UI Semilight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1A4C0A9-433B-4A28-809C-796D77ACD8A1}"/>
                </a:ext>
              </a:extLst>
            </p:cNvPr>
            <p:cNvSpPr/>
            <p:nvPr/>
          </p:nvSpPr>
          <p:spPr bwMode="auto">
            <a:xfrm>
              <a:off x="8371887" y="3733781"/>
              <a:ext cx="83932" cy="76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02" tIns="146241" rIns="182802" bIns="14624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05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4506DEAB-A83F-4F1E-8F0B-93001CCDC596}"/>
                </a:ext>
              </a:extLst>
            </p:cNvPr>
            <p:cNvCxnSpPr/>
            <p:nvPr/>
          </p:nvCxnSpPr>
          <p:spPr>
            <a:xfrm>
              <a:off x="8412536" y="3632683"/>
              <a:ext cx="0" cy="280120"/>
            </a:xfrm>
            <a:prstGeom prst="straightConnector1">
              <a:avLst/>
            </a:prstGeom>
            <a:noFill/>
            <a:ln w="41275" cap="flat" cmpd="sng" algn="ctr">
              <a:solidFill>
                <a:srgbClr val="0078D7"/>
              </a:solidFill>
              <a:prstDash val="solid"/>
              <a:headEnd type="triangle" w="med" len="sm"/>
              <a:tailEnd type="triangle" w="med" len="sm"/>
            </a:ln>
            <a:effectLst/>
          </p:spPr>
        </p:cxnSp>
      </p:grpSp>
      <p:pic>
        <p:nvPicPr>
          <p:cNvPr id="114" name="Picture 6" descr="Image result for dynamics logo">
            <a:extLst>
              <a:ext uri="{FF2B5EF4-FFF2-40B4-BE49-F238E27FC236}">
                <a16:creationId xmlns:a16="http://schemas.microsoft.com/office/drawing/2014/main" id="{1897CE26-325A-4E15-A54C-24CD2829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022" y="4913412"/>
            <a:ext cx="798044" cy="75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0" descr="Image result for sap logo">
            <a:extLst>
              <a:ext uri="{FF2B5EF4-FFF2-40B4-BE49-F238E27FC236}">
                <a16:creationId xmlns:a16="http://schemas.microsoft.com/office/drawing/2014/main" id="{975DA9E6-6B81-496B-8D40-39A1F5732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872" y="6177962"/>
            <a:ext cx="640409" cy="32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85B4A8-F942-4319-BD71-19781EBE8FBA}"/>
              </a:ext>
            </a:extLst>
          </p:cNvPr>
          <p:cNvSpPr txBox="1"/>
          <p:nvPr/>
        </p:nvSpPr>
        <p:spPr>
          <a:xfrm>
            <a:off x="2442688" y="658867"/>
            <a:ext cx="1155013" cy="5170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>
                <a:solidFill>
                  <a:schemeClr val="accent4"/>
                </a:solidFill>
              </a:rPr>
              <a:t>Partner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6D44FB6-76A1-44F3-A35F-A7E18D480AA0}"/>
              </a:ext>
            </a:extLst>
          </p:cNvPr>
          <p:cNvCxnSpPr>
            <a:cxnSpLocks/>
          </p:cNvCxnSpPr>
          <p:nvPr/>
        </p:nvCxnSpPr>
        <p:spPr>
          <a:xfrm>
            <a:off x="1383148" y="1879102"/>
            <a:ext cx="664926" cy="7210"/>
          </a:xfrm>
          <a:prstGeom prst="straightConnector1">
            <a:avLst/>
          </a:prstGeom>
          <a:ln w="127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DE5618D4-99C1-4112-A80B-21CFC5A65F7E}"/>
              </a:ext>
            </a:extLst>
          </p:cNvPr>
          <p:cNvSpPr txBox="1"/>
          <p:nvPr/>
        </p:nvSpPr>
        <p:spPr>
          <a:xfrm>
            <a:off x="1831689" y="2036061"/>
            <a:ext cx="1155013" cy="5170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>
                <a:solidFill>
                  <a:schemeClr val="accent4"/>
                </a:solidFill>
              </a:rPr>
              <a:t>Gateway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BF73CA5-E78F-4E82-BE32-B1A585BB06FF}"/>
              </a:ext>
            </a:extLst>
          </p:cNvPr>
          <p:cNvSpPr txBox="1"/>
          <p:nvPr/>
        </p:nvSpPr>
        <p:spPr>
          <a:xfrm>
            <a:off x="725740" y="2045848"/>
            <a:ext cx="874960" cy="5170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>
                <a:solidFill>
                  <a:schemeClr val="accent4"/>
                </a:solidFill>
              </a:rPr>
              <a:t>Store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D734719-C8E2-4816-BF60-FC9B81BB0784}"/>
              </a:ext>
            </a:extLst>
          </p:cNvPr>
          <p:cNvSpPr txBox="1"/>
          <p:nvPr/>
        </p:nvSpPr>
        <p:spPr>
          <a:xfrm>
            <a:off x="5197077" y="1961958"/>
            <a:ext cx="848860" cy="5170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>
                <a:solidFill>
                  <a:schemeClr val="accent4"/>
                </a:solidFill>
              </a:rPr>
              <a:t>APIM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52D5F0D1-3400-4ED1-8D5F-23AED403F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029" y="291024"/>
            <a:ext cx="780290" cy="78029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92BE20B8-F53C-4B55-A829-616B0F07169B}"/>
              </a:ext>
            </a:extLst>
          </p:cNvPr>
          <p:cNvSpPr txBox="1"/>
          <p:nvPr/>
        </p:nvSpPr>
        <p:spPr>
          <a:xfrm>
            <a:off x="10318732" y="733743"/>
            <a:ext cx="2011599" cy="815608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accent4"/>
                </a:solidFill>
              </a:rPr>
              <a:t>Partner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accent4"/>
                </a:solidFill>
              </a:rPr>
              <a:t>(External/Internal)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4D22214-E845-4FC8-8959-D918E025ACCB}"/>
              </a:ext>
            </a:extLst>
          </p:cNvPr>
          <p:cNvCxnSpPr>
            <a:cxnSpLocks/>
          </p:cNvCxnSpPr>
          <p:nvPr/>
        </p:nvCxnSpPr>
        <p:spPr>
          <a:xfrm flipH="1">
            <a:off x="10068761" y="733743"/>
            <a:ext cx="1007268" cy="9014"/>
          </a:xfrm>
          <a:prstGeom prst="straightConnector1">
            <a:avLst/>
          </a:prstGeom>
          <a:ln w="12700">
            <a:solidFill>
              <a:srgbClr val="0078D4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169CF2EE-B1BF-4F63-9546-06773685C56D}"/>
              </a:ext>
            </a:extLst>
          </p:cNvPr>
          <p:cNvSpPr txBox="1"/>
          <p:nvPr/>
        </p:nvSpPr>
        <p:spPr>
          <a:xfrm>
            <a:off x="8208976" y="2051184"/>
            <a:ext cx="2365764" cy="5170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>
                <a:solidFill>
                  <a:schemeClr val="accent4"/>
                </a:solidFill>
              </a:rPr>
              <a:t>Applications/Services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B588015-4824-42DF-BEFE-2EFDD6F087AE}"/>
              </a:ext>
            </a:extLst>
          </p:cNvPr>
          <p:cNvCxnSpPr/>
          <p:nvPr/>
        </p:nvCxnSpPr>
        <p:spPr>
          <a:xfrm flipH="1">
            <a:off x="5706366" y="1879102"/>
            <a:ext cx="1005840" cy="0"/>
          </a:xfrm>
          <a:prstGeom prst="straightConnector1">
            <a:avLst/>
          </a:prstGeom>
          <a:ln w="12700">
            <a:solidFill>
              <a:srgbClr val="BA68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>
            <a:extLst>
              <a:ext uri="{FF2B5EF4-FFF2-40B4-BE49-F238E27FC236}">
                <a16:creationId xmlns:a16="http://schemas.microsoft.com/office/drawing/2014/main" id="{73D8A7F0-21D0-442E-8DB5-636CB08B276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58749" y="4039542"/>
            <a:ext cx="695646" cy="55356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08E7BACE-1F9C-4466-AFA7-0FC65CB8597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06296" y="4039175"/>
            <a:ext cx="638033" cy="638033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774337C1-F957-4A5C-B4F4-2D4C50387FC6}"/>
              </a:ext>
            </a:extLst>
          </p:cNvPr>
          <p:cNvSpPr txBox="1"/>
          <p:nvPr/>
        </p:nvSpPr>
        <p:spPr>
          <a:xfrm>
            <a:off x="4159747" y="4611135"/>
            <a:ext cx="2308164" cy="5170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>
                <a:solidFill>
                  <a:schemeClr val="accent4"/>
                </a:solidFill>
              </a:rPr>
              <a:t>Integration Workflows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0E8361C8-B4CB-419A-BD23-1976C365FA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9558" y="1566696"/>
            <a:ext cx="657845" cy="657845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FE708FD8-70C6-44C3-B375-17D383420834}"/>
              </a:ext>
            </a:extLst>
          </p:cNvPr>
          <p:cNvSpPr txBox="1"/>
          <p:nvPr/>
        </p:nvSpPr>
        <p:spPr>
          <a:xfrm>
            <a:off x="6521353" y="2064706"/>
            <a:ext cx="1342384" cy="5170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>
                <a:solidFill>
                  <a:schemeClr val="accent4"/>
                </a:solidFill>
              </a:rPr>
              <a:t>Publisher/s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26738C1-1081-45BE-997B-1F2521468096}"/>
              </a:ext>
            </a:extLst>
          </p:cNvPr>
          <p:cNvCxnSpPr/>
          <p:nvPr/>
        </p:nvCxnSpPr>
        <p:spPr>
          <a:xfrm flipH="1">
            <a:off x="7637234" y="1888889"/>
            <a:ext cx="822960" cy="0"/>
          </a:xfrm>
          <a:prstGeom prst="straightConnector1">
            <a:avLst/>
          </a:prstGeom>
          <a:ln w="12700">
            <a:solidFill>
              <a:srgbClr val="BA68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68CD3476-4750-47E2-9067-9CC31975443C}"/>
              </a:ext>
            </a:extLst>
          </p:cNvPr>
          <p:cNvSpPr txBox="1"/>
          <p:nvPr/>
        </p:nvSpPr>
        <p:spPr>
          <a:xfrm>
            <a:off x="556607" y="4311684"/>
            <a:ext cx="1155013" cy="7386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>
                <a:solidFill>
                  <a:schemeClr val="accent4"/>
                </a:solidFill>
              </a:rPr>
              <a:t>Biztalk Server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1ADFE93-2897-43EF-A157-67AE39C2C79C}"/>
              </a:ext>
            </a:extLst>
          </p:cNvPr>
          <p:cNvSpPr txBox="1"/>
          <p:nvPr/>
        </p:nvSpPr>
        <p:spPr>
          <a:xfrm>
            <a:off x="397668" y="6363390"/>
            <a:ext cx="1434021" cy="5170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>
                <a:solidFill>
                  <a:schemeClr val="accent4"/>
                </a:solidFill>
              </a:rPr>
              <a:t>On-premise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C08CE5E-84C9-4D33-B5C9-B63470460496}"/>
              </a:ext>
            </a:extLst>
          </p:cNvPr>
          <p:cNvCxnSpPr/>
          <p:nvPr/>
        </p:nvCxnSpPr>
        <p:spPr>
          <a:xfrm flipH="1">
            <a:off x="1947399" y="4471332"/>
            <a:ext cx="1727988" cy="0"/>
          </a:xfrm>
          <a:prstGeom prst="straightConnector1">
            <a:avLst/>
          </a:prstGeom>
          <a:ln w="12700">
            <a:solidFill>
              <a:srgbClr val="0078D4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674B4BA-4A70-452C-A07F-26E85B39C52B}"/>
              </a:ext>
            </a:extLst>
          </p:cNvPr>
          <p:cNvCxnSpPr>
            <a:cxnSpLocks/>
          </p:cNvCxnSpPr>
          <p:nvPr/>
        </p:nvCxnSpPr>
        <p:spPr>
          <a:xfrm>
            <a:off x="1600700" y="4974847"/>
            <a:ext cx="0" cy="461219"/>
          </a:xfrm>
          <a:prstGeom prst="straightConnector1">
            <a:avLst/>
          </a:prstGeom>
          <a:ln w="12700">
            <a:solidFill>
              <a:srgbClr val="0078D4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ylinder 83">
            <a:extLst>
              <a:ext uri="{FF2B5EF4-FFF2-40B4-BE49-F238E27FC236}">
                <a16:creationId xmlns:a16="http://schemas.microsoft.com/office/drawing/2014/main" id="{93F0AD43-D251-4205-BDFA-A66B968667BE}"/>
              </a:ext>
            </a:extLst>
          </p:cNvPr>
          <p:cNvSpPr/>
          <p:nvPr/>
        </p:nvSpPr>
        <p:spPr bwMode="auto">
          <a:xfrm rot="16200000">
            <a:off x="5398236" y="5841794"/>
            <a:ext cx="367886" cy="680947"/>
          </a:xfrm>
          <a:prstGeom prst="can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C554F16-44F2-4CA2-AF03-A8AC364F2457}"/>
              </a:ext>
            </a:extLst>
          </p:cNvPr>
          <p:cNvSpPr txBox="1"/>
          <p:nvPr/>
        </p:nvSpPr>
        <p:spPr>
          <a:xfrm>
            <a:off x="4826340" y="6329834"/>
            <a:ext cx="1725462" cy="5170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>
                <a:solidFill>
                  <a:schemeClr val="accent4"/>
                </a:solidFill>
              </a:rPr>
              <a:t>Pub/Sub/Store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DEEDD6A-C607-48D9-A8C1-61E8911470C4}"/>
              </a:ext>
            </a:extLst>
          </p:cNvPr>
          <p:cNvSpPr txBox="1"/>
          <p:nvPr/>
        </p:nvSpPr>
        <p:spPr>
          <a:xfrm>
            <a:off x="5633082" y="2849797"/>
            <a:ext cx="1725462" cy="5170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>
                <a:solidFill>
                  <a:schemeClr val="accent4"/>
                </a:solidFill>
              </a:rPr>
              <a:t>Pub/Sub/Store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2B0774FA-9928-4934-899E-F0067B5CA8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8495" y="5936617"/>
            <a:ext cx="576101" cy="576101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71394C6D-A684-4780-8473-1005C0F00629}"/>
              </a:ext>
            </a:extLst>
          </p:cNvPr>
          <p:cNvSpPr txBox="1"/>
          <p:nvPr/>
        </p:nvSpPr>
        <p:spPr>
          <a:xfrm>
            <a:off x="3670491" y="6327716"/>
            <a:ext cx="1571214" cy="5170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>
                <a:solidFill>
                  <a:schemeClr val="accent4"/>
                </a:solidFill>
              </a:rPr>
              <a:t>Subscriber/s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8074630-9CF2-44D7-9738-B408206E3016}"/>
              </a:ext>
            </a:extLst>
          </p:cNvPr>
          <p:cNvSpPr txBox="1"/>
          <p:nvPr/>
        </p:nvSpPr>
        <p:spPr>
          <a:xfrm>
            <a:off x="2463873" y="6245224"/>
            <a:ext cx="1237666" cy="5170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>
                <a:solidFill>
                  <a:schemeClr val="accent4"/>
                </a:solidFill>
              </a:rPr>
              <a:t>Gateway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FC23C59-56C1-42CA-AE3C-4BDD7EADC201}"/>
              </a:ext>
            </a:extLst>
          </p:cNvPr>
          <p:cNvCxnSpPr/>
          <p:nvPr/>
        </p:nvCxnSpPr>
        <p:spPr>
          <a:xfrm flipH="1">
            <a:off x="4710871" y="6177066"/>
            <a:ext cx="457200" cy="0"/>
          </a:xfrm>
          <a:prstGeom prst="straightConnector1">
            <a:avLst/>
          </a:prstGeom>
          <a:ln w="12700">
            <a:solidFill>
              <a:srgbClr val="0078D4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168A3845-ABF9-4B12-8301-E76ACEFC047A}"/>
              </a:ext>
            </a:extLst>
          </p:cNvPr>
          <p:cNvCxnSpPr/>
          <p:nvPr/>
        </p:nvCxnSpPr>
        <p:spPr>
          <a:xfrm flipH="1">
            <a:off x="3453919" y="6170075"/>
            <a:ext cx="457200" cy="0"/>
          </a:xfrm>
          <a:prstGeom prst="straightConnector1">
            <a:avLst/>
          </a:prstGeom>
          <a:ln w="12700">
            <a:solidFill>
              <a:srgbClr val="0078D4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77690897-4AE7-4637-B4B2-50CF40B3E897}"/>
              </a:ext>
            </a:extLst>
          </p:cNvPr>
          <p:cNvCxnSpPr/>
          <p:nvPr/>
        </p:nvCxnSpPr>
        <p:spPr>
          <a:xfrm flipH="1">
            <a:off x="2230523" y="6154695"/>
            <a:ext cx="457200" cy="0"/>
          </a:xfrm>
          <a:prstGeom prst="straightConnector1">
            <a:avLst/>
          </a:prstGeom>
          <a:ln w="12700">
            <a:solidFill>
              <a:srgbClr val="0078D4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0EC7F0E6-6EA9-48FD-9CB9-8F048A599DC4}"/>
              </a:ext>
            </a:extLst>
          </p:cNvPr>
          <p:cNvSpPr txBox="1"/>
          <p:nvPr/>
        </p:nvSpPr>
        <p:spPr>
          <a:xfrm>
            <a:off x="8646602" y="6079302"/>
            <a:ext cx="2365764" cy="5170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>
                <a:solidFill>
                  <a:schemeClr val="accent4"/>
                </a:solidFill>
              </a:rPr>
              <a:t>Applications/Services</a:t>
            </a:r>
          </a:p>
        </p:txBody>
      </p: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94800344-94FC-4828-884E-C0CD96A732F9}"/>
              </a:ext>
            </a:extLst>
          </p:cNvPr>
          <p:cNvCxnSpPr>
            <a:stCxn id="73" idx="3"/>
          </p:cNvCxnSpPr>
          <p:nvPr/>
        </p:nvCxnSpPr>
        <p:spPr>
          <a:xfrm>
            <a:off x="6467911" y="4869668"/>
            <a:ext cx="2365696" cy="566398"/>
          </a:xfrm>
          <a:prstGeom prst="bentConnector3">
            <a:avLst/>
          </a:prstGeom>
          <a:ln w="12700">
            <a:solidFill>
              <a:srgbClr val="0078D4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03F7B887-164C-4192-9932-1A026DDA7D63}"/>
              </a:ext>
            </a:extLst>
          </p:cNvPr>
          <p:cNvCxnSpPr>
            <a:endCxn id="84" idx="3"/>
          </p:cNvCxnSpPr>
          <p:nvPr/>
        </p:nvCxnSpPr>
        <p:spPr>
          <a:xfrm rot="5400000">
            <a:off x="5443367" y="5529635"/>
            <a:ext cx="1131920" cy="173347"/>
          </a:xfrm>
          <a:prstGeom prst="bentConnector2">
            <a:avLst/>
          </a:prstGeom>
          <a:ln w="12700">
            <a:solidFill>
              <a:srgbClr val="0078D4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CA96177-5B7A-4D31-9F7B-CE1D8DD715B9}"/>
              </a:ext>
            </a:extLst>
          </p:cNvPr>
          <p:cNvCxnSpPr>
            <a:cxnSpLocks/>
          </p:cNvCxnSpPr>
          <p:nvPr/>
        </p:nvCxnSpPr>
        <p:spPr>
          <a:xfrm>
            <a:off x="5585399" y="2404516"/>
            <a:ext cx="0" cy="306808"/>
          </a:xfrm>
          <a:prstGeom prst="straightConnector1">
            <a:avLst/>
          </a:prstGeom>
          <a:ln w="12700">
            <a:solidFill>
              <a:srgbClr val="BA68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7CE449DC-7A73-4910-837F-D8D6358C8B78}"/>
              </a:ext>
            </a:extLst>
          </p:cNvPr>
          <p:cNvCxnSpPr>
            <a:cxnSpLocks/>
          </p:cNvCxnSpPr>
          <p:nvPr/>
        </p:nvCxnSpPr>
        <p:spPr>
          <a:xfrm>
            <a:off x="5579562" y="3501799"/>
            <a:ext cx="0" cy="306808"/>
          </a:xfrm>
          <a:prstGeom prst="straightConnector1">
            <a:avLst/>
          </a:prstGeom>
          <a:ln w="12700">
            <a:solidFill>
              <a:srgbClr val="BA68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" name="Picture 2" descr="Image result for sftp icon">
            <a:extLst>
              <a:ext uri="{FF2B5EF4-FFF2-40B4-BE49-F238E27FC236}">
                <a16:creationId xmlns:a16="http://schemas.microsoft.com/office/drawing/2014/main" id="{A3A7E0A5-443D-4B6E-91BE-76A856D3F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95" y="6026339"/>
            <a:ext cx="502976" cy="50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D5A794D-DF93-4959-AF03-AA93989E7779}"/>
              </a:ext>
            </a:extLst>
          </p:cNvPr>
          <p:cNvCxnSpPr/>
          <p:nvPr/>
        </p:nvCxnSpPr>
        <p:spPr>
          <a:xfrm>
            <a:off x="5135586" y="2347553"/>
            <a:ext cx="0" cy="1444276"/>
          </a:xfrm>
          <a:prstGeom prst="straightConnector1">
            <a:avLst/>
          </a:prstGeom>
          <a:ln w="127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5729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38">
        <p:fade/>
      </p:transition>
    </mc:Choice>
    <mc:Fallback xmlns="">
      <p:transition spd="med" advTm="7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9" grpId="0" animBg="1"/>
      <p:bldP spid="27" grpId="0" animBg="1"/>
      <p:bldP spid="55" grpId="0"/>
      <p:bldP spid="61" grpId="0"/>
      <p:bldP spid="75" grpId="0"/>
      <p:bldP spid="84" grpId="0" animBg="1"/>
      <p:bldP spid="85" grpId="0"/>
      <p:bldP spid="86" grpId="0"/>
      <p:bldP spid="89" grpId="0"/>
      <p:bldP spid="90" grpId="0"/>
      <p:bldP spid="1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2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7769F95-D725-49D4-9464-6F1F130E37C8}"/>
              </a:ext>
            </a:extLst>
          </p:cNvPr>
          <p:cNvSpPr/>
          <p:nvPr/>
        </p:nvSpPr>
        <p:spPr bwMode="auto">
          <a:xfrm rot="5400000">
            <a:off x="8248784" y="2843593"/>
            <a:ext cx="6858002" cy="117081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bg2">
                <a:lumMod val="2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5" name="Oval 54">
            <a:extLst/>
          </p:cNvPr>
          <p:cNvSpPr/>
          <p:nvPr/>
        </p:nvSpPr>
        <p:spPr bwMode="auto">
          <a:xfrm>
            <a:off x="3163325" y="4479934"/>
            <a:ext cx="726845" cy="727525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41" tIns="109713" rIns="137141" bIns="109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29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err="1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9" name="TextBox 58">
            <a:extLst/>
          </p:cNvPr>
          <p:cNvSpPr txBox="1"/>
          <p:nvPr/>
        </p:nvSpPr>
        <p:spPr>
          <a:xfrm>
            <a:off x="3287563" y="5180072"/>
            <a:ext cx="509396" cy="384434"/>
          </a:xfrm>
          <a:prstGeom prst="rect">
            <a:avLst/>
          </a:prstGeom>
          <a:noFill/>
        </p:spPr>
        <p:txBody>
          <a:bodyPr wrap="none" lIns="137141" tIns="109713" rIns="137141" bIns="109713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Aft>
                <a:spcPts val="600"/>
              </a:spcAft>
              <a:defRPr sz="16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en-US" sz="1176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AS2</a:t>
            </a:r>
          </a:p>
        </p:txBody>
      </p:sp>
      <p:sp>
        <p:nvSpPr>
          <p:cNvPr id="61" name="TextBox 60">
            <a:extLst/>
          </p:cNvPr>
          <p:cNvSpPr txBox="1"/>
          <p:nvPr/>
        </p:nvSpPr>
        <p:spPr>
          <a:xfrm>
            <a:off x="4479532" y="5199820"/>
            <a:ext cx="509396" cy="384434"/>
          </a:xfrm>
          <a:prstGeom prst="rect">
            <a:avLst/>
          </a:prstGeom>
          <a:noFill/>
        </p:spPr>
        <p:txBody>
          <a:bodyPr wrap="none" lIns="137141" tIns="109713" rIns="137141" bIns="109713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Aft>
                <a:spcPts val="600"/>
              </a:spcAft>
              <a:defRPr sz="16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en-US" sz="1176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X12</a:t>
            </a:r>
          </a:p>
        </p:txBody>
      </p:sp>
      <p:sp>
        <p:nvSpPr>
          <p:cNvPr id="62" name="TextBox 61">
            <a:extLst/>
          </p:cNvPr>
          <p:cNvSpPr txBox="1"/>
          <p:nvPr/>
        </p:nvSpPr>
        <p:spPr>
          <a:xfrm>
            <a:off x="5476640" y="5177304"/>
            <a:ext cx="1064035" cy="384434"/>
          </a:xfrm>
          <a:prstGeom prst="rect">
            <a:avLst/>
          </a:prstGeom>
          <a:noFill/>
        </p:spPr>
        <p:txBody>
          <a:bodyPr wrap="none" lIns="137141" tIns="109713" rIns="137141" bIns="109713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Aft>
                <a:spcPts val="600"/>
              </a:spcAft>
              <a:defRPr sz="16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en-US" sz="1176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</a:t>
            </a:r>
          </a:p>
        </p:txBody>
      </p:sp>
      <p:sp>
        <p:nvSpPr>
          <p:cNvPr id="79" name="TextBox 78">
            <a:extLst/>
          </p:cNvPr>
          <p:cNvSpPr txBox="1"/>
          <p:nvPr/>
        </p:nvSpPr>
        <p:spPr>
          <a:xfrm>
            <a:off x="6726563" y="5161951"/>
            <a:ext cx="966252" cy="384434"/>
          </a:xfrm>
          <a:prstGeom prst="rect">
            <a:avLst/>
          </a:prstGeom>
          <a:noFill/>
        </p:spPr>
        <p:txBody>
          <a:bodyPr wrap="none" lIns="137141" tIns="109713" rIns="137141" bIns="109713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Aft>
                <a:spcPts val="600"/>
              </a:spcAft>
              <a:defRPr sz="16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en-US" sz="1176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FF ENCODE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616" y="4595928"/>
            <a:ext cx="479092" cy="399244"/>
          </a:xfrm>
          <a:prstGeom prst="rect">
            <a:avLst/>
          </a:prstGeom>
        </p:spPr>
      </p:pic>
      <p:sp>
        <p:nvSpPr>
          <p:cNvPr id="65" name="Oval 64">
            <a:extLst/>
          </p:cNvPr>
          <p:cNvSpPr/>
          <p:nvPr/>
        </p:nvSpPr>
        <p:spPr bwMode="auto">
          <a:xfrm>
            <a:off x="4366274" y="4478731"/>
            <a:ext cx="726845" cy="727525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41" tIns="109713" rIns="137141" bIns="109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29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err="1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657" y="4650446"/>
            <a:ext cx="479092" cy="399244"/>
          </a:xfrm>
          <a:prstGeom prst="rect">
            <a:avLst/>
          </a:prstGeom>
        </p:spPr>
      </p:pic>
      <p:sp>
        <p:nvSpPr>
          <p:cNvPr id="86" name="Oval 85">
            <a:extLst/>
          </p:cNvPr>
          <p:cNvSpPr/>
          <p:nvPr/>
        </p:nvSpPr>
        <p:spPr bwMode="auto">
          <a:xfrm>
            <a:off x="5565188" y="4478731"/>
            <a:ext cx="726845" cy="727525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41" tIns="109713" rIns="137141" bIns="109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29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err="1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630" y="4597538"/>
            <a:ext cx="479092" cy="399244"/>
          </a:xfrm>
          <a:prstGeom prst="rect">
            <a:avLst/>
          </a:prstGeom>
        </p:spPr>
      </p:pic>
      <p:sp>
        <p:nvSpPr>
          <p:cNvPr id="93" name="Oval 92">
            <a:extLst/>
          </p:cNvPr>
          <p:cNvSpPr/>
          <p:nvPr/>
        </p:nvSpPr>
        <p:spPr bwMode="auto">
          <a:xfrm>
            <a:off x="6778278" y="4478731"/>
            <a:ext cx="726845" cy="727525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41" tIns="109713" rIns="137141" bIns="109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29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err="1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153" y="4573462"/>
            <a:ext cx="479092" cy="399244"/>
          </a:xfrm>
          <a:prstGeom prst="rect">
            <a:avLst/>
          </a:prstGeom>
        </p:spPr>
      </p:pic>
      <p:sp>
        <p:nvSpPr>
          <p:cNvPr id="49" name="Oval 48">
            <a:extLst>
              <a:ext uri="{FF2B5EF4-FFF2-40B4-BE49-F238E27FC236}">
                <a16:creationId xmlns:a16="http://schemas.microsoft.com/office/drawing/2014/main" id="{CA1E1939-765D-421A-ACAB-16C68BA0EEFD}"/>
              </a:ext>
            </a:extLst>
          </p:cNvPr>
          <p:cNvSpPr/>
          <p:nvPr/>
        </p:nvSpPr>
        <p:spPr bwMode="auto">
          <a:xfrm>
            <a:off x="1450770" y="2999400"/>
            <a:ext cx="726845" cy="727525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41" tIns="109713" rIns="137141" bIns="109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29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err="1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DD9CA4D-63C6-459B-8449-989B7F6C675F}"/>
              </a:ext>
            </a:extLst>
          </p:cNvPr>
          <p:cNvSpPr txBox="1"/>
          <p:nvPr/>
        </p:nvSpPr>
        <p:spPr>
          <a:xfrm>
            <a:off x="1539878" y="3726924"/>
            <a:ext cx="608783" cy="384434"/>
          </a:xfrm>
          <a:prstGeom prst="rect">
            <a:avLst/>
          </a:prstGeom>
          <a:noFill/>
        </p:spPr>
        <p:txBody>
          <a:bodyPr wrap="none" lIns="137141" tIns="109713" rIns="137141" bIns="109713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Aft>
                <a:spcPts val="600"/>
              </a:spcAft>
              <a:defRPr sz="16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en-US" sz="1176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APIM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F7E57934-BDF0-45F1-ACD7-C1E44F52FE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3087" y="3235458"/>
            <a:ext cx="360341" cy="304948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B96FA1A9-253D-49ED-A832-95FCD55CCDB4}"/>
              </a:ext>
            </a:extLst>
          </p:cNvPr>
          <p:cNvSpPr/>
          <p:nvPr/>
        </p:nvSpPr>
        <p:spPr bwMode="auto">
          <a:xfrm>
            <a:off x="3133774" y="3005863"/>
            <a:ext cx="726845" cy="727525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41" tIns="109713" rIns="137141" bIns="109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29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err="1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A111D4A1-5073-43DA-B961-71C197622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157" y="3146340"/>
            <a:ext cx="479092" cy="399244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A9CEA214-8BCB-493A-8E7D-FABEAB119E4D}"/>
              </a:ext>
            </a:extLst>
          </p:cNvPr>
          <p:cNvSpPr txBox="1"/>
          <p:nvPr/>
        </p:nvSpPr>
        <p:spPr>
          <a:xfrm>
            <a:off x="4359757" y="3710083"/>
            <a:ext cx="791525" cy="384434"/>
          </a:xfrm>
          <a:prstGeom prst="rect">
            <a:avLst/>
          </a:prstGeom>
          <a:noFill/>
        </p:spPr>
        <p:txBody>
          <a:bodyPr wrap="none" lIns="137141" tIns="109713" rIns="137141" bIns="109713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Aft>
                <a:spcPts val="600"/>
              </a:spcAft>
              <a:defRPr sz="16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en-US" sz="1176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EDIFACT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3931B12-E5E8-447E-809F-019368F509F7}"/>
              </a:ext>
            </a:extLst>
          </p:cNvPr>
          <p:cNvSpPr/>
          <p:nvPr/>
        </p:nvSpPr>
        <p:spPr bwMode="auto">
          <a:xfrm>
            <a:off x="4359635" y="3002390"/>
            <a:ext cx="726845" cy="727525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41" tIns="109713" rIns="137141" bIns="109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29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err="1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40F10850-7A33-4E7D-963B-E451622E33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18" y="3150220"/>
            <a:ext cx="479092" cy="399244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6EB669DA-7FDE-4547-8480-0ACAD943B535}"/>
              </a:ext>
            </a:extLst>
          </p:cNvPr>
          <p:cNvSpPr txBox="1"/>
          <p:nvPr/>
        </p:nvSpPr>
        <p:spPr>
          <a:xfrm>
            <a:off x="5672485" y="3680819"/>
            <a:ext cx="604771" cy="384434"/>
          </a:xfrm>
          <a:prstGeom prst="rect">
            <a:avLst/>
          </a:prstGeom>
          <a:noFill/>
        </p:spPr>
        <p:txBody>
          <a:bodyPr wrap="square" lIns="137141" tIns="109713" rIns="137141" bIns="109713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Aft>
                <a:spcPts val="600"/>
              </a:spcAft>
              <a:defRPr sz="16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en-US" sz="1176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XML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D54B44F-1EDE-4466-9F52-CE9028DA42ED}"/>
              </a:ext>
            </a:extLst>
          </p:cNvPr>
          <p:cNvSpPr/>
          <p:nvPr/>
        </p:nvSpPr>
        <p:spPr bwMode="auto">
          <a:xfrm>
            <a:off x="5570100" y="2990255"/>
            <a:ext cx="726845" cy="727525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41" tIns="109713" rIns="137141" bIns="109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29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err="1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26C54291-5C01-437A-8FBC-DA8592405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84" y="3112509"/>
            <a:ext cx="479092" cy="399244"/>
          </a:xfrm>
          <a:prstGeom prst="rect">
            <a:avLst/>
          </a:prstGeom>
        </p:spPr>
      </p:pic>
      <p:sp>
        <p:nvSpPr>
          <p:cNvPr id="98" name="Oval 97">
            <a:extLst>
              <a:ext uri="{FF2B5EF4-FFF2-40B4-BE49-F238E27FC236}">
                <a16:creationId xmlns:a16="http://schemas.microsoft.com/office/drawing/2014/main" id="{01AF18C3-77C0-485B-AAC0-B6C789B847D5}"/>
              </a:ext>
            </a:extLst>
          </p:cNvPr>
          <p:cNvSpPr/>
          <p:nvPr/>
        </p:nvSpPr>
        <p:spPr bwMode="auto">
          <a:xfrm>
            <a:off x="6785573" y="2998198"/>
            <a:ext cx="726845" cy="727525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41" tIns="109713" rIns="137141" bIns="109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29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err="1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2F0B8DBF-33DB-4B0A-B310-A58183EE6A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611" y="3149393"/>
            <a:ext cx="479092" cy="399244"/>
          </a:xfrm>
          <a:prstGeom prst="rect">
            <a:avLst/>
          </a:prstGeom>
        </p:spPr>
      </p:pic>
      <p:sp>
        <p:nvSpPr>
          <p:cNvPr id="120" name="Oval 119">
            <a:extLst>
              <a:ext uri="{FF2B5EF4-FFF2-40B4-BE49-F238E27FC236}">
                <a16:creationId xmlns:a16="http://schemas.microsoft.com/office/drawing/2014/main" id="{EF3CE791-6AC3-4CA7-B7F5-491A840DAE46}"/>
              </a:ext>
            </a:extLst>
          </p:cNvPr>
          <p:cNvSpPr/>
          <p:nvPr/>
        </p:nvSpPr>
        <p:spPr bwMode="auto">
          <a:xfrm>
            <a:off x="5533222" y="942572"/>
            <a:ext cx="726845" cy="727525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41" tIns="109713" rIns="137141" bIns="109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29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err="1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49BF5760-DD0A-451E-9CD3-D50462DFA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639" y="1083367"/>
            <a:ext cx="479092" cy="399244"/>
          </a:xfrm>
          <a:prstGeom prst="rect">
            <a:avLst/>
          </a:prstGeom>
        </p:spPr>
      </p:pic>
      <p:sp>
        <p:nvSpPr>
          <p:cNvPr id="129" name="TextBox 128">
            <a:extLst>
              <a:ext uri="{FF2B5EF4-FFF2-40B4-BE49-F238E27FC236}">
                <a16:creationId xmlns:a16="http://schemas.microsoft.com/office/drawing/2014/main" id="{3340AB89-6418-407D-ABCA-7EADB989C20E}"/>
              </a:ext>
            </a:extLst>
          </p:cNvPr>
          <p:cNvSpPr txBox="1"/>
          <p:nvPr/>
        </p:nvSpPr>
        <p:spPr>
          <a:xfrm>
            <a:off x="3257750" y="3675962"/>
            <a:ext cx="597561" cy="384434"/>
          </a:xfrm>
          <a:prstGeom prst="rect">
            <a:avLst/>
          </a:prstGeom>
          <a:noFill/>
        </p:spPr>
        <p:txBody>
          <a:bodyPr wrap="none" lIns="137141" tIns="109713" rIns="137141" bIns="109713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Aft>
                <a:spcPts val="600"/>
              </a:spcAft>
              <a:defRPr sz="16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en-US" sz="1176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F442FFD0-CB8C-4341-BE2D-887FB4681A65}"/>
              </a:ext>
            </a:extLst>
          </p:cNvPr>
          <p:cNvSpPr txBox="1"/>
          <p:nvPr/>
        </p:nvSpPr>
        <p:spPr>
          <a:xfrm>
            <a:off x="6648198" y="3684822"/>
            <a:ext cx="1090408" cy="384434"/>
          </a:xfrm>
          <a:prstGeom prst="rect">
            <a:avLst/>
          </a:prstGeom>
          <a:noFill/>
        </p:spPr>
        <p:txBody>
          <a:bodyPr wrap="square" lIns="137141" tIns="109713" rIns="137141" bIns="109713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Aft>
                <a:spcPts val="600"/>
              </a:spcAft>
              <a:defRPr sz="16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en-US" sz="1176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PROMOTION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C0A929F-F5A1-495D-8D85-37B12ABC0A83}"/>
              </a:ext>
            </a:extLst>
          </p:cNvPr>
          <p:cNvSpPr txBox="1"/>
          <p:nvPr/>
        </p:nvSpPr>
        <p:spPr>
          <a:xfrm>
            <a:off x="5580500" y="1626216"/>
            <a:ext cx="726168" cy="384434"/>
          </a:xfrm>
          <a:prstGeom prst="rect">
            <a:avLst/>
          </a:prstGeom>
          <a:noFill/>
        </p:spPr>
        <p:txBody>
          <a:bodyPr wrap="square" lIns="137141" tIns="109713" rIns="137141" bIns="109713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Aft>
                <a:spcPts val="600"/>
              </a:spcAft>
              <a:defRPr sz="16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en-US" sz="1176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LIQUID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D11287C-A3A8-4296-96AF-46CAEDAB090D}"/>
              </a:ext>
            </a:extLst>
          </p:cNvPr>
          <p:cNvSpPr/>
          <p:nvPr/>
        </p:nvSpPr>
        <p:spPr bwMode="auto">
          <a:xfrm>
            <a:off x="8915418" y="4478731"/>
            <a:ext cx="726845" cy="727525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41" tIns="109713" rIns="137141" bIns="109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29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err="1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D5D38235-C697-4914-84D9-DCEA988535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550" y="4606857"/>
            <a:ext cx="479092" cy="399244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69B43168-0A7E-4CEB-AF49-91FB8D5CD9F9}"/>
              </a:ext>
            </a:extLst>
          </p:cNvPr>
          <p:cNvSpPr txBox="1"/>
          <p:nvPr/>
        </p:nvSpPr>
        <p:spPr>
          <a:xfrm>
            <a:off x="8921170" y="5216926"/>
            <a:ext cx="611989" cy="384434"/>
          </a:xfrm>
          <a:prstGeom prst="rect">
            <a:avLst/>
          </a:prstGeom>
          <a:noFill/>
        </p:spPr>
        <p:txBody>
          <a:bodyPr wrap="none" lIns="137141" tIns="109713" rIns="137141" bIns="109713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Aft>
                <a:spcPts val="600"/>
              </a:spcAft>
              <a:defRPr sz="16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en-US" sz="1176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SAP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33D09DAD-133E-45B4-A02D-6E51B15CB051}"/>
              </a:ext>
            </a:extLst>
          </p:cNvPr>
          <p:cNvSpPr/>
          <p:nvPr/>
        </p:nvSpPr>
        <p:spPr bwMode="auto">
          <a:xfrm>
            <a:off x="8915418" y="3292394"/>
            <a:ext cx="726845" cy="727525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41" tIns="109713" rIns="137141" bIns="109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29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err="1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3EC96831-4392-4626-A199-13F76A7F45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550" y="3431966"/>
            <a:ext cx="479092" cy="399244"/>
          </a:xfrm>
          <a:prstGeom prst="rect">
            <a:avLst/>
          </a:prstGeom>
        </p:spPr>
      </p:pic>
      <p:sp>
        <p:nvSpPr>
          <p:cNvPr id="90" name="Oval 89">
            <a:extLst>
              <a:ext uri="{FF2B5EF4-FFF2-40B4-BE49-F238E27FC236}">
                <a16:creationId xmlns:a16="http://schemas.microsoft.com/office/drawing/2014/main" id="{44FB1F27-0E1F-42DF-94D8-7ACFD396C364}"/>
              </a:ext>
            </a:extLst>
          </p:cNvPr>
          <p:cNvSpPr/>
          <p:nvPr/>
        </p:nvSpPr>
        <p:spPr bwMode="auto">
          <a:xfrm>
            <a:off x="8907648" y="2128133"/>
            <a:ext cx="726845" cy="727525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41" tIns="109713" rIns="137141" bIns="109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29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err="1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8837C1B2-E8C3-419F-A79D-EFB271A34C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80" y="2267706"/>
            <a:ext cx="479092" cy="399244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E1A939CC-2AF1-45DF-8D8B-2C374B4489BE}"/>
              </a:ext>
            </a:extLst>
          </p:cNvPr>
          <p:cNvSpPr txBox="1"/>
          <p:nvPr/>
        </p:nvSpPr>
        <p:spPr>
          <a:xfrm>
            <a:off x="8925436" y="3951854"/>
            <a:ext cx="804349" cy="384434"/>
          </a:xfrm>
          <a:prstGeom prst="rect">
            <a:avLst/>
          </a:prstGeom>
          <a:noFill/>
        </p:spPr>
        <p:txBody>
          <a:bodyPr wrap="none" lIns="137141" tIns="109713" rIns="137141" bIns="109713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Aft>
                <a:spcPts val="600"/>
              </a:spcAft>
              <a:defRPr sz="16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en-US" sz="1176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MSMQ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02CBC0-151B-434A-BB1D-3D05CEBD9F17}"/>
              </a:ext>
            </a:extLst>
          </p:cNvPr>
          <p:cNvSpPr txBox="1"/>
          <p:nvPr/>
        </p:nvSpPr>
        <p:spPr>
          <a:xfrm>
            <a:off x="8841546" y="2806522"/>
            <a:ext cx="668093" cy="384434"/>
          </a:xfrm>
          <a:prstGeom prst="rect">
            <a:avLst/>
          </a:prstGeom>
          <a:noFill/>
        </p:spPr>
        <p:txBody>
          <a:bodyPr wrap="none" lIns="137141" tIns="109713" rIns="137141" bIns="109713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Aft>
                <a:spcPts val="600"/>
              </a:spcAft>
              <a:defRPr sz="16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en-US" sz="1176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SFTP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0D90419B-5721-48B5-A44F-3705A1818920}"/>
              </a:ext>
            </a:extLst>
          </p:cNvPr>
          <p:cNvSpPr/>
          <p:nvPr/>
        </p:nvSpPr>
        <p:spPr bwMode="auto">
          <a:xfrm>
            <a:off x="8839802" y="912998"/>
            <a:ext cx="726845" cy="727525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41" tIns="109713" rIns="137141" bIns="1097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9929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err="1">
              <a:solidFill>
                <a:schemeClr val="tx1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1C7E262-0DDA-488C-A969-D6D7A8DB68F0}"/>
              </a:ext>
            </a:extLst>
          </p:cNvPr>
          <p:cNvSpPr txBox="1"/>
          <p:nvPr/>
        </p:nvSpPr>
        <p:spPr>
          <a:xfrm>
            <a:off x="8857589" y="1591387"/>
            <a:ext cx="377950" cy="384434"/>
          </a:xfrm>
          <a:prstGeom prst="rect">
            <a:avLst/>
          </a:prstGeom>
          <a:noFill/>
        </p:spPr>
        <p:txBody>
          <a:bodyPr wrap="none" lIns="137141" tIns="109713" rIns="137141" bIns="109713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Aft>
                <a:spcPts val="600"/>
              </a:spcAft>
              <a:defRPr sz="16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en-US" sz="1176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4F50BD5D-7991-4222-B5EA-AE29CC73B2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002" y="1066641"/>
            <a:ext cx="479092" cy="399244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7029B266-3285-4142-9A21-66D2E8B48776}"/>
              </a:ext>
            </a:extLst>
          </p:cNvPr>
          <p:cNvSpPr txBox="1"/>
          <p:nvPr/>
        </p:nvSpPr>
        <p:spPr>
          <a:xfrm>
            <a:off x="8958265" y="1591387"/>
            <a:ext cx="530428" cy="384434"/>
          </a:xfrm>
          <a:prstGeom prst="rect">
            <a:avLst/>
          </a:prstGeom>
          <a:noFill/>
        </p:spPr>
        <p:txBody>
          <a:bodyPr wrap="square" lIns="137141" tIns="109713" rIns="137141" bIns="109713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Aft>
                <a:spcPts val="600"/>
              </a:spcAft>
              <a:defRPr sz="16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en-US" sz="1176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</p:txBody>
      </p:sp>
      <p:pic>
        <p:nvPicPr>
          <p:cNvPr id="111" name="Picture 11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40E2436-5CF6-4EAA-9A99-47F8EDA6BB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275" y="4444370"/>
            <a:ext cx="966402" cy="927919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2" name="Picture 2" descr="Image result for sftp icon">
            <a:extLst>
              <a:ext uri="{FF2B5EF4-FFF2-40B4-BE49-F238E27FC236}">
                <a16:creationId xmlns:a16="http://schemas.microsoft.com/office/drawing/2014/main" id="{59A1D9E6-CEF2-4A89-8719-2582CB305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246" y="937823"/>
            <a:ext cx="666243" cy="66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8" descr="Image result for msmq logo">
            <a:extLst>
              <a:ext uri="{FF2B5EF4-FFF2-40B4-BE49-F238E27FC236}">
                <a16:creationId xmlns:a16="http://schemas.microsoft.com/office/drawing/2014/main" id="{429114C3-989E-473D-8660-292BE8BA6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9802" y="2816832"/>
            <a:ext cx="459560" cy="45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Graphic 113">
            <a:extLst>
              <a:ext uri="{FF2B5EF4-FFF2-40B4-BE49-F238E27FC236}">
                <a16:creationId xmlns:a16="http://schemas.microsoft.com/office/drawing/2014/main" id="{07E7CDF8-D800-40FF-A997-2A685C5611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55008" y="1837227"/>
            <a:ext cx="478520" cy="478520"/>
          </a:xfrm>
          <a:prstGeom prst="rect">
            <a:avLst/>
          </a:prstGeom>
        </p:spPr>
      </p:pic>
      <p:pic>
        <p:nvPicPr>
          <p:cNvPr id="115" name="Picture 10" descr="Image result for sap logo">
            <a:extLst>
              <a:ext uri="{FF2B5EF4-FFF2-40B4-BE49-F238E27FC236}">
                <a16:creationId xmlns:a16="http://schemas.microsoft.com/office/drawing/2014/main" id="{4D9DD059-4A3C-4688-89A8-DDEED09C9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6218" y="3641484"/>
            <a:ext cx="640409" cy="32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731F9C-C51F-4AF7-A9EE-2112BE07C2E6}"/>
              </a:ext>
            </a:extLst>
          </p:cNvPr>
          <p:cNvSpPr txBox="1"/>
          <p:nvPr/>
        </p:nvSpPr>
        <p:spPr>
          <a:xfrm>
            <a:off x="8560772" y="5742829"/>
            <a:ext cx="1603191" cy="307777"/>
          </a:xfrm>
          <a:prstGeom prst="rect">
            <a:avLst/>
          </a:prstGeom>
          <a:noFill/>
          <a:ln>
            <a:solidFill>
              <a:srgbClr val="00188F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>
                <a:solidFill>
                  <a:srgbClr val="00188F"/>
                </a:solidFill>
              </a:rPr>
              <a:t>LOB Adapter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9CA1A98-C0DD-4F96-A6EC-6DBA60252D60}"/>
              </a:ext>
            </a:extLst>
          </p:cNvPr>
          <p:cNvSpPr txBox="1"/>
          <p:nvPr/>
        </p:nvSpPr>
        <p:spPr>
          <a:xfrm>
            <a:off x="1261555" y="5752087"/>
            <a:ext cx="1603191" cy="307777"/>
          </a:xfrm>
          <a:prstGeom prst="rect">
            <a:avLst/>
          </a:prstGeom>
          <a:noFill/>
          <a:ln>
            <a:solidFill>
              <a:srgbClr val="00188F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solidFill>
                  <a:srgbClr val="00188F"/>
                </a:solidFill>
              </a:rPr>
              <a:t>Policy/Route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31094A-7EB1-4077-BDFA-7628413F6C2C}"/>
              </a:ext>
            </a:extLst>
          </p:cNvPr>
          <p:cNvSpPr txBox="1"/>
          <p:nvPr/>
        </p:nvSpPr>
        <p:spPr>
          <a:xfrm>
            <a:off x="5278022" y="5747902"/>
            <a:ext cx="1399905" cy="307777"/>
          </a:xfrm>
          <a:prstGeom prst="rect">
            <a:avLst/>
          </a:prstGeom>
          <a:noFill/>
          <a:ln>
            <a:solidFill>
              <a:srgbClr val="00188F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solidFill>
                  <a:srgbClr val="00188F"/>
                </a:solidFill>
              </a:rPr>
              <a:t>Processing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CEEE087-E2D8-45BA-8F40-5AF1A4F0778D}"/>
              </a:ext>
            </a:extLst>
          </p:cNvPr>
          <p:cNvCxnSpPr>
            <a:cxnSpLocks/>
            <a:stCxn id="119" idx="3"/>
            <a:endCxn id="10" idx="1"/>
          </p:cNvCxnSpPr>
          <p:nvPr/>
        </p:nvCxnSpPr>
        <p:spPr>
          <a:xfrm flipV="1">
            <a:off x="2864746" y="5901791"/>
            <a:ext cx="2413276" cy="4185"/>
          </a:xfrm>
          <a:prstGeom prst="straightConnector1">
            <a:avLst/>
          </a:prstGeom>
          <a:ln>
            <a:solidFill>
              <a:srgbClr val="00188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A24E1C0A-E8A9-40B2-9B6F-FBC15D898A39}"/>
              </a:ext>
            </a:extLst>
          </p:cNvPr>
          <p:cNvCxnSpPr>
            <a:cxnSpLocks/>
          </p:cNvCxnSpPr>
          <p:nvPr/>
        </p:nvCxnSpPr>
        <p:spPr>
          <a:xfrm flipV="1">
            <a:off x="6694107" y="5905898"/>
            <a:ext cx="1774933" cy="6991"/>
          </a:xfrm>
          <a:prstGeom prst="straightConnector1">
            <a:avLst/>
          </a:prstGeom>
          <a:ln>
            <a:solidFill>
              <a:srgbClr val="00188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5856C602-832B-4074-ABF2-9DB2206C9105}"/>
              </a:ext>
            </a:extLst>
          </p:cNvPr>
          <p:cNvSpPr txBox="1"/>
          <p:nvPr/>
        </p:nvSpPr>
        <p:spPr>
          <a:xfrm>
            <a:off x="8886403" y="1557917"/>
            <a:ext cx="634431" cy="384434"/>
          </a:xfrm>
          <a:prstGeom prst="rect">
            <a:avLst/>
          </a:prstGeom>
          <a:noFill/>
        </p:spPr>
        <p:txBody>
          <a:bodyPr wrap="none" lIns="137141" tIns="109713" rIns="137141" bIns="109713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Aft>
                <a:spcPts val="600"/>
              </a:spcAft>
              <a:defRPr sz="16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en-US" sz="1176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SFTP</a:t>
            </a:r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1FF948C0-BFA4-404C-80D3-A1A41D1EBF2D}"/>
              </a:ext>
            </a:extLst>
          </p:cNvPr>
          <p:cNvCxnSpPr>
            <a:cxnSpLocks/>
            <a:stCxn id="49" idx="0"/>
            <a:endCxn id="120" idx="2"/>
          </p:cNvCxnSpPr>
          <p:nvPr/>
        </p:nvCxnSpPr>
        <p:spPr>
          <a:xfrm rot="5400000" flipH="1" flipV="1">
            <a:off x="2827175" y="293354"/>
            <a:ext cx="1693065" cy="3719029"/>
          </a:xfrm>
          <a:prstGeom prst="bentConnector2">
            <a:avLst/>
          </a:prstGeom>
          <a:ln w="12700">
            <a:solidFill>
              <a:srgbClr val="BA680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DFC94F5-A804-4F64-B53F-3AA4D8A72261}"/>
              </a:ext>
            </a:extLst>
          </p:cNvPr>
          <p:cNvCxnSpPr>
            <a:cxnSpLocks/>
            <a:stCxn id="96" idx="6"/>
          </p:cNvCxnSpPr>
          <p:nvPr/>
        </p:nvCxnSpPr>
        <p:spPr>
          <a:xfrm>
            <a:off x="9566647" y="1276761"/>
            <a:ext cx="1525732" cy="0"/>
          </a:xfrm>
          <a:prstGeom prst="straightConnector1">
            <a:avLst/>
          </a:prstGeom>
          <a:ln w="12700">
            <a:solidFill>
              <a:srgbClr val="BA680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1284967-9168-4ADD-9BDE-1FCC693181FA}"/>
              </a:ext>
            </a:extLst>
          </p:cNvPr>
          <p:cNvCxnSpPr>
            <a:cxnSpLocks/>
          </p:cNvCxnSpPr>
          <p:nvPr/>
        </p:nvCxnSpPr>
        <p:spPr>
          <a:xfrm>
            <a:off x="1027621" y="3532017"/>
            <a:ext cx="457200" cy="0"/>
          </a:xfrm>
          <a:prstGeom prst="straightConnector1">
            <a:avLst/>
          </a:prstGeom>
          <a:ln w="12700">
            <a:solidFill>
              <a:schemeClr val="accent2">
                <a:lumMod val="50000"/>
                <a:lumOff val="50000"/>
              </a:schemeClr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DD9D6CA3-B9A8-4806-8A6D-3461EC82E5D8}"/>
              </a:ext>
            </a:extLst>
          </p:cNvPr>
          <p:cNvCxnSpPr>
            <a:cxnSpLocks/>
          </p:cNvCxnSpPr>
          <p:nvPr/>
        </p:nvCxnSpPr>
        <p:spPr>
          <a:xfrm>
            <a:off x="982750" y="3374024"/>
            <a:ext cx="457200" cy="0"/>
          </a:xfrm>
          <a:prstGeom prst="straightConnector1">
            <a:avLst/>
          </a:prstGeom>
          <a:ln w="12700">
            <a:solidFill>
              <a:srgbClr val="00188F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AC8F8EEC-E8E3-4148-BE54-EC6D803F7C34}"/>
              </a:ext>
            </a:extLst>
          </p:cNvPr>
          <p:cNvCxnSpPr>
            <a:cxnSpLocks/>
          </p:cNvCxnSpPr>
          <p:nvPr/>
        </p:nvCxnSpPr>
        <p:spPr>
          <a:xfrm>
            <a:off x="1017963" y="3199253"/>
            <a:ext cx="457200" cy="0"/>
          </a:xfrm>
          <a:prstGeom prst="straightConnector1">
            <a:avLst/>
          </a:prstGeom>
          <a:ln w="12700">
            <a:solidFill>
              <a:srgbClr val="BA680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or: Elbow 129">
            <a:extLst>
              <a:ext uri="{FF2B5EF4-FFF2-40B4-BE49-F238E27FC236}">
                <a16:creationId xmlns:a16="http://schemas.microsoft.com/office/drawing/2014/main" id="{C2BAD7F1-749F-4A8A-AB01-C94448449FE8}"/>
              </a:ext>
            </a:extLst>
          </p:cNvPr>
          <p:cNvCxnSpPr>
            <a:cxnSpLocks/>
            <a:stCxn id="50" idx="0"/>
          </p:cNvCxnSpPr>
          <p:nvPr/>
        </p:nvCxnSpPr>
        <p:spPr>
          <a:xfrm rot="16200000" flipH="1">
            <a:off x="1883463" y="3687731"/>
            <a:ext cx="1143156" cy="1221542"/>
          </a:xfrm>
          <a:prstGeom prst="bentConnector4">
            <a:avLst>
              <a:gd name="adj1" fmla="val -298"/>
              <a:gd name="adj2" fmla="val -2900"/>
            </a:avLst>
          </a:prstGeom>
          <a:ln w="12700">
            <a:solidFill>
              <a:srgbClr val="FF000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DA6A4EAB-5651-4B73-8195-07E47649A76F}"/>
              </a:ext>
            </a:extLst>
          </p:cNvPr>
          <p:cNvCxnSpPr>
            <a:cxnSpLocks/>
          </p:cNvCxnSpPr>
          <p:nvPr/>
        </p:nvCxnSpPr>
        <p:spPr>
          <a:xfrm>
            <a:off x="9613195" y="4817059"/>
            <a:ext cx="1479184" cy="19791"/>
          </a:xfrm>
          <a:prstGeom prst="straightConnector1">
            <a:avLst/>
          </a:prstGeom>
          <a:ln w="12700">
            <a:solidFill>
              <a:schemeClr val="accent2">
                <a:lumMod val="50000"/>
                <a:lumOff val="50000"/>
              </a:schemeClr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EBFDE6CA-662A-4D87-A58C-55BF63E4884E}"/>
              </a:ext>
            </a:extLst>
          </p:cNvPr>
          <p:cNvCxnSpPr>
            <a:cxnSpLocks/>
          </p:cNvCxnSpPr>
          <p:nvPr/>
        </p:nvCxnSpPr>
        <p:spPr>
          <a:xfrm>
            <a:off x="7553609" y="4817059"/>
            <a:ext cx="1371600" cy="12711"/>
          </a:xfrm>
          <a:prstGeom prst="straightConnector1">
            <a:avLst/>
          </a:prstGeom>
          <a:ln w="12700">
            <a:solidFill>
              <a:schemeClr val="accent2">
                <a:lumMod val="50000"/>
                <a:lumOff val="50000"/>
              </a:schemeClr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7AAF1807-6B82-4C40-9EE9-B61C491AF14F}"/>
              </a:ext>
            </a:extLst>
          </p:cNvPr>
          <p:cNvCxnSpPr>
            <a:cxnSpLocks/>
          </p:cNvCxnSpPr>
          <p:nvPr/>
        </p:nvCxnSpPr>
        <p:spPr>
          <a:xfrm flipV="1">
            <a:off x="6096062" y="3578927"/>
            <a:ext cx="708215" cy="879553"/>
          </a:xfrm>
          <a:prstGeom prst="straightConnector1">
            <a:avLst/>
          </a:prstGeom>
          <a:ln w="12700">
            <a:solidFill>
              <a:srgbClr val="FF000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4CE144F1-8E28-4FF1-902F-3CAE578F856F}"/>
              </a:ext>
            </a:extLst>
          </p:cNvPr>
          <p:cNvCxnSpPr>
            <a:cxnSpLocks/>
          </p:cNvCxnSpPr>
          <p:nvPr/>
        </p:nvCxnSpPr>
        <p:spPr>
          <a:xfrm>
            <a:off x="5157151" y="4817059"/>
            <a:ext cx="365760" cy="12711"/>
          </a:xfrm>
          <a:prstGeom prst="straightConnector1">
            <a:avLst/>
          </a:prstGeom>
          <a:ln w="12700">
            <a:solidFill>
              <a:srgbClr val="FF000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1BCF22B3-EAE7-479F-BDA2-2E2C68A1E991}"/>
              </a:ext>
            </a:extLst>
          </p:cNvPr>
          <p:cNvCxnSpPr>
            <a:cxnSpLocks/>
          </p:cNvCxnSpPr>
          <p:nvPr/>
        </p:nvCxnSpPr>
        <p:spPr>
          <a:xfrm>
            <a:off x="3900199" y="4817059"/>
            <a:ext cx="457200" cy="12711"/>
          </a:xfrm>
          <a:prstGeom prst="straightConnector1">
            <a:avLst/>
          </a:prstGeom>
          <a:ln w="12700">
            <a:solidFill>
              <a:srgbClr val="FF000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C6C0A016-D367-46A7-B669-2A47EDE91A83}"/>
              </a:ext>
            </a:extLst>
          </p:cNvPr>
          <p:cNvSpPr txBox="1"/>
          <p:nvPr/>
        </p:nvSpPr>
        <p:spPr>
          <a:xfrm>
            <a:off x="6455368" y="2184598"/>
            <a:ext cx="2008303" cy="3198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solidFill>
                  <a:srgbClr val="7030A0"/>
                </a:solidFill>
              </a:rPr>
              <a:t>Passthrough flow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0FB8B257-5CC5-4003-A40E-152AA7B0944C}"/>
              </a:ext>
            </a:extLst>
          </p:cNvPr>
          <p:cNvCxnSpPr>
            <a:cxnSpLocks/>
            <a:stCxn id="120" idx="6"/>
            <a:endCxn id="96" idx="2"/>
          </p:cNvCxnSpPr>
          <p:nvPr/>
        </p:nvCxnSpPr>
        <p:spPr>
          <a:xfrm flipV="1">
            <a:off x="6260067" y="1276761"/>
            <a:ext cx="2579735" cy="29574"/>
          </a:xfrm>
          <a:prstGeom prst="straightConnector1">
            <a:avLst/>
          </a:prstGeom>
          <a:ln w="12700">
            <a:solidFill>
              <a:srgbClr val="BA680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7566124F-36CE-4150-AAA1-B011F0562472}"/>
              </a:ext>
            </a:extLst>
          </p:cNvPr>
          <p:cNvCxnSpPr>
            <a:cxnSpLocks/>
            <a:endCxn id="60" idx="2"/>
          </p:cNvCxnSpPr>
          <p:nvPr/>
        </p:nvCxnSpPr>
        <p:spPr>
          <a:xfrm flipV="1">
            <a:off x="2182004" y="3369626"/>
            <a:ext cx="951770" cy="4398"/>
          </a:xfrm>
          <a:prstGeom prst="straightConnector1">
            <a:avLst/>
          </a:prstGeom>
          <a:ln w="12700">
            <a:solidFill>
              <a:schemeClr val="accent2">
                <a:lumMod val="50000"/>
                <a:lumOff val="50000"/>
              </a:schemeClr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271B1A2-7E45-42E3-901F-E220937151CD}"/>
              </a:ext>
            </a:extLst>
          </p:cNvPr>
          <p:cNvCxnSpPr>
            <a:cxnSpLocks/>
          </p:cNvCxnSpPr>
          <p:nvPr/>
        </p:nvCxnSpPr>
        <p:spPr>
          <a:xfrm>
            <a:off x="7078808" y="3938712"/>
            <a:ext cx="0" cy="495859"/>
          </a:xfrm>
          <a:prstGeom prst="straightConnector1">
            <a:avLst/>
          </a:prstGeom>
          <a:ln w="12700">
            <a:solidFill>
              <a:srgbClr val="FF000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28212AC5-7369-4DAB-9AAF-972291CACC93}"/>
              </a:ext>
            </a:extLst>
          </p:cNvPr>
          <p:cNvCxnSpPr>
            <a:cxnSpLocks/>
          </p:cNvCxnSpPr>
          <p:nvPr/>
        </p:nvCxnSpPr>
        <p:spPr>
          <a:xfrm>
            <a:off x="7231208" y="3926222"/>
            <a:ext cx="0" cy="495859"/>
          </a:xfrm>
          <a:prstGeom prst="straightConnector1">
            <a:avLst/>
          </a:prstGeom>
          <a:ln w="12700">
            <a:solidFill>
              <a:schemeClr val="accent2">
                <a:lumMod val="50000"/>
                <a:lumOff val="50000"/>
              </a:schemeClr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8F98C28B-C5B8-4F1A-985A-3800716FCA97}"/>
              </a:ext>
            </a:extLst>
          </p:cNvPr>
          <p:cNvCxnSpPr>
            <a:cxnSpLocks/>
          </p:cNvCxnSpPr>
          <p:nvPr/>
        </p:nvCxnSpPr>
        <p:spPr>
          <a:xfrm>
            <a:off x="3881999" y="3372664"/>
            <a:ext cx="457200" cy="12711"/>
          </a:xfrm>
          <a:prstGeom prst="straightConnector1">
            <a:avLst/>
          </a:prstGeom>
          <a:ln w="12700">
            <a:solidFill>
              <a:schemeClr val="accent2">
                <a:lumMod val="50000"/>
                <a:lumOff val="50000"/>
              </a:schemeClr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D0492F05-5948-44B4-90B9-7B1D05E28BD1}"/>
              </a:ext>
            </a:extLst>
          </p:cNvPr>
          <p:cNvCxnSpPr>
            <a:cxnSpLocks/>
          </p:cNvCxnSpPr>
          <p:nvPr/>
        </p:nvCxnSpPr>
        <p:spPr>
          <a:xfrm>
            <a:off x="5105754" y="3347643"/>
            <a:ext cx="457200" cy="12711"/>
          </a:xfrm>
          <a:prstGeom prst="straightConnector1">
            <a:avLst/>
          </a:prstGeom>
          <a:ln w="12700">
            <a:solidFill>
              <a:schemeClr val="accent2">
                <a:lumMod val="50000"/>
                <a:lumOff val="50000"/>
              </a:schemeClr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FD9A8D63-19D7-42D3-9589-AAF67824EF19}"/>
              </a:ext>
            </a:extLst>
          </p:cNvPr>
          <p:cNvCxnSpPr>
            <a:cxnSpLocks/>
          </p:cNvCxnSpPr>
          <p:nvPr/>
        </p:nvCxnSpPr>
        <p:spPr>
          <a:xfrm>
            <a:off x="6309036" y="3343091"/>
            <a:ext cx="457200" cy="12711"/>
          </a:xfrm>
          <a:prstGeom prst="straightConnector1">
            <a:avLst/>
          </a:prstGeom>
          <a:ln w="12700">
            <a:solidFill>
              <a:schemeClr val="accent2">
                <a:lumMod val="50000"/>
                <a:lumOff val="50000"/>
              </a:schemeClr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CCFF2EBB-2572-4F9D-9B59-CBA08E1BFB91}"/>
              </a:ext>
            </a:extLst>
          </p:cNvPr>
          <p:cNvCxnSpPr>
            <a:cxnSpLocks/>
            <a:stCxn id="49" idx="0"/>
            <a:endCxn id="90" idx="2"/>
          </p:cNvCxnSpPr>
          <p:nvPr/>
        </p:nvCxnSpPr>
        <p:spPr>
          <a:xfrm rot="5400000" flipH="1" flipV="1">
            <a:off x="5107168" y="-801079"/>
            <a:ext cx="507504" cy="7093455"/>
          </a:xfrm>
          <a:prstGeom prst="bentConnector2">
            <a:avLst/>
          </a:prstGeom>
          <a:ln w="12700">
            <a:solidFill>
              <a:srgbClr val="7030A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AC54EFC8-8A01-41C6-903A-D862FE652B7F}"/>
              </a:ext>
            </a:extLst>
          </p:cNvPr>
          <p:cNvCxnSpPr>
            <a:cxnSpLocks/>
          </p:cNvCxnSpPr>
          <p:nvPr/>
        </p:nvCxnSpPr>
        <p:spPr>
          <a:xfrm>
            <a:off x="1079551" y="3654811"/>
            <a:ext cx="457200" cy="0"/>
          </a:xfrm>
          <a:prstGeom prst="straightConnector1">
            <a:avLst/>
          </a:prstGeom>
          <a:ln w="12700">
            <a:solidFill>
              <a:srgbClr val="FF000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E9F1C6E4-F6E6-4C06-A9C8-FAB9B38FFDCA}"/>
              </a:ext>
            </a:extLst>
          </p:cNvPr>
          <p:cNvCxnSpPr>
            <a:cxnSpLocks/>
          </p:cNvCxnSpPr>
          <p:nvPr/>
        </p:nvCxnSpPr>
        <p:spPr>
          <a:xfrm>
            <a:off x="9649048" y="2471188"/>
            <a:ext cx="1472948" cy="0"/>
          </a:xfrm>
          <a:prstGeom prst="straightConnector1">
            <a:avLst/>
          </a:prstGeom>
          <a:ln w="12700">
            <a:solidFill>
              <a:srgbClr val="7030A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itle 58">
            <a:extLst>
              <a:ext uri="{FF2B5EF4-FFF2-40B4-BE49-F238E27FC236}">
                <a16:creationId xmlns:a16="http://schemas.microsoft.com/office/drawing/2014/main" id="{6AF754F9-23DB-4A9C-8192-A8B0E9F0DDD8}"/>
              </a:ext>
            </a:extLst>
          </p:cNvPr>
          <p:cNvSpPr txBox="1">
            <a:spLocks/>
          </p:cNvSpPr>
          <p:nvPr/>
        </p:nvSpPr>
        <p:spPr>
          <a:xfrm>
            <a:off x="333139" y="187319"/>
            <a:ext cx="10788857" cy="677108"/>
          </a:xfrm>
          <a:prstGeom prst="rect">
            <a:avLst/>
          </a:prstGeom>
        </p:spPr>
        <p:txBody>
          <a:bodyPr/>
          <a:lstStyle>
            <a:lvl1pPr algn="l" defTabSz="93271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cap="none" spc="-51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Integration patterns with Logic Apps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76995F7-4343-42A0-8224-3B7CA846BE51}"/>
              </a:ext>
            </a:extLst>
          </p:cNvPr>
          <p:cNvSpPr txBox="1"/>
          <p:nvPr/>
        </p:nvSpPr>
        <p:spPr>
          <a:xfrm>
            <a:off x="3272414" y="979198"/>
            <a:ext cx="2008303" cy="319825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solidFill>
                  <a:srgbClr val="BA6800"/>
                </a:solidFill>
              </a:rPr>
              <a:t>Transform flow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A75F3B4F-2AA1-48F6-B07D-03423842DBB5}"/>
              </a:ext>
            </a:extLst>
          </p:cNvPr>
          <p:cNvCxnSpPr>
            <a:cxnSpLocks/>
          </p:cNvCxnSpPr>
          <p:nvPr/>
        </p:nvCxnSpPr>
        <p:spPr>
          <a:xfrm>
            <a:off x="7551261" y="4913187"/>
            <a:ext cx="1371600" cy="12711"/>
          </a:xfrm>
          <a:prstGeom prst="straightConnector1">
            <a:avLst/>
          </a:prstGeom>
          <a:ln w="12700">
            <a:solidFill>
              <a:srgbClr val="FF000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B2E96CC6-C996-4EBA-A85F-5F2DF748C4BF}"/>
              </a:ext>
            </a:extLst>
          </p:cNvPr>
          <p:cNvCxnSpPr>
            <a:cxnSpLocks/>
          </p:cNvCxnSpPr>
          <p:nvPr/>
        </p:nvCxnSpPr>
        <p:spPr>
          <a:xfrm>
            <a:off x="9637853" y="4925906"/>
            <a:ext cx="1469334" cy="17593"/>
          </a:xfrm>
          <a:prstGeom prst="straightConnector1">
            <a:avLst/>
          </a:prstGeom>
          <a:ln w="12700">
            <a:solidFill>
              <a:srgbClr val="FF0000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85623000"/>
      </p:ext>
    </p:extLst>
  </p:cSld>
  <p:clrMapOvr>
    <a:masterClrMapping/>
  </p:clrMapOvr>
  <p:transition advTm="83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1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2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58">
            <a:extLst>
              <a:ext uri="{FF2B5EF4-FFF2-40B4-BE49-F238E27FC236}">
                <a16:creationId xmlns:a16="http://schemas.microsoft.com/office/drawing/2014/main" id="{BE1BB4E7-DDDF-496B-A9B7-A81355C6F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APIM policy sample to drive itinerary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DD37ADE6-2D5A-490C-9F58-56D91F1CD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831" y="1013251"/>
            <a:ext cx="8447881" cy="24157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B9FCE4-067D-4A5F-A87C-C62F2E042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574" y="3384531"/>
            <a:ext cx="11674852" cy="34445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3CE168-6399-4C74-9145-6AE59FFC8D74}"/>
              </a:ext>
            </a:extLst>
          </p:cNvPr>
          <p:cNvSpPr/>
          <p:nvPr/>
        </p:nvSpPr>
        <p:spPr bwMode="auto">
          <a:xfrm>
            <a:off x="3200740" y="2367724"/>
            <a:ext cx="2894201" cy="375476"/>
          </a:xfrm>
          <a:prstGeom prst="rect">
            <a:avLst/>
          </a:prstGeom>
          <a:noFill/>
          <a:ln w="28575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A3AE95-8D59-4583-8E4D-CD7261C53B12}"/>
              </a:ext>
            </a:extLst>
          </p:cNvPr>
          <p:cNvCxnSpPr/>
          <p:nvPr/>
        </p:nvCxnSpPr>
        <p:spPr>
          <a:xfrm>
            <a:off x="864066" y="3858936"/>
            <a:ext cx="3716662" cy="0"/>
          </a:xfrm>
          <a:prstGeom prst="line">
            <a:avLst/>
          </a:prstGeom>
          <a:ln w="28575">
            <a:solidFill>
              <a:srgbClr val="00B05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6B0F84-31E0-4F68-9BE7-C64049ABFAAA}"/>
              </a:ext>
            </a:extLst>
          </p:cNvPr>
          <p:cNvCxnSpPr/>
          <p:nvPr/>
        </p:nvCxnSpPr>
        <p:spPr>
          <a:xfrm>
            <a:off x="882242" y="4841847"/>
            <a:ext cx="3716662" cy="0"/>
          </a:xfrm>
          <a:prstGeom prst="line">
            <a:avLst/>
          </a:prstGeom>
          <a:ln w="28575">
            <a:solidFill>
              <a:srgbClr val="00B05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2AF86A-EDDA-4C42-B7AA-DC53F684FEA8}"/>
              </a:ext>
            </a:extLst>
          </p:cNvPr>
          <p:cNvCxnSpPr/>
          <p:nvPr/>
        </p:nvCxnSpPr>
        <p:spPr>
          <a:xfrm>
            <a:off x="1034642" y="6068039"/>
            <a:ext cx="3716662" cy="0"/>
          </a:xfrm>
          <a:prstGeom prst="line">
            <a:avLst/>
          </a:prstGeom>
          <a:ln w="28575">
            <a:solidFill>
              <a:srgbClr val="00B050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935749"/>
      </p:ext>
    </p:extLst>
  </p:cSld>
  <p:clrMapOvr>
    <a:masterClrMapping/>
  </p:clrMapOvr>
  <p:transition advTm="162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2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58">
            <a:extLst>
              <a:ext uri="{FF2B5EF4-FFF2-40B4-BE49-F238E27FC236}">
                <a16:creationId xmlns:a16="http://schemas.microsoft.com/office/drawing/2014/main" id="{BE1BB4E7-DDDF-496B-A9B7-A81355C6F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314" y="63070"/>
            <a:ext cx="7974011" cy="492443"/>
          </a:xfrm>
        </p:spPr>
        <p:txBody>
          <a:bodyPr/>
          <a:lstStyle/>
          <a:p>
            <a:r>
              <a:rPr lang="en-US"/>
              <a:t>Metadata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676751-13E0-4D1D-9F58-01636105F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089" y="555512"/>
            <a:ext cx="7848599" cy="631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81690"/>
      </p:ext>
    </p:extLst>
  </p:cSld>
  <p:clrMapOvr>
    <a:masterClrMapping/>
  </p:clrMapOvr>
  <p:transition advTm="161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"/>
</p:tagLst>
</file>

<file path=ppt/theme/theme1.xml><?xml version="1.0" encoding="utf-8"?>
<a:theme xmlns:a="http://schemas.openxmlformats.org/drawingml/2006/main" name="WHITE TEMPLATE">
  <a:themeElements>
    <a:clrScheme name="ST_Illustration_White_Blue">
      <a:dk1>
        <a:srgbClr val="1A1A1A"/>
      </a:dk1>
      <a:lt1>
        <a:srgbClr val="FFFFFF"/>
      </a:lt1>
      <a:dk2>
        <a:srgbClr val="0D0D0D"/>
      </a:dk2>
      <a:lt2>
        <a:srgbClr val="D2D2D2"/>
      </a:lt2>
      <a:accent1>
        <a:srgbClr val="0078D4"/>
      </a:accent1>
      <a:accent2>
        <a:srgbClr val="002050"/>
      </a:accent2>
      <a:accent3>
        <a:srgbClr val="107C10"/>
      </a:accent3>
      <a:accent4>
        <a:srgbClr val="D73B01"/>
      </a:accent4>
      <a:accent5>
        <a:srgbClr val="737373"/>
      </a:accent5>
      <a:accent6>
        <a:srgbClr val="E6E6E6"/>
      </a:accent6>
      <a:hlink>
        <a:srgbClr val="0078D4"/>
      </a:hlink>
      <a:folHlink>
        <a:srgbClr val="0078D4"/>
      </a:folHlink>
    </a:clrScheme>
    <a:fontScheme name="Segoe UI Semibold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-9_Illustration_2018_Cloud_011.potx" id="{762B47AA-A827-4F63-8EDD-1F6B4767BB62}" vid="{53DB83EF-4F78-4F48-A301-01610C79C1EF}"/>
    </a:ext>
  </a:extLst>
</a:theme>
</file>

<file path=ppt/theme/theme2.xml><?xml version="1.0" encoding="utf-8"?>
<a:theme xmlns:a="http://schemas.openxmlformats.org/drawingml/2006/main" name="SOFT BLACK TEMPLATE">
  <a:themeElements>
    <a:clrScheme name="ST_Illusttration_Soft_Black">
      <a:dk1>
        <a:srgbClr val="1A1A1A"/>
      </a:dk1>
      <a:lt1>
        <a:srgbClr val="FFFFFF"/>
      </a:lt1>
      <a:dk2>
        <a:srgbClr val="0D0D0D"/>
      </a:dk2>
      <a:lt2>
        <a:srgbClr val="D2D2D2"/>
      </a:lt2>
      <a:accent1>
        <a:srgbClr val="0078D4"/>
      </a:accent1>
      <a:accent2>
        <a:srgbClr val="00BCF2"/>
      </a:accent2>
      <a:accent3>
        <a:srgbClr val="107C10"/>
      </a:accent3>
      <a:accent4>
        <a:srgbClr val="D73B01"/>
      </a:accent4>
      <a:accent5>
        <a:srgbClr val="FFB900"/>
      </a:accent5>
      <a:accent6>
        <a:srgbClr val="E6E6E6"/>
      </a:accent6>
      <a:hlink>
        <a:srgbClr val="00BCF2"/>
      </a:hlink>
      <a:folHlink>
        <a:srgbClr val="00BCF2"/>
      </a:folHlink>
    </a:clrScheme>
    <a:fontScheme name="Segoe UI Semibold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-9_Illustration_2018_Cloud_011.potx" id="{762B47AA-A827-4F63-8EDD-1F6B4767BB62}" vid="{A3FBD5A9-6ED4-4247-B514-45D69F798535}"/>
    </a:ext>
  </a:extLst>
</a:theme>
</file>

<file path=ppt/theme/theme3.xml><?xml version="1.0" encoding="utf-8"?>
<a:theme xmlns:a="http://schemas.openxmlformats.org/drawingml/2006/main" name="1_WHITE TEMPLATE">
  <a:themeElements>
    <a:clrScheme name="ST_Illustration_White_Blue">
      <a:dk1>
        <a:srgbClr val="1A1A1A"/>
      </a:dk1>
      <a:lt1>
        <a:srgbClr val="FFFFFF"/>
      </a:lt1>
      <a:dk2>
        <a:srgbClr val="0D0D0D"/>
      </a:dk2>
      <a:lt2>
        <a:srgbClr val="D2D2D2"/>
      </a:lt2>
      <a:accent1>
        <a:srgbClr val="0078D4"/>
      </a:accent1>
      <a:accent2>
        <a:srgbClr val="002050"/>
      </a:accent2>
      <a:accent3>
        <a:srgbClr val="107C10"/>
      </a:accent3>
      <a:accent4>
        <a:srgbClr val="D73B01"/>
      </a:accent4>
      <a:accent5>
        <a:srgbClr val="737373"/>
      </a:accent5>
      <a:accent6>
        <a:srgbClr val="E6E6E6"/>
      </a:accent6>
      <a:hlink>
        <a:srgbClr val="0078D4"/>
      </a:hlink>
      <a:folHlink>
        <a:srgbClr val="0078D4"/>
      </a:folHlink>
    </a:clrScheme>
    <a:fontScheme name="Segoe UI Semibold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4-3_Illustration_2018_Cloud_011.potx" id="{D63B1F66-717E-4E20-8CFF-59CF45D8D530}" vid="{88DE614F-CA35-455B-A375-9C485130B5AE}"/>
    </a:ext>
  </a:extLst>
</a:theme>
</file>

<file path=ppt/theme/theme4.xml><?xml version="1.0" encoding="utf-8"?>
<a:theme xmlns:a="http://schemas.openxmlformats.org/drawingml/2006/main" name="5-50111_Build 2017_LIGHT GRAY TEMPLATE">
  <a:themeElements>
    <a:clrScheme name="Build 2017 Colors">
      <a:dk1>
        <a:srgbClr val="505050"/>
      </a:dk1>
      <a:lt1>
        <a:srgbClr val="FFFFFF"/>
      </a:lt1>
      <a:dk2>
        <a:srgbClr val="0078D7"/>
      </a:dk2>
      <a:lt2>
        <a:srgbClr val="EAEAEA"/>
      </a:lt2>
      <a:accent1>
        <a:srgbClr val="0078D7"/>
      </a:accent1>
      <a:accent2>
        <a:srgbClr val="00BCF2"/>
      </a:accent2>
      <a:accent3>
        <a:srgbClr val="505050"/>
      </a:accent3>
      <a:accent4>
        <a:srgbClr val="002050"/>
      </a:accent4>
      <a:accent5>
        <a:srgbClr val="FFB900"/>
      </a:accent5>
      <a:accent6>
        <a:srgbClr val="D2D2D2"/>
      </a:accent6>
      <a:hlink>
        <a:srgbClr val="00BCF2"/>
      </a:hlink>
      <a:folHlink>
        <a:srgbClr val="00BCF2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17 Integrate 2017  -  Read-Only" id="{C111CC07-8055-402B-84C1-F71CB1CED33F}" vid="{67A9A0F9-D3AE-4AF2-90E4-55B4FEA8C29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E21A69F4F7294D87E73CFC21AB37F0" ma:contentTypeVersion="13" ma:contentTypeDescription="Create a new document." ma:contentTypeScope="" ma:versionID="b80ce8eb487531b5f35b62be63884810">
  <xsd:schema xmlns:xsd="http://www.w3.org/2001/XMLSchema" xmlns:xs="http://www.w3.org/2001/XMLSchema" xmlns:p="http://schemas.microsoft.com/office/2006/metadata/properties" xmlns:ns1="http://schemas.microsoft.com/sharepoint/v3" xmlns:ns2="87a05614-fdad-48de-8c1f-b5f7c07d1054" xmlns:ns3="01e37bea-ddb1-4dd8-88c7-9d39f3fe5a61" targetNamespace="http://schemas.microsoft.com/office/2006/metadata/properties" ma:root="true" ma:fieldsID="bc2b95c180d537b3be29ae50773ed8ae" ns1:_="" ns2:_="" ns3:_="">
    <xsd:import namespace="http://schemas.microsoft.com/sharepoint/v3"/>
    <xsd:import namespace="87a05614-fdad-48de-8c1f-b5f7c07d1054"/>
    <xsd:import namespace="01e37bea-ddb1-4dd8-88c7-9d39f3fe5a6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a05614-fdad-48de-8c1f-b5f7c07d10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37bea-ddb1-4dd8-88c7-9d39f3fe5a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2A1285-3629-44B3-9981-4DD93BF97F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7a05614-fdad-48de-8c1f-b5f7c07d1054"/>
    <ds:schemaRef ds:uri="01e37bea-ddb1-4dd8-88c7-9d39f3fe5a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90F116-B58F-4255-B05B-DA3808E0E5C6}">
  <ds:schemaRefs>
    <ds:schemaRef ds:uri="http://purl.org/dc/elements/1.1/"/>
    <ds:schemaRef ds:uri="http://schemas.microsoft.com/office/2006/metadata/properties"/>
    <ds:schemaRef ds:uri="87a05614-fdad-48de-8c1f-b5f7c07d1054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1e37bea-ddb1-4dd8-88c7-9d39f3fe5a6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5604</TotalTime>
  <Words>1403</Words>
  <Application>Microsoft Office PowerPoint</Application>
  <PresentationFormat>Widescreen</PresentationFormat>
  <Paragraphs>310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42" baseType="lpstr">
      <vt:lpstr>Arial</vt:lpstr>
      <vt:lpstr>Calibri</vt:lpstr>
      <vt:lpstr>Calibri Light</vt:lpstr>
      <vt:lpstr>Consolas</vt:lpstr>
      <vt:lpstr>Karla</vt:lpstr>
      <vt:lpstr>Lato</vt:lpstr>
      <vt:lpstr>Montserrat</vt:lpstr>
      <vt:lpstr>Poppins</vt:lpstr>
      <vt:lpstr>Poppins SemiBold</vt:lpstr>
      <vt:lpstr>Segoe UI</vt:lpstr>
      <vt:lpstr>Segoe UI Light</vt:lpstr>
      <vt:lpstr>Segoe UI Semibold</vt:lpstr>
      <vt:lpstr>Segoe UI Semilight</vt:lpstr>
      <vt:lpstr>Wingdings</vt:lpstr>
      <vt:lpstr>WHITE TEMPLATE</vt:lpstr>
      <vt:lpstr>SOFT BLACK TEMPLATE</vt:lpstr>
      <vt:lpstr>1_WHITE TEMPLATE</vt:lpstr>
      <vt:lpstr>5-50111_Build 2017_LIGHT GRAY TEMPLATE</vt:lpstr>
      <vt:lpstr>Office Theme</vt:lpstr>
      <vt:lpstr>1_Office Theme</vt:lpstr>
      <vt:lpstr>PowerPoint Presentation</vt:lpstr>
      <vt:lpstr>PowerPoint Presentation</vt:lpstr>
      <vt:lpstr>Integration landscape</vt:lpstr>
      <vt:lpstr>Vision</vt:lpstr>
      <vt:lpstr>Integration patterns</vt:lpstr>
      <vt:lpstr>PowerPoint Presentation</vt:lpstr>
      <vt:lpstr>PowerPoint Presentation</vt:lpstr>
      <vt:lpstr>APIM policy sample to drive itinerary</vt:lpstr>
      <vt:lpstr>Metadata Example</vt:lpstr>
      <vt:lpstr>Exception Handling</vt:lpstr>
      <vt:lpstr>Service Management/Tracking</vt:lpstr>
      <vt:lpstr>Business on Logic Apps</vt:lpstr>
      <vt:lpstr>Future considerations</vt:lpstr>
      <vt:lpstr>Simplify and Accelerate</vt:lpstr>
      <vt:lpstr>Biztalk to Logic Apps Migration tool</vt:lpstr>
      <vt:lpstr>Self-Serve Onboarding Tool </vt:lpstr>
      <vt:lpstr>Self-Serve Onboarding Tool </vt:lpstr>
      <vt:lpstr>Self-Serve Onboarding Tool </vt:lpstr>
      <vt:lpstr>Self-Serve Onboarding Tool </vt:lpstr>
      <vt:lpstr>Self-Serve Onboarding Tool </vt:lpstr>
      <vt:lpstr>Learnings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</dc:title>
  <dc:creator>Derek Li (AZURE)</dc:creator>
  <cp:keywords/>
  <cp:lastModifiedBy>Divya Swarnkar</cp:lastModifiedBy>
  <cp:revision>1</cp:revision>
  <dcterms:modified xsi:type="dcterms:W3CDTF">2018-06-08T17:46:23Z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0x010100A7E21A69F4F7294D87E73CFC21AB37F0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/>
  </property>
  <property fmtid="{D5CDD505-2E9C-101B-9397-08002B2CF9AE}" pid="7" name="Track">
    <vt:lpwstr/>
  </property>
  <property fmtid="{D5CDD505-2E9C-101B-9397-08002B2CF9AE}" pid="8" name="Event Location">
    <vt:lpwstr/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MSIP_Label_f42aa342-8706-4288-bd11-ebb85995028c_Enabled">
    <vt:lpwstr>True</vt:lpwstr>
  </property>
  <property fmtid="{D5CDD505-2E9C-101B-9397-08002B2CF9AE}" pid="12" name="MSIP_Label_f42aa342-8706-4288-bd11-ebb85995028c_SiteId">
    <vt:lpwstr>72f988bf-86f1-41af-91ab-2d7cd011db47</vt:lpwstr>
  </property>
  <property fmtid="{D5CDD505-2E9C-101B-9397-08002B2CF9AE}" pid="13" name="MSIP_Label_f42aa342-8706-4288-bd11-ebb85995028c_Ref">
    <vt:lpwstr>https://api.informationprotection.azure.com/api/72f988bf-86f1-41af-91ab-2d7cd011db47</vt:lpwstr>
  </property>
  <property fmtid="{D5CDD505-2E9C-101B-9397-08002B2CF9AE}" pid="14" name="MSIP_Label_f42aa342-8706-4288-bd11-ebb85995028c_Owner">
    <vt:lpwstr>maryfj@microsoft.com</vt:lpwstr>
  </property>
  <property fmtid="{D5CDD505-2E9C-101B-9397-08002B2CF9AE}" pid="15" name="MSIP_Label_f42aa342-8706-4288-bd11-ebb85995028c_SetDate">
    <vt:lpwstr>2017-08-29T14:27:20.8568347-07:00</vt:lpwstr>
  </property>
  <property fmtid="{D5CDD505-2E9C-101B-9397-08002B2CF9AE}" pid="16" name="MSIP_Label_f42aa342-8706-4288-bd11-ebb85995028c_Name">
    <vt:lpwstr>General</vt:lpwstr>
  </property>
  <property fmtid="{D5CDD505-2E9C-101B-9397-08002B2CF9AE}" pid="17" name="MSIP_Label_f42aa342-8706-4288-bd11-ebb85995028c_Application">
    <vt:lpwstr>Microsoft Azure Information Protection</vt:lpwstr>
  </property>
  <property fmtid="{D5CDD505-2E9C-101B-9397-08002B2CF9AE}" pid="18" name="MSIP_Label_f42aa342-8706-4288-bd11-ebb85995028c_Extended_MSFT_Method">
    <vt:lpwstr>Automatic</vt:lpwstr>
  </property>
  <property fmtid="{D5CDD505-2E9C-101B-9397-08002B2CF9AE}" pid="19" name="Sensitivity">
    <vt:lpwstr>General</vt:lpwstr>
  </property>
</Properties>
</file>