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61" r:id="rId3"/>
    <p:sldId id="262" r:id="rId4"/>
    <p:sldId id="263" r:id="rId5"/>
    <p:sldId id="264" r:id="rId6"/>
    <p:sldId id="266" r:id="rId7"/>
    <p:sldId id="267" r:id="rId8"/>
    <p:sldId id="268" r:id="rId9"/>
    <p:sldId id="265" r:id="rId10"/>
    <p:sldId id="256" r:id="rId11"/>
    <p:sldId id="257" r:id="rId12"/>
    <p:sldId id="258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822"/>
    <a:srgbClr val="1969A1"/>
    <a:srgbClr val="4EC1B2"/>
    <a:srgbClr val="C4DDDA"/>
    <a:srgbClr val="F4BC90"/>
    <a:srgbClr val="FACDAC"/>
    <a:srgbClr val="E5F6F4"/>
    <a:srgbClr val="777777"/>
    <a:srgbClr val="F9C9A6"/>
    <a:srgbClr val="F1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62746-A5DA-4E89-8E38-3F799BBC281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E1970A-270D-4B11-A93E-4B8705E6FE7D}">
      <dgm:prSet phldrT="[Text]" custT="1"/>
      <dgm:spPr/>
      <dgm:t>
        <a:bodyPr/>
        <a:lstStyle/>
        <a:p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August 2011</a:t>
          </a:r>
        </a:p>
      </dgm:t>
    </dgm:pt>
    <dgm:pt modelId="{29834661-A51C-43FA-B3AB-17DAA71EF802}" type="parTrans" cxnId="{7DABDF34-0D83-4F73-8AC8-28048128BBC7}">
      <dgm:prSet/>
      <dgm:spPr/>
      <dgm:t>
        <a:bodyPr/>
        <a:lstStyle/>
        <a:p>
          <a:endParaRPr lang="en-US"/>
        </a:p>
      </dgm:t>
    </dgm:pt>
    <dgm:pt modelId="{BC840485-8AC6-4EAA-B143-90874CC10C9D}" type="sibTrans" cxnId="{7DABDF34-0D83-4F73-8AC8-28048128BBC7}">
      <dgm:prSet/>
      <dgm:spPr/>
      <dgm:t>
        <a:bodyPr/>
        <a:lstStyle/>
        <a:p>
          <a:endParaRPr lang="en-US"/>
        </a:p>
      </dgm:t>
    </dgm:pt>
    <dgm:pt modelId="{5A1464EC-7E67-462B-8B2F-710CDC51EFD2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2011</a:t>
          </a:r>
        </a:p>
      </dgm:t>
    </dgm:pt>
    <dgm:pt modelId="{BC2F010A-EAB5-47D5-BF72-84DCE4F71632}" type="parTrans" cxnId="{A1C1D6ED-1287-4A8B-ABEB-F4ABBABFBD24}">
      <dgm:prSet/>
      <dgm:spPr/>
      <dgm:t>
        <a:bodyPr/>
        <a:lstStyle/>
        <a:p>
          <a:endParaRPr lang="en-US"/>
        </a:p>
      </dgm:t>
    </dgm:pt>
    <dgm:pt modelId="{5070C074-F7DD-4880-A129-F13C7A2CB71C}" type="sibTrans" cxnId="{A1C1D6ED-1287-4A8B-ABEB-F4ABBABFBD24}">
      <dgm:prSet/>
      <dgm:spPr/>
      <dgm:t>
        <a:bodyPr/>
        <a:lstStyle/>
        <a:p>
          <a:endParaRPr lang="en-US"/>
        </a:p>
      </dgm:t>
    </dgm:pt>
    <dgm:pt modelId="{B5019FA7-1A6E-46D6-897D-E5D0C037342E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2012</a:t>
          </a:r>
        </a:p>
      </dgm:t>
    </dgm:pt>
    <dgm:pt modelId="{17A822A3-8462-4DB8-9BF1-191F1C99B0E0}" type="parTrans" cxnId="{C9FAB7CD-44D2-4BFA-B180-EF123AE3900E}">
      <dgm:prSet/>
      <dgm:spPr/>
      <dgm:t>
        <a:bodyPr/>
        <a:lstStyle/>
        <a:p>
          <a:endParaRPr lang="en-US"/>
        </a:p>
      </dgm:t>
    </dgm:pt>
    <dgm:pt modelId="{DFB33FDD-D7CB-45C4-B7C1-09E447EDE73F}" type="sibTrans" cxnId="{C9FAB7CD-44D2-4BFA-B180-EF123AE3900E}">
      <dgm:prSet/>
      <dgm:spPr/>
      <dgm:t>
        <a:bodyPr/>
        <a:lstStyle/>
        <a:p>
          <a:endParaRPr lang="en-US"/>
        </a:p>
      </dgm:t>
    </dgm:pt>
    <dgm:pt modelId="{F9383621-12A3-4785-AFF2-1179C2343861}">
      <dgm:prSet phldrT="[Text]" custT="1"/>
      <dgm:spPr/>
      <dgm:t>
        <a:bodyPr/>
        <a:lstStyle/>
        <a:p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First BizTalk360 Customer</a:t>
          </a:r>
        </a:p>
      </dgm:t>
    </dgm:pt>
    <dgm:pt modelId="{7BD5F241-A877-4782-8B13-94C01D652A4A}" type="parTrans" cxnId="{E445BF66-D53E-49C0-9CBA-B5E761F91938}">
      <dgm:prSet/>
      <dgm:spPr/>
      <dgm:t>
        <a:bodyPr/>
        <a:lstStyle/>
        <a:p>
          <a:endParaRPr lang="en-US"/>
        </a:p>
      </dgm:t>
    </dgm:pt>
    <dgm:pt modelId="{D1915F9E-2C53-48BB-B740-1C6D46382550}" type="sibTrans" cxnId="{E445BF66-D53E-49C0-9CBA-B5E761F91938}">
      <dgm:prSet/>
      <dgm:spPr/>
      <dgm:t>
        <a:bodyPr/>
        <a:lstStyle/>
        <a:p>
          <a:endParaRPr lang="en-US"/>
        </a:p>
      </dgm:t>
    </dgm:pt>
    <dgm:pt modelId="{B618F816-05AE-43F1-8B84-266206C6A334}">
      <dgm:prSet phldrT="[Text]"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 customers</a:t>
          </a:r>
        </a:p>
      </dgm:t>
    </dgm:pt>
    <dgm:pt modelId="{898D0C13-FE00-4244-9493-54F08033B136}" type="parTrans" cxnId="{38F6CB2D-B1FE-4E40-AB22-6BD52BC034D8}">
      <dgm:prSet/>
      <dgm:spPr/>
      <dgm:t>
        <a:bodyPr/>
        <a:lstStyle/>
        <a:p>
          <a:endParaRPr lang="en-US"/>
        </a:p>
      </dgm:t>
    </dgm:pt>
    <dgm:pt modelId="{F88DB72C-3D1F-4AD3-B625-578E06F785F7}" type="sibTrans" cxnId="{38F6CB2D-B1FE-4E40-AB22-6BD52BC034D8}">
      <dgm:prSet/>
      <dgm:spPr/>
      <dgm:t>
        <a:bodyPr/>
        <a:lstStyle/>
        <a:p>
          <a:endParaRPr lang="en-US"/>
        </a:p>
      </dgm:t>
    </dgm:pt>
    <dgm:pt modelId="{7303CB70-4F21-420E-9228-293D4D390019}">
      <dgm:prSet phldrT="[Text]"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65 customers</a:t>
          </a:r>
        </a:p>
      </dgm:t>
    </dgm:pt>
    <dgm:pt modelId="{F1E5B123-41AF-4B8A-B2B6-EE6A3F5F485F}" type="parTrans" cxnId="{79222730-41CD-4DC7-A0E9-1675226B564A}">
      <dgm:prSet/>
      <dgm:spPr/>
      <dgm:t>
        <a:bodyPr/>
        <a:lstStyle/>
        <a:p>
          <a:endParaRPr lang="en-US"/>
        </a:p>
      </dgm:t>
    </dgm:pt>
    <dgm:pt modelId="{8105B913-4B57-4C61-8E0C-304078D2C9B5}" type="sibTrans" cxnId="{79222730-41CD-4DC7-A0E9-1675226B564A}">
      <dgm:prSet/>
      <dgm:spPr/>
      <dgm:t>
        <a:bodyPr/>
        <a:lstStyle/>
        <a:p>
          <a:endParaRPr lang="en-US"/>
        </a:p>
      </dgm:t>
    </dgm:pt>
    <dgm:pt modelId="{AC87EF7A-4643-4D95-A889-20D4DE6503A9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2013</a:t>
          </a:r>
        </a:p>
      </dgm:t>
    </dgm:pt>
    <dgm:pt modelId="{DA02B781-F880-49A0-8EE0-107D8B75A3E8}" type="parTrans" cxnId="{3929B82A-65A0-44BC-A492-712C5D874342}">
      <dgm:prSet/>
      <dgm:spPr/>
      <dgm:t>
        <a:bodyPr/>
        <a:lstStyle/>
        <a:p>
          <a:endParaRPr lang="en-US"/>
        </a:p>
      </dgm:t>
    </dgm:pt>
    <dgm:pt modelId="{067234F0-BFA2-4686-BBAB-396F669D4D40}" type="sibTrans" cxnId="{3929B82A-65A0-44BC-A492-712C5D874342}">
      <dgm:prSet/>
      <dgm:spPr/>
      <dgm:t>
        <a:bodyPr/>
        <a:lstStyle/>
        <a:p>
          <a:endParaRPr lang="en-US"/>
        </a:p>
      </dgm:t>
    </dgm:pt>
    <dgm:pt modelId="{CC7E4A47-7A02-4167-B308-38F5B52BE057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145 customers</a:t>
          </a:r>
        </a:p>
      </dgm:t>
    </dgm:pt>
    <dgm:pt modelId="{884CB9F3-C919-4C80-8F3C-71F87C9D23B5}" type="parTrans" cxnId="{2E22C977-E61D-4B67-B090-5CD61F5F1118}">
      <dgm:prSet/>
      <dgm:spPr/>
      <dgm:t>
        <a:bodyPr/>
        <a:lstStyle/>
        <a:p>
          <a:endParaRPr lang="en-US"/>
        </a:p>
      </dgm:t>
    </dgm:pt>
    <dgm:pt modelId="{33B5AD3C-0F6B-4D58-84F1-EE4728072EE1}" type="sibTrans" cxnId="{2E22C977-E61D-4B67-B090-5CD61F5F1118}">
      <dgm:prSet/>
      <dgm:spPr/>
      <dgm:t>
        <a:bodyPr/>
        <a:lstStyle/>
        <a:p>
          <a:endParaRPr lang="en-US"/>
        </a:p>
      </dgm:t>
    </dgm:pt>
    <dgm:pt modelId="{90DACF1F-DD77-49C8-8612-6C5BAF8059CA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2014</a:t>
          </a:r>
        </a:p>
      </dgm:t>
    </dgm:pt>
    <dgm:pt modelId="{1F0813E6-FEAA-44AC-908D-AA1B6A426CB4}" type="parTrans" cxnId="{150F30D0-5C7E-416A-A811-09DB0694CCD5}">
      <dgm:prSet/>
      <dgm:spPr/>
      <dgm:t>
        <a:bodyPr/>
        <a:lstStyle/>
        <a:p>
          <a:endParaRPr lang="en-US"/>
        </a:p>
      </dgm:t>
    </dgm:pt>
    <dgm:pt modelId="{8C8C5175-3B0F-48D5-84EF-EEEB22A368E7}" type="sibTrans" cxnId="{150F30D0-5C7E-416A-A811-09DB0694CCD5}">
      <dgm:prSet/>
      <dgm:spPr/>
      <dgm:t>
        <a:bodyPr/>
        <a:lstStyle/>
        <a:p>
          <a:endParaRPr lang="en-US"/>
        </a:p>
      </dgm:t>
    </dgm:pt>
    <dgm:pt modelId="{2A0954FA-141C-4B05-92C3-D8F89751A541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2015</a:t>
          </a:r>
        </a:p>
      </dgm:t>
    </dgm:pt>
    <dgm:pt modelId="{35990250-FC26-44B3-9AC7-C6DB46A9AB08}" type="parTrans" cxnId="{D98551C1-7D39-4138-B7D2-E412B907368E}">
      <dgm:prSet/>
      <dgm:spPr/>
      <dgm:t>
        <a:bodyPr/>
        <a:lstStyle/>
        <a:p>
          <a:endParaRPr lang="en-US"/>
        </a:p>
      </dgm:t>
    </dgm:pt>
    <dgm:pt modelId="{D019AABE-F992-4082-B26D-736AC17CEAC4}" type="sibTrans" cxnId="{D98551C1-7D39-4138-B7D2-E412B907368E}">
      <dgm:prSet/>
      <dgm:spPr/>
      <dgm:t>
        <a:bodyPr/>
        <a:lstStyle/>
        <a:p>
          <a:endParaRPr lang="en-US"/>
        </a:p>
      </dgm:t>
    </dgm:pt>
    <dgm:pt modelId="{0C0820CA-5DA7-4F53-8BC3-5B13CF25A8EF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v7.8 in use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97C5C27-A0AA-4366-9449-C7F5FD1C83D1}" type="parTrans" cxnId="{02049659-8599-4834-91B5-CD8FB9638DDA}">
      <dgm:prSet/>
      <dgm:spPr/>
      <dgm:t>
        <a:bodyPr/>
        <a:lstStyle/>
        <a:p>
          <a:endParaRPr lang="en-US"/>
        </a:p>
      </dgm:t>
    </dgm:pt>
    <dgm:pt modelId="{D7EC6C75-2675-45D1-BB59-B2BEAC42FA66}" type="sibTrans" cxnId="{02049659-8599-4834-91B5-CD8FB9638DDA}">
      <dgm:prSet/>
      <dgm:spPr/>
      <dgm:t>
        <a:bodyPr/>
        <a:lstStyle/>
        <a:p>
          <a:endParaRPr lang="en-US"/>
        </a:p>
      </dgm:t>
    </dgm:pt>
    <dgm:pt modelId="{B4390ADA-F47C-4F42-86C1-8286DD85B946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2016</a:t>
          </a:r>
        </a:p>
      </dgm:t>
    </dgm:pt>
    <dgm:pt modelId="{CA4CB73E-A037-4750-BCCB-95F4475F6C64}" type="parTrans" cxnId="{7689EC51-C3B7-473F-ABA2-7415EF6051E9}">
      <dgm:prSet/>
      <dgm:spPr/>
      <dgm:t>
        <a:bodyPr/>
        <a:lstStyle/>
        <a:p>
          <a:endParaRPr lang="en-US"/>
        </a:p>
      </dgm:t>
    </dgm:pt>
    <dgm:pt modelId="{03DE5719-4847-456E-8908-D093B06EA2AA}" type="sibTrans" cxnId="{7689EC51-C3B7-473F-ABA2-7415EF6051E9}">
      <dgm:prSet/>
      <dgm:spPr/>
      <dgm:t>
        <a:bodyPr/>
        <a:lstStyle/>
        <a:p>
          <a:endParaRPr lang="en-US"/>
        </a:p>
      </dgm:t>
    </dgm:pt>
    <dgm:pt modelId="{EB0DCC82-C16C-4C3A-A28C-46F4E660868E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v8.2</a:t>
          </a:r>
          <a:b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(major revamp)</a:t>
          </a:r>
          <a:endParaRPr lang="en-US" sz="8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0D3473E-87AC-4DFA-8B4D-3222AD9638F8}" type="parTrans" cxnId="{1CB9AE0D-43C5-42BA-A670-4C0DDCC1872E}">
      <dgm:prSet/>
      <dgm:spPr/>
      <dgm:t>
        <a:bodyPr/>
        <a:lstStyle/>
        <a:p>
          <a:endParaRPr lang="en-US"/>
        </a:p>
      </dgm:t>
    </dgm:pt>
    <dgm:pt modelId="{55BE9315-DF50-4626-A20A-019215A22D48}" type="sibTrans" cxnId="{1CB9AE0D-43C5-42BA-A670-4C0DDCC1872E}">
      <dgm:prSet/>
      <dgm:spPr/>
      <dgm:t>
        <a:bodyPr/>
        <a:lstStyle/>
        <a:p>
          <a:endParaRPr lang="en-US"/>
        </a:p>
      </dgm:t>
    </dgm:pt>
    <dgm:pt modelId="{B16B7B4E-8C4B-42B7-92FC-7C189D2C82A8}">
      <dgm:prSet phldrT="[Text]"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v5.0 in use</a:t>
          </a:r>
        </a:p>
      </dgm:t>
    </dgm:pt>
    <dgm:pt modelId="{2BB01943-3524-48E9-A519-3F08548EA2F5}" type="parTrans" cxnId="{D9040D34-3E81-4AE1-80F0-CB4D0ED8E9C1}">
      <dgm:prSet/>
      <dgm:spPr/>
      <dgm:t>
        <a:bodyPr/>
        <a:lstStyle/>
        <a:p>
          <a:endParaRPr lang="en-US"/>
        </a:p>
      </dgm:t>
    </dgm:pt>
    <dgm:pt modelId="{1A18672C-AE24-4A61-AD28-022216DDBA6A}" type="sibTrans" cxnId="{D9040D34-3E81-4AE1-80F0-CB4D0ED8E9C1}">
      <dgm:prSet/>
      <dgm:spPr/>
      <dgm:t>
        <a:bodyPr/>
        <a:lstStyle/>
        <a:p>
          <a:endParaRPr lang="en-US"/>
        </a:p>
      </dgm:t>
    </dgm:pt>
    <dgm:pt modelId="{3E750D56-4B36-435C-AD69-A46194246FAB}">
      <dgm:prSet phldrT="[Text]"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v2.5 in use</a:t>
          </a:r>
        </a:p>
      </dgm:t>
    </dgm:pt>
    <dgm:pt modelId="{BAB50059-FA17-4783-837F-0D16E85CC9A0}" type="parTrans" cxnId="{8838D9BD-24C2-4022-B690-D9D01EB8F347}">
      <dgm:prSet/>
      <dgm:spPr/>
      <dgm:t>
        <a:bodyPr/>
        <a:lstStyle/>
        <a:p>
          <a:endParaRPr lang="en-US"/>
        </a:p>
      </dgm:t>
    </dgm:pt>
    <dgm:pt modelId="{958609D6-C84B-4F15-8DD7-8AA0C7F97A58}" type="sibTrans" cxnId="{8838D9BD-24C2-4022-B690-D9D01EB8F347}">
      <dgm:prSet/>
      <dgm:spPr/>
      <dgm:t>
        <a:bodyPr/>
        <a:lstStyle/>
        <a:p>
          <a:endParaRPr lang="en-US"/>
        </a:p>
      </dgm:t>
    </dgm:pt>
    <dgm:pt modelId="{21077714-14C9-4361-B123-0E0E929A0EA1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v7.0 </a:t>
          </a: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 </a:t>
          </a: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use </a:t>
          </a: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(migration from Silverlight to HTML5)</a:t>
          </a:r>
          <a:endParaRPr lang="en-US" sz="8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7D47FB8-6609-433D-944B-EB541E22BB9B}" type="parTrans" cxnId="{B9927682-2400-4001-B67C-71E997593279}">
      <dgm:prSet/>
      <dgm:spPr/>
      <dgm:t>
        <a:bodyPr/>
        <a:lstStyle/>
        <a:p>
          <a:endParaRPr lang="en-US"/>
        </a:p>
      </dgm:t>
    </dgm:pt>
    <dgm:pt modelId="{DF03005D-9C55-435D-8925-CC5926A6729F}" type="sibTrans" cxnId="{B9927682-2400-4001-B67C-71E997593279}">
      <dgm:prSet/>
      <dgm:spPr/>
      <dgm:t>
        <a:bodyPr/>
        <a:lstStyle/>
        <a:p>
          <a:endParaRPr lang="en-US"/>
        </a:p>
      </dgm:t>
    </dgm:pt>
    <dgm:pt modelId="{1725FDCB-EB39-4525-9094-5BE6B62B336A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255 customers</a:t>
          </a:r>
        </a:p>
      </dgm:t>
    </dgm:pt>
    <dgm:pt modelId="{C132F7AF-4184-4DDB-A087-D0A43C19E762}" type="parTrans" cxnId="{825E39F4-868E-49DD-98B2-DF58AD28C48F}">
      <dgm:prSet/>
      <dgm:spPr/>
      <dgm:t>
        <a:bodyPr/>
        <a:lstStyle/>
        <a:p>
          <a:endParaRPr lang="en-US"/>
        </a:p>
      </dgm:t>
    </dgm:pt>
    <dgm:pt modelId="{059EEFE2-8C76-4F9A-B66A-F16DA2D48C3C}" type="sibTrans" cxnId="{825E39F4-868E-49DD-98B2-DF58AD28C48F}">
      <dgm:prSet/>
      <dgm:spPr/>
      <dgm:t>
        <a:bodyPr/>
        <a:lstStyle/>
        <a:p>
          <a:endParaRPr lang="en-US"/>
        </a:p>
      </dgm:t>
    </dgm:pt>
    <dgm:pt modelId="{DAB9BF2F-74D3-40A6-A954-47E426CED886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450+ customers</a:t>
          </a:r>
        </a:p>
      </dgm:t>
    </dgm:pt>
    <dgm:pt modelId="{71EA2749-CBC4-41A1-A60C-A68E54336407}" type="parTrans" cxnId="{321140C4-9B02-43F4-8025-F15D47AB131F}">
      <dgm:prSet/>
      <dgm:spPr/>
      <dgm:t>
        <a:bodyPr/>
        <a:lstStyle/>
        <a:p>
          <a:endParaRPr lang="en-US"/>
        </a:p>
      </dgm:t>
    </dgm:pt>
    <dgm:pt modelId="{7C06276F-539C-4BE6-95CA-AAA9ADC69C38}" type="sibTrans" cxnId="{321140C4-9B02-43F4-8025-F15D47AB131F}">
      <dgm:prSet/>
      <dgm:spPr/>
      <dgm:t>
        <a:bodyPr/>
        <a:lstStyle/>
        <a:p>
          <a:endParaRPr lang="en-US"/>
        </a:p>
      </dgm:t>
    </dgm:pt>
    <dgm:pt modelId="{41FF0BA9-B23E-4A5A-AE08-2821CAA88118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370 customers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9D36CBF-5FCF-4F11-8029-68C08B8BF8D6}" type="parTrans" cxnId="{C835C17A-0104-4059-B6FA-D73E507B31E7}">
      <dgm:prSet/>
      <dgm:spPr/>
      <dgm:t>
        <a:bodyPr/>
        <a:lstStyle/>
        <a:p>
          <a:endParaRPr lang="en-US"/>
        </a:p>
      </dgm:t>
    </dgm:pt>
    <dgm:pt modelId="{82DC0F67-3AC2-4CF2-8CC8-B6966E24E97E}" type="sibTrans" cxnId="{C835C17A-0104-4059-B6FA-D73E507B31E7}">
      <dgm:prSet/>
      <dgm:spPr/>
      <dgm:t>
        <a:bodyPr/>
        <a:lstStyle/>
        <a:p>
          <a:endParaRPr lang="en-US"/>
        </a:p>
      </dgm:t>
    </dgm:pt>
    <dgm:pt modelId="{9FC045C3-F219-42D2-96BD-F3B4C678F5EA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Start of India operations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EC7D3E4-8D69-4233-8BA9-77BC14E15EA4}" type="parTrans" cxnId="{0C48CA77-C1B3-4694-8CFF-5F31FE2ED56E}">
      <dgm:prSet/>
      <dgm:spPr/>
      <dgm:t>
        <a:bodyPr/>
        <a:lstStyle/>
        <a:p>
          <a:endParaRPr lang="en-US"/>
        </a:p>
      </dgm:t>
    </dgm:pt>
    <dgm:pt modelId="{1D7062C1-3D51-42C1-894C-9436B179B046}" type="sibTrans" cxnId="{0C48CA77-C1B3-4694-8CFF-5F31FE2ED56E}">
      <dgm:prSet/>
      <dgm:spPr/>
      <dgm:t>
        <a:bodyPr/>
        <a:lstStyle/>
        <a:p>
          <a:endParaRPr lang="en-US"/>
        </a:p>
      </dgm:t>
    </dgm:pt>
    <dgm:pt modelId="{F8356687-E2CD-4B88-A7F9-AE2F4EA6708C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New UK </a:t>
          </a: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&amp; </a:t>
          </a: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India Offices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12FA0D43-8D86-4C86-AEFC-BEA977A7F21D}" type="parTrans" cxnId="{C7BABDA5-5EC0-4DFB-A225-4AAEDE5D5D72}">
      <dgm:prSet/>
      <dgm:spPr/>
      <dgm:t>
        <a:bodyPr/>
        <a:lstStyle/>
        <a:p>
          <a:endParaRPr lang="en-US"/>
        </a:p>
      </dgm:t>
    </dgm:pt>
    <dgm:pt modelId="{523323B8-7878-4D47-9891-94907AA254D5}" type="sibTrans" cxnId="{C7BABDA5-5EC0-4DFB-A225-4AAEDE5D5D72}">
      <dgm:prSet/>
      <dgm:spPr/>
      <dgm:t>
        <a:bodyPr/>
        <a:lstStyle/>
        <a:p>
          <a:endParaRPr lang="en-US"/>
        </a:p>
      </dgm:t>
    </dgm:pt>
    <dgm:pt modelId="{7C43FC63-D09D-4BEE-B9AF-E5D457EF378E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ServiceBus360 </a:t>
          </a: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launched</a:t>
          </a:r>
        </a:p>
      </dgm:t>
    </dgm:pt>
    <dgm:pt modelId="{363B70B9-19B9-4F4F-A8D9-7F043AC30609}" type="parTrans" cxnId="{5078C3F1-E2B9-4AF1-8536-04F473CE32C2}">
      <dgm:prSet/>
      <dgm:spPr/>
      <dgm:t>
        <a:bodyPr/>
        <a:lstStyle/>
        <a:p>
          <a:endParaRPr lang="en-US"/>
        </a:p>
      </dgm:t>
    </dgm:pt>
    <dgm:pt modelId="{706ACB8B-735C-4DB0-8A9A-390105407457}" type="sibTrans" cxnId="{5078C3F1-E2B9-4AF1-8536-04F473CE32C2}">
      <dgm:prSet/>
      <dgm:spPr/>
      <dgm:t>
        <a:bodyPr/>
        <a:lstStyle/>
        <a:p>
          <a:endParaRPr lang="en-US"/>
        </a:p>
      </dgm:t>
    </dgm:pt>
    <dgm:pt modelId="{1F6E140C-4B39-4030-BD4F-F4AB9F139F7E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June 2017</a:t>
          </a:r>
        </a:p>
      </dgm:t>
    </dgm:pt>
    <dgm:pt modelId="{2CADB39D-F988-449E-A94B-884A4BA099A1}" type="parTrans" cxnId="{E117AA99-8665-479C-8530-943416B539B1}">
      <dgm:prSet/>
      <dgm:spPr/>
      <dgm:t>
        <a:bodyPr/>
        <a:lstStyle/>
        <a:p>
          <a:endParaRPr lang="en-US"/>
        </a:p>
      </dgm:t>
    </dgm:pt>
    <dgm:pt modelId="{B2F03B97-C097-4354-B6CA-A1C5A58EF178}" type="sibTrans" cxnId="{E117AA99-8665-479C-8530-943416B539B1}">
      <dgm:prSet/>
      <dgm:spPr/>
      <dgm:t>
        <a:bodyPr/>
        <a:lstStyle/>
        <a:p>
          <a:endParaRPr lang="en-US"/>
        </a:p>
      </dgm:t>
    </dgm:pt>
    <dgm:pt modelId="{D891F98B-36AA-4C63-BAFE-0ACF70029556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500+ customers</a:t>
          </a:r>
        </a:p>
      </dgm:t>
    </dgm:pt>
    <dgm:pt modelId="{40DC7148-5BEE-4F2D-9490-172D0A2C79A8}" type="parTrans" cxnId="{D6037FAA-9609-4950-A87D-2EAB199A1F47}">
      <dgm:prSet/>
      <dgm:spPr/>
      <dgm:t>
        <a:bodyPr/>
        <a:lstStyle/>
        <a:p>
          <a:endParaRPr lang="en-US"/>
        </a:p>
      </dgm:t>
    </dgm:pt>
    <dgm:pt modelId="{805B4337-79C3-4124-93A3-BC17BC43C824}" type="sibTrans" cxnId="{D6037FAA-9609-4950-A87D-2EAB199A1F47}">
      <dgm:prSet/>
      <dgm:spPr/>
      <dgm:t>
        <a:bodyPr/>
        <a:lstStyle/>
        <a:p>
          <a:endParaRPr lang="en-US"/>
        </a:p>
      </dgm:t>
    </dgm:pt>
    <dgm:pt modelId="{BA4C4C2A-02DF-470F-9BE9-FA780621A71A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v8.4 released</a:t>
          </a:r>
          <a:b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</a:t>
          </a:r>
          <a:r>
            <a:rPr lang="en-US" sz="8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May 2017)</a:t>
          </a:r>
        </a:p>
      </dgm:t>
    </dgm:pt>
    <dgm:pt modelId="{E68AAA2B-06C3-412C-B8DE-ED4A47595B33}" type="parTrans" cxnId="{30265ADD-C208-4CCA-8517-81B942353466}">
      <dgm:prSet/>
      <dgm:spPr/>
      <dgm:t>
        <a:bodyPr/>
        <a:lstStyle/>
        <a:p>
          <a:endParaRPr lang="en-US"/>
        </a:p>
      </dgm:t>
    </dgm:pt>
    <dgm:pt modelId="{3D0F41FB-651B-4602-BF6A-CF3B26538080}" type="sibTrans" cxnId="{30265ADD-C208-4CCA-8517-81B942353466}">
      <dgm:prSet/>
      <dgm:spPr/>
      <dgm:t>
        <a:bodyPr/>
        <a:lstStyle/>
        <a:p>
          <a:endParaRPr lang="en-US"/>
        </a:p>
      </dgm:t>
    </dgm:pt>
    <dgm:pt modelId="{481CF547-EC3F-4BBD-8C99-5C73CA91B30F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ServiceBus360 </a:t>
          </a: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/>
          </a:r>
          <a:b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(~</a:t>
          </a:r>
          <a:r>
            <a:rPr lang="en-US" sz="8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10 </a:t>
          </a: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releases , early customers)</a:t>
          </a:r>
          <a:endParaRPr lang="en-US" sz="8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70AB4E6-8CD0-44BD-99C1-3CF9B4A4BB87}" type="parTrans" cxnId="{2B5F7F74-64A3-45B8-A8FE-D2B0B9A5DBD3}">
      <dgm:prSet/>
      <dgm:spPr/>
      <dgm:t>
        <a:bodyPr/>
        <a:lstStyle/>
        <a:p>
          <a:endParaRPr lang="en-US"/>
        </a:p>
      </dgm:t>
    </dgm:pt>
    <dgm:pt modelId="{E4D047FB-923B-4410-97A2-BB0C995A7C05}" type="sibTrans" cxnId="{2B5F7F74-64A3-45B8-A8FE-D2B0B9A5DBD3}">
      <dgm:prSet/>
      <dgm:spPr/>
      <dgm:t>
        <a:bodyPr/>
        <a:lstStyle/>
        <a:p>
          <a:endParaRPr lang="en-US"/>
        </a:p>
      </dgm:t>
    </dgm:pt>
    <dgm:pt modelId="{6A566BFF-C793-4E81-9B72-4BCF7D990C20}">
      <dgm:prSet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v7.10 in use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C3FC3ED-4BA8-4070-B9ED-5210F3F74A4F}" type="parTrans" cxnId="{997E9F2C-04E2-4B68-8BDD-A732DE91ABC6}">
      <dgm:prSet/>
      <dgm:spPr/>
      <dgm:t>
        <a:bodyPr/>
        <a:lstStyle/>
        <a:p>
          <a:endParaRPr lang="en-GB"/>
        </a:p>
      </dgm:t>
    </dgm:pt>
    <dgm:pt modelId="{BE032777-B43F-466F-A807-32E554E3BECB}" type="sibTrans" cxnId="{997E9F2C-04E2-4B68-8BDD-A732DE91ABC6}">
      <dgm:prSet/>
      <dgm:spPr/>
      <dgm:t>
        <a:bodyPr/>
        <a:lstStyle/>
        <a:p>
          <a:endParaRPr lang="en-GB"/>
        </a:p>
      </dgm:t>
    </dgm:pt>
    <dgm:pt modelId="{50A1E5C9-4AA6-4034-B731-AC8E360659AC}" type="pres">
      <dgm:prSet presAssocID="{E3162746-A5DA-4E89-8E38-3F799BBC28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DD262A3-1D0F-4A14-BEFA-4FA89F7BEE0D}" type="pres">
      <dgm:prSet presAssocID="{90E1970A-270D-4B11-A93E-4B8705E6FE7D}" presName="composite" presStyleCnt="0"/>
      <dgm:spPr/>
    </dgm:pt>
    <dgm:pt modelId="{CBC46B1E-9832-421D-B0F4-81F6D5779458}" type="pres">
      <dgm:prSet presAssocID="{90E1970A-270D-4B11-A93E-4B8705E6FE7D}" presName="LShape" presStyleLbl="alignNode1" presStyleIdx="0" presStyleCnt="15"/>
      <dgm:spPr/>
    </dgm:pt>
    <dgm:pt modelId="{FE06707E-C921-4114-878B-D1A77A54D785}" type="pres">
      <dgm:prSet presAssocID="{90E1970A-270D-4B11-A93E-4B8705E6FE7D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F1A587-C765-438F-998E-B64F073C42F8}" type="pres">
      <dgm:prSet presAssocID="{90E1970A-270D-4B11-A93E-4B8705E6FE7D}" presName="Triangle" presStyleLbl="alignNode1" presStyleIdx="1" presStyleCnt="15"/>
      <dgm:spPr/>
    </dgm:pt>
    <dgm:pt modelId="{53B9CB12-1833-4B14-9985-9BBD6A0DA1BD}" type="pres">
      <dgm:prSet presAssocID="{BC840485-8AC6-4EAA-B143-90874CC10C9D}" presName="sibTrans" presStyleCnt="0"/>
      <dgm:spPr/>
    </dgm:pt>
    <dgm:pt modelId="{2B530A31-16FD-4AFC-84B6-F04F11B4586C}" type="pres">
      <dgm:prSet presAssocID="{BC840485-8AC6-4EAA-B143-90874CC10C9D}" presName="space" presStyleCnt="0"/>
      <dgm:spPr/>
    </dgm:pt>
    <dgm:pt modelId="{520A34AA-9138-4E6F-A30D-4232E958241C}" type="pres">
      <dgm:prSet presAssocID="{5A1464EC-7E67-462B-8B2F-710CDC51EFD2}" presName="composite" presStyleCnt="0"/>
      <dgm:spPr/>
    </dgm:pt>
    <dgm:pt modelId="{A8744108-07B1-478A-9337-918F2474EF8B}" type="pres">
      <dgm:prSet presAssocID="{5A1464EC-7E67-462B-8B2F-710CDC51EFD2}" presName="LShape" presStyleLbl="alignNode1" presStyleIdx="2" presStyleCnt="15"/>
      <dgm:spPr/>
    </dgm:pt>
    <dgm:pt modelId="{8EAA7224-B6B5-4CFD-BC6E-4AA50025AC10}" type="pres">
      <dgm:prSet presAssocID="{5A1464EC-7E67-462B-8B2F-710CDC51EFD2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2516E5-19E6-4A23-BFD6-B4C75B417930}" type="pres">
      <dgm:prSet presAssocID="{5A1464EC-7E67-462B-8B2F-710CDC51EFD2}" presName="Triangle" presStyleLbl="alignNode1" presStyleIdx="3" presStyleCnt="15"/>
      <dgm:spPr/>
    </dgm:pt>
    <dgm:pt modelId="{C0A0ADD3-F7C6-4415-B160-94B1C6C14C37}" type="pres">
      <dgm:prSet presAssocID="{5070C074-F7DD-4880-A129-F13C7A2CB71C}" presName="sibTrans" presStyleCnt="0"/>
      <dgm:spPr/>
    </dgm:pt>
    <dgm:pt modelId="{548705F1-AFC2-43F6-8699-82B599B9D7A9}" type="pres">
      <dgm:prSet presAssocID="{5070C074-F7DD-4880-A129-F13C7A2CB71C}" presName="space" presStyleCnt="0"/>
      <dgm:spPr/>
    </dgm:pt>
    <dgm:pt modelId="{23E64343-A5F1-4D34-8C8C-87C3C33505CB}" type="pres">
      <dgm:prSet presAssocID="{B5019FA7-1A6E-46D6-897D-E5D0C037342E}" presName="composite" presStyleCnt="0"/>
      <dgm:spPr/>
    </dgm:pt>
    <dgm:pt modelId="{F2807783-C44B-49D7-8912-89C0E1A89F04}" type="pres">
      <dgm:prSet presAssocID="{B5019FA7-1A6E-46D6-897D-E5D0C037342E}" presName="LShape" presStyleLbl="alignNode1" presStyleIdx="4" presStyleCnt="15"/>
      <dgm:spPr/>
    </dgm:pt>
    <dgm:pt modelId="{DDE8343E-A3EF-43BB-9A12-2F0B12BCD723}" type="pres">
      <dgm:prSet presAssocID="{B5019FA7-1A6E-46D6-897D-E5D0C037342E}" presName="ParentText" presStyleLbl="revTx" presStyleIdx="2" presStyleCnt="8" custScaleX="107412" custLinFactNeighborX="4708" custLinFactNeighborY="-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F4C37F-2410-4AA7-B1A5-9297491F2EEF}" type="pres">
      <dgm:prSet presAssocID="{B5019FA7-1A6E-46D6-897D-E5D0C037342E}" presName="Triangle" presStyleLbl="alignNode1" presStyleIdx="5" presStyleCnt="15"/>
      <dgm:spPr/>
    </dgm:pt>
    <dgm:pt modelId="{9F56B91D-5436-4728-8431-456AF1E75D17}" type="pres">
      <dgm:prSet presAssocID="{DFB33FDD-D7CB-45C4-B7C1-09E447EDE73F}" presName="sibTrans" presStyleCnt="0"/>
      <dgm:spPr/>
    </dgm:pt>
    <dgm:pt modelId="{4CDB501F-D467-42B1-A23D-F70C912B5CC9}" type="pres">
      <dgm:prSet presAssocID="{DFB33FDD-D7CB-45C4-B7C1-09E447EDE73F}" presName="space" presStyleCnt="0"/>
      <dgm:spPr/>
    </dgm:pt>
    <dgm:pt modelId="{41445D8B-AA84-4AAD-97FB-1E940F0E3D3C}" type="pres">
      <dgm:prSet presAssocID="{AC87EF7A-4643-4D95-A889-20D4DE6503A9}" presName="composite" presStyleCnt="0"/>
      <dgm:spPr/>
    </dgm:pt>
    <dgm:pt modelId="{8715A6E9-08FA-4C8B-9598-6993A49FE6FC}" type="pres">
      <dgm:prSet presAssocID="{AC87EF7A-4643-4D95-A889-20D4DE6503A9}" presName="LShape" presStyleLbl="alignNode1" presStyleIdx="6" presStyleCnt="15"/>
      <dgm:spPr/>
    </dgm:pt>
    <dgm:pt modelId="{195C931D-B442-47DE-8F40-74C8B843405D}" type="pres">
      <dgm:prSet presAssocID="{AC87EF7A-4643-4D95-A889-20D4DE6503A9}" presName="ParentText" presStyleLbl="revTx" presStyleIdx="3" presStyleCnt="8" custScaleX="112762" custLinFactNeighborX="538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77A18-4EC4-496F-B7B8-8BD38B4C072E}" type="pres">
      <dgm:prSet presAssocID="{AC87EF7A-4643-4D95-A889-20D4DE6503A9}" presName="Triangle" presStyleLbl="alignNode1" presStyleIdx="7" presStyleCnt="15"/>
      <dgm:spPr/>
    </dgm:pt>
    <dgm:pt modelId="{0CE3FA15-498D-44D7-999A-2DB6E9AF7001}" type="pres">
      <dgm:prSet presAssocID="{067234F0-BFA2-4686-BBAB-396F669D4D40}" presName="sibTrans" presStyleCnt="0"/>
      <dgm:spPr/>
    </dgm:pt>
    <dgm:pt modelId="{17FA4EE0-8B72-46AE-8BC5-1AD261F438AC}" type="pres">
      <dgm:prSet presAssocID="{067234F0-BFA2-4686-BBAB-396F669D4D40}" presName="space" presStyleCnt="0"/>
      <dgm:spPr/>
    </dgm:pt>
    <dgm:pt modelId="{B09FD15B-CD50-4B17-A1EF-239131057C9D}" type="pres">
      <dgm:prSet presAssocID="{90DACF1F-DD77-49C8-8612-6C5BAF8059CA}" presName="composite" presStyleCnt="0"/>
      <dgm:spPr/>
    </dgm:pt>
    <dgm:pt modelId="{D29FFFE9-5885-4E9B-95F4-DB94AD882AA8}" type="pres">
      <dgm:prSet presAssocID="{90DACF1F-DD77-49C8-8612-6C5BAF8059CA}" presName="LShape" presStyleLbl="alignNode1" presStyleIdx="8" presStyleCnt="15"/>
      <dgm:spPr/>
    </dgm:pt>
    <dgm:pt modelId="{43CD97C4-18A7-4BA2-8D09-9CCA5C0DF38E}" type="pres">
      <dgm:prSet presAssocID="{90DACF1F-DD77-49C8-8612-6C5BAF8059CA}" presName="ParentText" presStyleLbl="revTx" presStyleIdx="4" presStyleCnt="8" custScaleX="114077" custLinFactNeighborX="6726" custLinFactNeighborY="-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D8675E-1245-4715-9310-2B879BCE34FA}" type="pres">
      <dgm:prSet presAssocID="{90DACF1F-DD77-49C8-8612-6C5BAF8059CA}" presName="Triangle" presStyleLbl="alignNode1" presStyleIdx="9" presStyleCnt="15"/>
      <dgm:spPr/>
    </dgm:pt>
    <dgm:pt modelId="{0FEEADAA-F91F-4B75-8B15-E683C74A190E}" type="pres">
      <dgm:prSet presAssocID="{8C8C5175-3B0F-48D5-84EF-EEEB22A368E7}" presName="sibTrans" presStyleCnt="0"/>
      <dgm:spPr/>
    </dgm:pt>
    <dgm:pt modelId="{10D3128C-99A1-41D6-8BEA-E4494E72CE57}" type="pres">
      <dgm:prSet presAssocID="{8C8C5175-3B0F-48D5-84EF-EEEB22A368E7}" presName="space" presStyleCnt="0"/>
      <dgm:spPr/>
    </dgm:pt>
    <dgm:pt modelId="{C136DC45-479B-4A86-8A65-A9EFC2B47AE2}" type="pres">
      <dgm:prSet presAssocID="{2A0954FA-141C-4B05-92C3-D8F89751A541}" presName="composite" presStyleCnt="0"/>
      <dgm:spPr/>
    </dgm:pt>
    <dgm:pt modelId="{14CB6121-A6F1-4D25-BA68-07ABDC5F7409}" type="pres">
      <dgm:prSet presAssocID="{2A0954FA-141C-4B05-92C3-D8F89751A541}" presName="LShape" presStyleLbl="alignNode1" presStyleIdx="10" presStyleCnt="15"/>
      <dgm:spPr/>
    </dgm:pt>
    <dgm:pt modelId="{820BC239-9160-4DC1-8093-A02C9469B540}" type="pres">
      <dgm:prSet presAssocID="{2A0954FA-141C-4B05-92C3-D8F89751A541}" presName="ParentText" presStyleLbl="revTx" presStyleIdx="5" presStyleCnt="8" custScaleX="124341" custScaleY="173851" custLinFactNeighborX="10884" custLinFactNeighborY="3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3944C3-FF9E-426A-B919-15FBC3A6F346}" type="pres">
      <dgm:prSet presAssocID="{2A0954FA-141C-4B05-92C3-D8F89751A541}" presName="Triangle" presStyleLbl="alignNode1" presStyleIdx="11" presStyleCnt="15"/>
      <dgm:spPr/>
    </dgm:pt>
    <dgm:pt modelId="{5D88153F-2513-41E7-80A4-69E26CAB32E3}" type="pres">
      <dgm:prSet presAssocID="{D019AABE-F992-4082-B26D-736AC17CEAC4}" presName="sibTrans" presStyleCnt="0"/>
      <dgm:spPr/>
    </dgm:pt>
    <dgm:pt modelId="{1381B819-C28E-4131-9C6A-28A8DFE6B531}" type="pres">
      <dgm:prSet presAssocID="{D019AABE-F992-4082-B26D-736AC17CEAC4}" presName="space" presStyleCnt="0"/>
      <dgm:spPr/>
    </dgm:pt>
    <dgm:pt modelId="{861D417D-38FC-4F7E-8781-6790382B63D3}" type="pres">
      <dgm:prSet presAssocID="{B4390ADA-F47C-4F42-86C1-8286DD85B946}" presName="composite" presStyleCnt="0"/>
      <dgm:spPr/>
    </dgm:pt>
    <dgm:pt modelId="{BAC219F7-36BE-4E40-B4B2-365D4B9993DC}" type="pres">
      <dgm:prSet presAssocID="{B4390ADA-F47C-4F42-86C1-8286DD85B946}" presName="LShape" presStyleLbl="alignNode1" presStyleIdx="12" presStyleCnt="15"/>
      <dgm:spPr/>
    </dgm:pt>
    <dgm:pt modelId="{69A7DE8F-1AD6-4CF8-AF25-8DA65EC4DFF9}" type="pres">
      <dgm:prSet presAssocID="{B4390ADA-F47C-4F42-86C1-8286DD85B946}" presName="ParentText" presStyleLbl="revTx" presStyleIdx="6" presStyleCnt="8" custScaleX="129163" custLinFactNeighborX="12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AF673E-2FAD-4CF1-8C71-326120EC3EDD}" type="pres">
      <dgm:prSet presAssocID="{B4390ADA-F47C-4F42-86C1-8286DD85B946}" presName="Triangle" presStyleLbl="alignNode1" presStyleIdx="13" presStyleCnt="15"/>
      <dgm:spPr/>
    </dgm:pt>
    <dgm:pt modelId="{16F17A78-7BB3-4459-9844-6B9C20F8B565}" type="pres">
      <dgm:prSet presAssocID="{03DE5719-4847-456E-8908-D093B06EA2AA}" presName="sibTrans" presStyleCnt="0"/>
      <dgm:spPr/>
    </dgm:pt>
    <dgm:pt modelId="{ECE629EA-087A-4538-9673-5199EEBF4144}" type="pres">
      <dgm:prSet presAssocID="{03DE5719-4847-456E-8908-D093B06EA2AA}" presName="space" presStyleCnt="0"/>
      <dgm:spPr/>
    </dgm:pt>
    <dgm:pt modelId="{98B76EEA-D373-4974-9F7B-1EECB7F12271}" type="pres">
      <dgm:prSet presAssocID="{1F6E140C-4B39-4030-BD4F-F4AB9F139F7E}" presName="composite" presStyleCnt="0"/>
      <dgm:spPr/>
    </dgm:pt>
    <dgm:pt modelId="{F17B08C9-BDC4-4978-A472-5209A0192DD7}" type="pres">
      <dgm:prSet presAssocID="{1F6E140C-4B39-4030-BD4F-F4AB9F139F7E}" presName="LShape" presStyleLbl="alignNode1" presStyleIdx="14" presStyleCnt="15"/>
      <dgm:spPr/>
    </dgm:pt>
    <dgm:pt modelId="{437573B3-85BA-4900-9B44-94C1DC6450D5}" type="pres">
      <dgm:prSet presAssocID="{1F6E140C-4B39-4030-BD4F-F4AB9F139F7E}" presName="ParentText" presStyleLbl="revTx" presStyleIdx="7" presStyleCnt="8" custScaleX="135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02862A-0C9E-4CE0-B576-138D4EF28512}" type="presOf" srcId="{E3162746-A5DA-4E89-8E38-3F799BBC281A}" destId="{50A1E5C9-4AA6-4034-B731-AC8E360659AC}" srcOrd="0" destOrd="0" presId="urn:microsoft.com/office/officeart/2009/3/layout/StepUpProcess"/>
    <dgm:cxn modelId="{5078C3F1-E2B9-4AF1-8536-04F473CE32C2}" srcId="{B4390ADA-F47C-4F42-86C1-8286DD85B946}" destId="{7C43FC63-D09D-4BEE-B9AF-E5D457EF378E}" srcOrd="2" destOrd="0" parTransId="{363B70B9-19B9-4F4F-A8D9-7F043AC30609}" sibTransId="{706ACB8B-735C-4DB0-8A9A-390105407457}"/>
    <dgm:cxn modelId="{79222730-41CD-4DC7-A0E9-1675226B564A}" srcId="{B5019FA7-1A6E-46D6-897D-E5D0C037342E}" destId="{7303CB70-4F21-420E-9228-293D4D390019}" srcOrd="0" destOrd="0" parTransId="{F1E5B123-41AF-4B8A-B2B6-EE6A3F5F485F}" sibTransId="{8105B913-4B57-4C61-8E0C-304078D2C9B5}"/>
    <dgm:cxn modelId="{1BB03E72-4330-43C9-9B2F-8CD9813F73A4}" type="presOf" srcId="{B618F816-05AE-43F1-8B84-266206C6A334}" destId="{8EAA7224-B6B5-4CFD-BC6E-4AA50025AC10}" srcOrd="0" destOrd="1" presId="urn:microsoft.com/office/officeart/2009/3/layout/StepUpProcess"/>
    <dgm:cxn modelId="{8838D9BD-24C2-4022-B690-D9D01EB8F347}" srcId="{5A1464EC-7E67-462B-8B2F-710CDC51EFD2}" destId="{3E750D56-4B36-435C-AD69-A46194246FAB}" srcOrd="1" destOrd="0" parTransId="{BAB50059-FA17-4783-837F-0D16E85CC9A0}" sibTransId="{958609D6-C84B-4F15-8DD7-8AA0C7F97A58}"/>
    <dgm:cxn modelId="{8866F4C3-1178-41C6-A0A5-2E4AAA254DEC}" type="presOf" srcId="{481CF547-EC3F-4BBD-8C99-5C73CA91B30F}" destId="{437573B3-85BA-4900-9B44-94C1DC6450D5}" srcOrd="0" destOrd="3" presId="urn:microsoft.com/office/officeart/2009/3/layout/StepUpProcess"/>
    <dgm:cxn modelId="{293C96ED-957F-4BF6-8E87-8966C377F639}" type="presOf" srcId="{B16B7B4E-8C4B-42B7-92FC-7C189D2C82A8}" destId="{DDE8343E-A3EF-43BB-9A12-2F0B12BCD723}" srcOrd="0" destOrd="2" presId="urn:microsoft.com/office/officeart/2009/3/layout/StepUpProcess"/>
    <dgm:cxn modelId="{92BCE202-0CF7-4BEF-9B40-EF0BD8E65DD3}" type="presOf" srcId="{DAB9BF2F-74D3-40A6-A954-47E426CED886}" destId="{69A7DE8F-1AD6-4CF8-AF25-8DA65EC4DFF9}" srcOrd="0" destOrd="1" presId="urn:microsoft.com/office/officeart/2009/3/layout/StepUpProcess"/>
    <dgm:cxn modelId="{6D2BE38C-B553-45B0-99FE-218E66F9AA82}" type="presOf" srcId="{BA4C4C2A-02DF-470F-9BE9-FA780621A71A}" destId="{437573B3-85BA-4900-9B44-94C1DC6450D5}" srcOrd="0" destOrd="2" presId="urn:microsoft.com/office/officeart/2009/3/layout/StepUpProcess"/>
    <dgm:cxn modelId="{3B6A29F7-11C2-40B0-A90A-761CA943FDB2}" type="presOf" srcId="{1F6E140C-4B39-4030-BD4F-F4AB9F139F7E}" destId="{437573B3-85BA-4900-9B44-94C1DC6450D5}" srcOrd="0" destOrd="0" presId="urn:microsoft.com/office/officeart/2009/3/layout/StepUpProcess"/>
    <dgm:cxn modelId="{49AB2390-A275-4C91-98ED-4D02C8F00129}" type="presOf" srcId="{0C0820CA-5DA7-4F53-8BC3-5B13CF25A8EF}" destId="{43CD97C4-18A7-4BA2-8D09-9CCA5C0DF38E}" srcOrd="0" destOrd="2" presId="urn:microsoft.com/office/officeart/2009/3/layout/StepUpProcess"/>
    <dgm:cxn modelId="{E445BF66-D53E-49C0-9CBA-B5E761F91938}" srcId="{90E1970A-270D-4B11-A93E-4B8705E6FE7D}" destId="{F9383621-12A3-4785-AFF2-1179C2343861}" srcOrd="0" destOrd="0" parTransId="{7BD5F241-A877-4782-8B13-94C01D652A4A}" sibTransId="{D1915F9E-2C53-48BB-B740-1C6D46382550}"/>
    <dgm:cxn modelId="{A1C1D6ED-1287-4A8B-ABEB-F4ABBABFBD24}" srcId="{E3162746-A5DA-4E89-8E38-3F799BBC281A}" destId="{5A1464EC-7E67-462B-8B2F-710CDC51EFD2}" srcOrd="1" destOrd="0" parTransId="{BC2F010A-EAB5-47D5-BF72-84DCE4F71632}" sibTransId="{5070C074-F7DD-4880-A129-F13C7A2CB71C}"/>
    <dgm:cxn modelId="{8A873288-5603-46BA-9E03-3B205F0FE4E8}" type="presOf" srcId="{B5019FA7-1A6E-46D6-897D-E5D0C037342E}" destId="{DDE8343E-A3EF-43BB-9A12-2F0B12BCD723}" srcOrd="0" destOrd="0" presId="urn:microsoft.com/office/officeart/2009/3/layout/StepUpProcess"/>
    <dgm:cxn modelId="{FDEF78D9-2C39-453D-8603-CDC610348A12}" type="presOf" srcId="{5A1464EC-7E67-462B-8B2F-710CDC51EFD2}" destId="{8EAA7224-B6B5-4CFD-BC6E-4AA50025AC10}" srcOrd="0" destOrd="0" presId="urn:microsoft.com/office/officeart/2009/3/layout/StepUpProcess"/>
    <dgm:cxn modelId="{0C48CA77-C1B3-4694-8CFF-5F31FE2ED56E}" srcId="{AC87EF7A-4643-4D95-A889-20D4DE6503A9}" destId="{9FC045C3-F219-42D2-96BD-F3B4C678F5EA}" srcOrd="2" destOrd="0" parTransId="{9EC7D3E4-8D69-4233-8BA9-77BC14E15EA4}" sibTransId="{1D7062C1-3D51-42C1-894C-9436B179B046}"/>
    <dgm:cxn modelId="{5F5BDF38-11F6-408B-B4E3-9F3E53ED4E95}" type="presOf" srcId="{6A566BFF-C793-4E81-9B72-4BCF7D990C20}" destId="{820BC239-9160-4DC1-8093-A02C9469B540}" srcOrd="0" destOrd="2" presId="urn:microsoft.com/office/officeart/2009/3/layout/StepUpProcess"/>
    <dgm:cxn modelId="{060E743A-6401-4D91-B3AA-F6841F1191CD}" type="presOf" srcId="{B4390ADA-F47C-4F42-86C1-8286DD85B946}" destId="{69A7DE8F-1AD6-4CF8-AF25-8DA65EC4DFF9}" srcOrd="0" destOrd="0" presId="urn:microsoft.com/office/officeart/2009/3/layout/StepUpProcess"/>
    <dgm:cxn modelId="{BD2BFE04-B1FE-4091-8912-1D3E08C34AB1}" type="presOf" srcId="{90E1970A-270D-4B11-A93E-4B8705E6FE7D}" destId="{FE06707E-C921-4114-878B-D1A77A54D785}" srcOrd="0" destOrd="0" presId="urn:microsoft.com/office/officeart/2009/3/layout/StepUpProcess"/>
    <dgm:cxn modelId="{2E22C977-E61D-4B67-B090-5CD61F5F1118}" srcId="{AC87EF7A-4643-4D95-A889-20D4DE6503A9}" destId="{CC7E4A47-7A02-4167-B308-38F5B52BE057}" srcOrd="0" destOrd="0" parTransId="{884CB9F3-C919-4C80-8F3C-71F87C9D23B5}" sibTransId="{33B5AD3C-0F6B-4D58-84F1-EE4728072EE1}"/>
    <dgm:cxn modelId="{D98551C1-7D39-4138-B7D2-E412B907368E}" srcId="{E3162746-A5DA-4E89-8E38-3F799BBC281A}" destId="{2A0954FA-141C-4B05-92C3-D8F89751A541}" srcOrd="5" destOrd="0" parTransId="{35990250-FC26-44B3-9AC7-C6DB46A9AB08}" sibTransId="{D019AABE-F992-4082-B26D-736AC17CEAC4}"/>
    <dgm:cxn modelId="{02049659-8599-4834-91B5-CD8FB9638DDA}" srcId="{90DACF1F-DD77-49C8-8612-6C5BAF8059CA}" destId="{0C0820CA-5DA7-4F53-8BC3-5B13CF25A8EF}" srcOrd="1" destOrd="0" parTransId="{D97C5C27-A0AA-4366-9449-C7F5FD1C83D1}" sibTransId="{D7EC6C75-2675-45D1-BB59-B2BEAC42FA66}"/>
    <dgm:cxn modelId="{7689EC51-C3B7-473F-ABA2-7415EF6051E9}" srcId="{E3162746-A5DA-4E89-8E38-3F799BBC281A}" destId="{B4390ADA-F47C-4F42-86C1-8286DD85B946}" srcOrd="6" destOrd="0" parTransId="{CA4CB73E-A037-4750-BCCB-95F4475F6C64}" sibTransId="{03DE5719-4847-456E-8908-D093B06EA2AA}"/>
    <dgm:cxn modelId="{A2F4A67B-E94D-46BE-805C-B585450DF9E9}" type="presOf" srcId="{7303CB70-4F21-420E-9228-293D4D390019}" destId="{DDE8343E-A3EF-43BB-9A12-2F0B12BCD723}" srcOrd="0" destOrd="1" presId="urn:microsoft.com/office/officeart/2009/3/layout/StepUpProcess"/>
    <dgm:cxn modelId="{7DABDF34-0D83-4F73-8AC8-28048128BBC7}" srcId="{E3162746-A5DA-4E89-8E38-3F799BBC281A}" destId="{90E1970A-270D-4B11-A93E-4B8705E6FE7D}" srcOrd="0" destOrd="0" parTransId="{29834661-A51C-43FA-B3AB-17DAA71EF802}" sibTransId="{BC840485-8AC6-4EAA-B143-90874CC10C9D}"/>
    <dgm:cxn modelId="{FE357E5C-0878-4688-82A3-3F3DF632088E}" type="presOf" srcId="{F8356687-E2CD-4B88-A7F9-AE2F4EA6708C}" destId="{820BC239-9160-4DC1-8093-A02C9469B540}" srcOrd="0" destOrd="3" presId="urn:microsoft.com/office/officeart/2009/3/layout/StepUpProcess"/>
    <dgm:cxn modelId="{B9927682-2400-4001-B67C-71E997593279}" srcId="{AC87EF7A-4643-4D95-A889-20D4DE6503A9}" destId="{21077714-14C9-4361-B123-0E0E929A0EA1}" srcOrd="1" destOrd="0" parTransId="{87D47FB8-6609-433D-944B-EB541E22BB9B}" sibTransId="{DF03005D-9C55-435D-8925-CC5926A6729F}"/>
    <dgm:cxn modelId="{E0012530-5D38-4502-9A09-FD13E40FE184}" type="presOf" srcId="{7C43FC63-D09D-4BEE-B9AF-E5D457EF378E}" destId="{69A7DE8F-1AD6-4CF8-AF25-8DA65EC4DFF9}" srcOrd="0" destOrd="3" presId="urn:microsoft.com/office/officeart/2009/3/layout/StepUpProcess"/>
    <dgm:cxn modelId="{052B1CB0-05CD-4D35-B490-20AE41658B3C}" type="presOf" srcId="{CC7E4A47-7A02-4167-B308-38F5B52BE057}" destId="{195C931D-B442-47DE-8F40-74C8B843405D}" srcOrd="0" destOrd="1" presId="urn:microsoft.com/office/officeart/2009/3/layout/StepUpProcess"/>
    <dgm:cxn modelId="{30265ADD-C208-4CCA-8517-81B942353466}" srcId="{1F6E140C-4B39-4030-BD4F-F4AB9F139F7E}" destId="{BA4C4C2A-02DF-470F-9BE9-FA780621A71A}" srcOrd="1" destOrd="0" parTransId="{E68AAA2B-06C3-412C-B8DE-ED4A47595B33}" sibTransId="{3D0F41FB-651B-4602-BF6A-CF3B26538080}"/>
    <dgm:cxn modelId="{7570191C-94C3-4FDF-9616-397C5A9FCDF3}" type="presOf" srcId="{3E750D56-4B36-435C-AD69-A46194246FAB}" destId="{8EAA7224-B6B5-4CFD-BC6E-4AA50025AC10}" srcOrd="0" destOrd="2" presId="urn:microsoft.com/office/officeart/2009/3/layout/StepUpProcess"/>
    <dgm:cxn modelId="{63302DCE-970F-4623-96E5-C28458561230}" type="presOf" srcId="{D891F98B-36AA-4C63-BAFE-0ACF70029556}" destId="{437573B3-85BA-4900-9B44-94C1DC6450D5}" srcOrd="0" destOrd="1" presId="urn:microsoft.com/office/officeart/2009/3/layout/StepUpProcess"/>
    <dgm:cxn modelId="{D89E2537-33C0-457D-AE5D-391E72E0AC73}" type="presOf" srcId="{AC87EF7A-4643-4D95-A889-20D4DE6503A9}" destId="{195C931D-B442-47DE-8F40-74C8B843405D}" srcOrd="0" destOrd="0" presId="urn:microsoft.com/office/officeart/2009/3/layout/StepUpProcess"/>
    <dgm:cxn modelId="{70659358-22C3-49CB-A1BD-728059C791C9}" type="presOf" srcId="{2A0954FA-141C-4B05-92C3-D8F89751A541}" destId="{820BC239-9160-4DC1-8093-A02C9469B540}" srcOrd="0" destOrd="0" presId="urn:microsoft.com/office/officeart/2009/3/layout/StepUpProcess"/>
    <dgm:cxn modelId="{413D3107-7662-4C0E-B4BB-40B91C199038}" type="presOf" srcId="{F9383621-12A3-4785-AFF2-1179C2343861}" destId="{FE06707E-C921-4114-878B-D1A77A54D785}" srcOrd="0" destOrd="1" presId="urn:microsoft.com/office/officeart/2009/3/layout/StepUpProcess"/>
    <dgm:cxn modelId="{CCA38311-8FD6-4198-92F8-219F73733078}" type="presOf" srcId="{1725FDCB-EB39-4525-9094-5BE6B62B336A}" destId="{43CD97C4-18A7-4BA2-8D09-9CCA5C0DF38E}" srcOrd="0" destOrd="1" presId="urn:microsoft.com/office/officeart/2009/3/layout/StepUpProcess"/>
    <dgm:cxn modelId="{38F6CB2D-B1FE-4E40-AB22-6BD52BC034D8}" srcId="{5A1464EC-7E67-462B-8B2F-710CDC51EFD2}" destId="{B618F816-05AE-43F1-8B84-266206C6A334}" srcOrd="0" destOrd="0" parTransId="{898D0C13-FE00-4244-9493-54F08033B136}" sibTransId="{F88DB72C-3D1F-4AD3-B625-578E06F785F7}"/>
    <dgm:cxn modelId="{150F30D0-5C7E-416A-A811-09DB0694CCD5}" srcId="{E3162746-A5DA-4E89-8E38-3F799BBC281A}" destId="{90DACF1F-DD77-49C8-8612-6C5BAF8059CA}" srcOrd="4" destOrd="0" parTransId="{1F0813E6-FEAA-44AC-908D-AA1B6A426CB4}" sibTransId="{8C8C5175-3B0F-48D5-84EF-EEEB22A368E7}"/>
    <dgm:cxn modelId="{D6E8BAD4-FBA5-466C-B53C-6631CC31D2FF}" type="presOf" srcId="{90DACF1F-DD77-49C8-8612-6C5BAF8059CA}" destId="{43CD97C4-18A7-4BA2-8D09-9CCA5C0DF38E}" srcOrd="0" destOrd="0" presId="urn:microsoft.com/office/officeart/2009/3/layout/StepUpProcess"/>
    <dgm:cxn modelId="{2404D66B-39E5-4FEA-AAB3-18FC7FDDA9CD}" type="presOf" srcId="{21077714-14C9-4361-B123-0E0E929A0EA1}" destId="{195C931D-B442-47DE-8F40-74C8B843405D}" srcOrd="0" destOrd="2" presId="urn:microsoft.com/office/officeart/2009/3/layout/StepUpProcess"/>
    <dgm:cxn modelId="{D9040D34-3E81-4AE1-80F0-CB4D0ED8E9C1}" srcId="{B5019FA7-1A6E-46D6-897D-E5D0C037342E}" destId="{B16B7B4E-8C4B-42B7-92FC-7C189D2C82A8}" srcOrd="1" destOrd="0" parTransId="{2BB01943-3524-48E9-A519-3F08548EA2F5}" sibTransId="{1A18672C-AE24-4A61-AD28-022216DDBA6A}"/>
    <dgm:cxn modelId="{321140C4-9B02-43F4-8025-F15D47AB131F}" srcId="{B4390ADA-F47C-4F42-86C1-8286DD85B946}" destId="{DAB9BF2F-74D3-40A6-A954-47E426CED886}" srcOrd="0" destOrd="0" parTransId="{71EA2749-CBC4-41A1-A60C-A68E54336407}" sibTransId="{7C06276F-539C-4BE6-95CA-AAA9ADC69C38}"/>
    <dgm:cxn modelId="{2B5F7F74-64A3-45B8-A8FE-D2B0B9A5DBD3}" srcId="{1F6E140C-4B39-4030-BD4F-F4AB9F139F7E}" destId="{481CF547-EC3F-4BBD-8C99-5C73CA91B30F}" srcOrd="2" destOrd="0" parTransId="{270AB4E6-8CD0-44BD-99C1-3CF9B4A4BB87}" sibTransId="{E4D047FB-923B-4410-97A2-BB0C995A7C05}"/>
    <dgm:cxn modelId="{825E39F4-868E-49DD-98B2-DF58AD28C48F}" srcId="{90DACF1F-DD77-49C8-8612-6C5BAF8059CA}" destId="{1725FDCB-EB39-4525-9094-5BE6B62B336A}" srcOrd="0" destOrd="0" parTransId="{C132F7AF-4184-4DDB-A087-D0A43C19E762}" sibTransId="{059EEFE2-8C76-4F9A-B66A-F16DA2D48C3C}"/>
    <dgm:cxn modelId="{1CB9AE0D-43C5-42BA-A670-4C0DDCC1872E}" srcId="{B4390ADA-F47C-4F42-86C1-8286DD85B946}" destId="{EB0DCC82-C16C-4C3A-A28C-46F4E660868E}" srcOrd="1" destOrd="0" parTransId="{50D3473E-87AC-4DFA-8B4D-3222AD9638F8}" sibTransId="{55BE9315-DF50-4626-A20A-019215A22D48}"/>
    <dgm:cxn modelId="{BF4FB059-DB35-484A-B708-2E95F4FC28B6}" type="presOf" srcId="{9FC045C3-F219-42D2-96BD-F3B4C678F5EA}" destId="{195C931D-B442-47DE-8F40-74C8B843405D}" srcOrd="0" destOrd="3" presId="urn:microsoft.com/office/officeart/2009/3/layout/StepUpProcess"/>
    <dgm:cxn modelId="{E117AA99-8665-479C-8530-943416B539B1}" srcId="{E3162746-A5DA-4E89-8E38-3F799BBC281A}" destId="{1F6E140C-4B39-4030-BD4F-F4AB9F139F7E}" srcOrd="7" destOrd="0" parTransId="{2CADB39D-F988-449E-A94B-884A4BA099A1}" sibTransId="{B2F03B97-C097-4354-B6CA-A1C5A58EF178}"/>
    <dgm:cxn modelId="{C835C17A-0104-4059-B6FA-D73E507B31E7}" srcId="{2A0954FA-141C-4B05-92C3-D8F89751A541}" destId="{41FF0BA9-B23E-4A5A-AE08-2821CAA88118}" srcOrd="0" destOrd="0" parTransId="{19D36CBF-5FCF-4F11-8029-68C08B8BF8D6}" sibTransId="{82DC0F67-3AC2-4CF2-8CC8-B6966E24E97E}"/>
    <dgm:cxn modelId="{C9FAB7CD-44D2-4BFA-B180-EF123AE3900E}" srcId="{E3162746-A5DA-4E89-8E38-3F799BBC281A}" destId="{B5019FA7-1A6E-46D6-897D-E5D0C037342E}" srcOrd="2" destOrd="0" parTransId="{17A822A3-8462-4DB8-9BF1-191F1C99B0E0}" sibTransId="{DFB33FDD-D7CB-45C4-B7C1-09E447EDE73F}"/>
    <dgm:cxn modelId="{D6037FAA-9609-4950-A87D-2EAB199A1F47}" srcId="{1F6E140C-4B39-4030-BD4F-F4AB9F139F7E}" destId="{D891F98B-36AA-4C63-BAFE-0ACF70029556}" srcOrd="0" destOrd="0" parTransId="{40DC7148-5BEE-4F2D-9490-172D0A2C79A8}" sibTransId="{805B4337-79C3-4124-93A3-BC17BC43C824}"/>
    <dgm:cxn modelId="{D22E8BB0-4092-4F0B-8CD8-063238CC4082}" type="presOf" srcId="{EB0DCC82-C16C-4C3A-A28C-46F4E660868E}" destId="{69A7DE8F-1AD6-4CF8-AF25-8DA65EC4DFF9}" srcOrd="0" destOrd="2" presId="urn:microsoft.com/office/officeart/2009/3/layout/StepUpProcess"/>
    <dgm:cxn modelId="{3E8CC49C-0BA6-4567-9B10-7F966C1397B3}" type="presOf" srcId="{41FF0BA9-B23E-4A5A-AE08-2821CAA88118}" destId="{820BC239-9160-4DC1-8093-A02C9469B540}" srcOrd="0" destOrd="1" presId="urn:microsoft.com/office/officeart/2009/3/layout/StepUpProcess"/>
    <dgm:cxn modelId="{C7BABDA5-5EC0-4DFB-A225-4AAEDE5D5D72}" srcId="{2A0954FA-141C-4B05-92C3-D8F89751A541}" destId="{F8356687-E2CD-4B88-A7F9-AE2F4EA6708C}" srcOrd="2" destOrd="0" parTransId="{12FA0D43-8D86-4C86-AEFC-BEA977A7F21D}" sibTransId="{523323B8-7878-4D47-9891-94907AA254D5}"/>
    <dgm:cxn modelId="{997E9F2C-04E2-4B68-8BDD-A732DE91ABC6}" srcId="{2A0954FA-141C-4B05-92C3-D8F89751A541}" destId="{6A566BFF-C793-4E81-9B72-4BCF7D990C20}" srcOrd="1" destOrd="0" parTransId="{4C3FC3ED-4BA8-4070-B9ED-5210F3F74A4F}" sibTransId="{BE032777-B43F-466F-A807-32E554E3BECB}"/>
    <dgm:cxn modelId="{3929B82A-65A0-44BC-A492-712C5D874342}" srcId="{E3162746-A5DA-4E89-8E38-3F799BBC281A}" destId="{AC87EF7A-4643-4D95-A889-20D4DE6503A9}" srcOrd="3" destOrd="0" parTransId="{DA02B781-F880-49A0-8EE0-107D8B75A3E8}" sibTransId="{067234F0-BFA2-4686-BBAB-396F669D4D40}"/>
    <dgm:cxn modelId="{2AB4B161-9FD9-41AF-8B99-E1598CE947DC}" type="presParOf" srcId="{50A1E5C9-4AA6-4034-B731-AC8E360659AC}" destId="{ADD262A3-1D0F-4A14-BEFA-4FA89F7BEE0D}" srcOrd="0" destOrd="0" presId="urn:microsoft.com/office/officeart/2009/3/layout/StepUpProcess"/>
    <dgm:cxn modelId="{E6545FE9-A439-4A4E-BFB8-82868CACA0FC}" type="presParOf" srcId="{ADD262A3-1D0F-4A14-BEFA-4FA89F7BEE0D}" destId="{CBC46B1E-9832-421D-B0F4-81F6D5779458}" srcOrd="0" destOrd="0" presId="urn:microsoft.com/office/officeart/2009/3/layout/StepUpProcess"/>
    <dgm:cxn modelId="{6E55EC2D-DA50-4FD3-B53D-543F559668E1}" type="presParOf" srcId="{ADD262A3-1D0F-4A14-BEFA-4FA89F7BEE0D}" destId="{FE06707E-C921-4114-878B-D1A77A54D785}" srcOrd="1" destOrd="0" presId="urn:microsoft.com/office/officeart/2009/3/layout/StepUpProcess"/>
    <dgm:cxn modelId="{6624F523-E353-4ED0-8841-D1ED0F53355C}" type="presParOf" srcId="{ADD262A3-1D0F-4A14-BEFA-4FA89F7BEE0D}" destId="{DAF1A587-C765-438F-998E-B64F073C42F8}" srcOrd="2" destOrd="0" presId="urn:microsoft.com/office/officeart/2009/3/layout/StepUpProcess"/>
    <dgm:cxn modelId="{9D82F2F6-DACE-4670-A515-09254F540506}" type="presParOf" srcId="{50A1E5C9-4AA6-4034-B731-AC8E360659AC}" destId="{53B9CB12-1833-4B14-9985-9BBD6A0DA1BD}" srcOrd="1" destOrd="0" presId="urn:microsoft.com/office/officeart/2009/3/layout/StepUpProcess"/>
    <dgm:cxn modelId="{590AA956-6ADC-4A97-BFC8-FF18F9ED142E}" type="presParOf" srcId="{53B9CB12-1833-4B14-9985-9BBD6A0DA1BD}" destId="{2B530A31-16FD-4AFC-84B6-F04F11B4586C}" srcOrd="0" destOrd="0" presId="urn:microsoft.com/office/officeart/2009/3/layout/StepUpProcess"/>
    <dgm:cxn modelId="{9CA2C0EE-15D3-4CC2-90E6-BF72F8AE0415}" type="presParOf" srcId="{50A1E5C9-4AA6-4034-B731-AC8E360659AC}" destId="{520A34AA-9138-4E6F-A30D-4232E958241C}" srcOrd="2" destOrd="0" presId="urn:microsoft.com/office/officeart/2009/3/layout/StepUpProcess"/>
    <dgm:cxn modelId="{384981E1-AFA4-4F30-944D-88E848D51AA3}" type="presParOf" srcId="{520A34AA-9138-4E6F-A30D-4232E958241C}" destId="{A8744108-07B1-478A-9337-918F2474EF8B}" srcOrd="0" destOrd="0" presId="urn:microsoft.com/office/officeart/2009/3/layout/StepUpProcess"/>
    <dgm:cxn modelId="{23247157-CCC4-44E3-848C-7BFDAA9F5EBD}" type="presParOf" srcId="{520A34AA-9138-4E6F-A30D-4232E958241C}" destId="{8EAA7224-B6B5-4CFD-BC6E-4AA50025AC10}" srcOrd="1" destOrd="0" presId="urn:microsoft.com/office/officeart/2009/3/layout/StepUpProcess"/>
    <dgm:cxn modelId="{7CC16911-3EE6-418F-A2AA-36081F6A2794}" type="presParOf" srcId="{520A34AA-9138-4E6F-A30D-4232E958241C}" destId="{182516E5-19E6-4A23-BFD6-B4C75B417930}" srcOrd="2" destOrd="0" presId="urn:microsoft.com/office/officeart/2009/3/layout/StepUpProcess"/>
    <dgm:cxn modelId="{89790655-CB2B-4A4F-A365-5518844971D1}" type="presParOf" srcId="{50A1E5C9-4AA6-4034-B731-AC8E360659AC}" destId="{C0A0ADD3-F7C6-4415-B160-94B1C6C14C37}" srcOrd="3" destOrd="0" presId="urn:microsoft.com/office/officeart/2009/3/layout/StepUpProcess"/>
    <dgm:cxn modelId="{19CE3E72-C56B-457E-B54C-440878CD84EC}" type="presParOf" srcId="{C0A0ADD3-F7C6-4415-B160-94B1C6C14C37}" destId="{548705F1-AFC2-43F6-8699-82B599B9D7A9}" srcOrd="0" destOrd="0" presId="urn:microsoft.com/office/officeart/2009/3/layout/StepUpProcess"/>
    <dgm:cxn modelId="{09AA5B5D-7E94-48C1-B3BF-D07B13CB78B4}" type="presParOf" srcId="{50A1E5C9-4AA6-4034-B731-AC8E360659AC}" destId="{23E64343-A5F1-4D34-8C8C-87C3C33505CB}" srcOrd="4" destOrd="0" presId="urn:microsoft.com/office/officeart/2009/3/layout/StepUpProcess"/>
    <dgm:cxn modelId="{60871D88-473D-4A69-AC6A-E8BD66CB85F0}" type="presParOf" srcId="{23E64343-A5F1-4D34-8C8C-87C3C33505CB}" destId="{F2807783-C44B-49D7-8912-89C0E1A89F04}" srcOrd="0" destOrd="0" presId="urn:microsoft.com/office/officeart/2009/3/layout/StepUpProcess"/>
    <dgm:cxn modelId="{52B89C5C-7C10-42D4-95C7-BD4BA3EAB1B1}" type="presParOf" srcId="{23E64343-A5F1-4D34-8C8C-87C3C33505CB}" destId="{DDE8343E-A3EF-43BB-9A12-2F0B12BCD723}" srcOrd="1" destOrd="0" presId="urn:microsoft.com/office/officeart/2009/3/layout/StepUpProcess"/>
    <dgm:cxn modelId="{D09D79B9-9699-4413-A81C-17ED9834B954}" type="presParOf" srcId="{23E64343-A5F1-4D34-8C8C-87C3C33505CB}" destId="{4FF4C37F-2410-4AA7-B1A5-9297491F2EEF}" srcOrd="2" destOrd="0" presId="urn:microsoft.com/office/officeart/2009/3/layout/StepUpProcess"/>
    <dgm:cxn modelId="{D16C2026-2D41-4DF1-96B3-42099EDC6072}" type="presParOf" srcId="{50A1E5C9-4AA6-4034-B731-AC8E360659AC}" destId="{9F56B91D-5436-4728-8431-456AF1E75D17}" srcOrd="5" destOrd="0" presId="urn:microsoft.com/office/officeart/2009/3/layout/StepUpProcess"/>
    <dgm:cxn modelId="{08D72A90-C4A2-429C-99E4-7E03889B6163}" type="presParOf" srcId="{9F56B91D-5436-4728-8431-456AF1E75D17}" destId="{4CDB501F-D467-42B1-A23D-F70C912B5CC9}" srcOrd="0" destOrd="0" presId="urn:microsoft.com/office/officeart/2009/3/layout/StepUpProcess"/>
    <dgm:cxn modelId="{15701BDF-E980-4309-8B3D-3214448B1EAF}" type="presParOf" srcId="{50A1E5C9-4AA6-4034-B731-AC8E360659AC}" destId="{41445D8B-AA84-4AAD-97FB-1E940F0E3D3C}" srcOrd="6" destOrd="0" presId="urn:microsoft.com/office/officeart/2009/3/layout/StepUpProcess"/>
    <dgm:cxn modelId="{11FD6871-BE63-4652-8390-D37477B3BA67}" type="presParOf" srcId="{41445D8B-AA84-4AAD-97FB-1E940F0E3D3C}" destId="{8715A6E9-08FA-4C8B-9598-6993A49FE6FC}" srcOrd="0" destOrd="0" presId="urn:microsoft.com/office/officeart/2009/3/layout/StepUpProcess"/>
    <dgm:cxn modelId="{CF5854DE-97ED-473B-8995-0AB1F381B165}" type="presParOf" srcId="{41445D8B-AA84-4AAD-97FB-1E940F0E3D3C}" destId="{195C931D-B442-47DE-8F40-74C8B843405D}" srcOrd="1" destOrd="0" presId="urn:microsoft.com/office/officeart/2009/3/layout/StepUpProcess"/>
    <dgm:cxn modelId="{9E590776-0D0F-4845-8DF0-D2717C92872F}" type="presParOf" srcId="{41445D8B-AA84-4AAD-97FB-1E940F0E3D3C}" destId="{AE577A18-4EC4-496F-B7B8-8BD38B4C072E}" srcOrd="2" destOrd="0" presId="urn:microsoft.com/office/officeart/2009/3/layout/StepUpProcess"/>
    <dgm:cxn modelId="{B67BCE98-845E-44C8-9164-8CFF7C0B5C7B}" type="presParOf" srcId="{50A1E5C9-4AA6-4034-B731-AC8E360659AC}" destId="{0CE3FA15-498D-44D7-999A-2DB6E9AF7001}" srcOrd="7" destOrd="0" presId="urn:microsoft.com/office/officeart/2009/3/layout/StepUpProcess"/>
    <dgm:cxn modelId="{589336CB-063F-4E3C-8C49-8D754479D5BD}" type="presParOf" srcId="{0CE3FA15-498D-44D7-999A-2DB6E9AF7001}" destId="{17FA4EE0-8B72-46AE-8BC5-1AD261F438AC}" srcOrd="0" destOrd="0" presId="urn:microsoft.com/office/officeart/2009/3/layout/StepUpProcess"/>
    <dgm:cxn modelId="{6CFAE7AD-055B-456C-94F8-A99129BAD63F}" type="presParOf" srcId="{50A1E5C9-4AA6-4034-B731-AC8E360659AC}" destId="{B09FD15B-CD50-4B17-A1EF-239131057C9D}" srcOrd="8" destOrd="0" presId="urn:microsoft.com/office/officeart/2009/3/layout/StepUpProcess"/>
    <dgm:cxn modelId="{4B0A4DD0-B9A8-4A2A-AE19-16061F836F0F}" type="presParOf" srcId="{B09FD15B-CD50-4B17-A1EF-239131057C9D}" destId="{D29FFFE9-5885-4E9B-95F4-DB94AD882AA8}" srcOrd="0" destOrd="0" presId="urn:microsoft.com/office/officeart/2009/3/layout/StepUpProcess"/>
    <dgm:cxn modelId="{A452BA2A-6965-4397-974B-6631A7BA48EA}" type="presParOf" srcId="{B09FD15B-CD50-4B17-A1EF-239131057C9D}" destId="{43CD97C4-18A7-4BA2-8D09-9CCA5C0DF38E}" srcOrd="1" destOrd="0" presId="urn:microsoft.com/office/officeart/2009/3/layout/StepUpProcess"/>
    <dgm:cxn modelId="{E9BDE323-7DAA-40CA-B03F-7DF5CDB76402}" type="presParOf" srcId="{B09FD15B-CD50-4B17-A1EF-239131057C9D}" destId="{61D8675E-1245-4715-9310-2B879BCE34FA}" srcOrd="2" destOrd="0" presId="urn:microsoft.com/office/officeart/2009/3/layout/StepUpProcess"/>
    <dgm:cxn modelId="{27D6FFE7-7C34-4DDA-A685-DC48508BD4FA}" type="presParOf" srcId="{50A1E5C9-4AA6-4034-B731-AC8E360659AC}" destId="{0FEEADAA-F91F-4B75-8B15-E683C74A190E}" srcOrd="9" destOrd="0" presId="urn:microsoft.com/office/officeart/2009/3/layout/StepUpProcess"/>
    <dgm:cxn modelId="{EEAC1C89-2DBB-43F8-893C-86465B571050}" type="presParOf" srcId="{0FEEADAA-F91F-4B75-8B15-E683C74A190E}" destId="{10D3128C-99A1-41D6-8BEA-E4494E72CE57}" srcOrd="0" destOrd="0" presId="urn:microsoft.com/office/officeart/2009/3/layout/StepUpProcess"/>
    <dgm:cxn modelId="{236C64F5-EF6D-4336-8014-87D56B91AFD1}" type="presParOf" srcId="{50A1E5C9-4AA6-4034-B731-AC8E360659AC}" destId="{C136DC45-479B-4A86-8A65-A9EFC2B47AE2}" srcOrd="10" destOrd="0" presId="urn:microsoft.com/office/officeart/2009/3/layout/StepUpProcess"/>
    <dgm:cxn modelId="{1D980335-6CEE-4ACD-981C-79016925811A}" type="presParOf" srcId="{C136DC45-479B-4A86-8A65-A9EFC2B47AE2}" destId="{14CB6121-A6F1-4D25-BA68-07ABDC5F7409}" srcOrd="0" destOrd="0" presId="urn:microsoft.com/office/officeart/2009/3/layout/StepUpProcess"/>
    <dgm:cxn modelId="{CD3BB079-6861-46BE-A7EA-8CB4833DBE94}" type="presParOf" srcId="{C136DC45-479B-4A86-8A65-A9EFC2B47AE2}" destId="{820BC239-9160-4DC1-8093-A02C9469B540}" srcOrd="1" destOrd="0" presId="urn:microsoft.com/office/officeart/2009/3/layout/StepUpProcess"/>
    <dgm:cxn modelId="{8E597995-8C4D-4578-9401-1E2DB51F38BB}" type="presParOf" srcId="{C136DC45-479B-4A86-8A65-A9EFC2B47AE2}" destId="{6F3944C3-FF9E-426A-B919-15FBC3A6F346}" srcOrd="2" destOrd="0" presId="urn:microsoft.com/office/officeart/2009/3/layout/StepUpProcess"/>
    <dgm:cxn modelId="{DD3BBD10-0D44-429C-91F8-42FC97FB5711}" type="presParOf" srcId="{50A1E5C9-4AA6-4034-B731-AC8E360659AC}" destId="{5D88153F-2513-41E7-80A4-69E26CAB32E3}" srcOrd="11" destOrd="0" presId="urn:microsoft.com/office/officeart/2009/3/layout/StepUpProcess"/>
    <dgm:cxn modelId="{FC6B46C2-1500-40FB-858F-7E156BB70772}" type="presParOf" srcId="{5D88153F-2513-41E7-80A4-69E26CAB32E3}" destId="{1381B819-C28E-4131-9C6A-28A8DFE6B531}" srcOrd="0" destOrd="0" presId="urn:microsoft.com/office/officeart/2009/3/layout/StepUpProcess"/>
    <dgm:cxn modelId="{141237B0-2F6F-4979-8DD2-0148E8003B5E}" type="presParOf" srcId="{50A1E5C9-4AA6-4034-B731-AC8E360659AC}" destId="{861D417D-38FC-4F7E-8781-6790382B63D3}" srcOrd="12" destOrd="0" presId="urn:microsoft.com/office/officeart/2009/3/layout/StepUpProcess"/>
    <dgm:cxn modelId="{704E2367-C53D-49B8-A207-F0E2E9CC01CA}" type="presParOf" srcId="{861D417D-38FC-4F7E-8781-6790382B63D3}" destId="{BAC219F7-36BE-4E40-B4B2-365D4B9993DC}" srcOrd="0" destOrd="0" presId="urn:microsoft.com/office/officeart/2009/3/layout/StepUpProcess"/>
    <dgm:cxn modelId="{E2A0BD03-E55E-4F1F-A58A-44F5E9E7AC17}" type="presParOf" srcId="{861D417D-38FC-4F7E-8781-6790382B63D3}" destId="{69A7DE8F-1AD6-4CF8-AF25-8DA65EC4DFF9}" srcOrd="1" destOrd="0" presId="urn:microsoft.com/office/officeart/2009/3/layout/StepUpProcess"/>
    <dgm:cxn modelId="{6BCC431D-9A56-4308-B5BB-081129153FCB}" type="presParOf" srcId="{861D417D-38FC-4F7E-8781-6790382B63D3}" destId="{16AF673E-2FAD-4CF1-8C71-326120EC3EDD}" srcOrd="2" destOrd="0" presId="urn:microsoft.com/office/officeart/2009/3/layout/StepUpProcess"/>
    <dgm:cxn modelId="{AAF31900-95CE-4F69-8764-EAFCC1A20CA7}" type="presParOf" srcId="{50A1E5C9-4AA6-4034-B731-AC8E360659AC}" destId="{16F17A78-7BB3-4459-9844-6B9C20F8B565}" srcOrd="13" destOrd="0" presId="urn:microsoft.com/office/officeart/2009/3/layout/StepUpProcess"/>
    <dgm:cxn modelId="{C031032E-AFF5-4850-841A-322140CF94AA}" type="presParOf" srcId="{16F17A78-7BB3-4459-9844-6B9C20F8B565}" destId="{ECE629EA-087A-4538-9673-5199EEBF4144}" srcOrd="0" destOrd="0" presId="urn:microsoft.com/office/officeart/2009/3/layout/StepUpProcess"/>
    <dgm:cxn modelId="{2AC94A65-3EFF-4022-B5EF-3DC5BF3081D3}" type="presParOf" srcId="{50A1E5C9-4AA6-4034-B731-AC8E360659AC}" destId="{98B76EEA-D373-4974-9F7B-1EECB7F12271}" srcOrd="14" destOrd="0" presId="urn:microsoft.com/office/officeart/2009/3/layout/StepUpProcess"/>
    <dgm:cxn modelId="{783C7831-8251-419A-8A5F-2F7D3C2440B8}" type="presParOf" srcId="{98B76EEA-D373-4974-9F7B-1EECB7F12271}" destId="{F17B08C9-BDC4-4978-A472-5209A0192DD7}" srcOrd="0" destOrd="0" presId="urn:microsoft.com/office/officeart/2009/3/layout/StepUpProcess"/>
    <dgm:cxn modelId="{4FBADB12-D9DF-4D60-A5B2-C1C4529AA112}" type="presParOf" srcId="{98B76EEA-D373-4974-9F7B-1EECB7F12271}" destId="{437573B3-85BA-4900-9B44-94C1DC6450D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46B1E-9832-421D-B0F4-81F6D5779458}">
      <dsp:nvSpPr>
        <dsp:cNvPr id="0" name=""/>
        <dsp:cNvSpPr/>
      </dsp:nvSpPr>
      <dsp:spPr>
        <a:xfrm rot="5400000">
          <a:off x="268412" y="3322233"/>
          <a:ext cx="803389" cy="133682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707E-C921-4114-878B-D1A77A54D785}">
      <dsp:nvSpPr>
        <dsp:cNvPr id="0" name=""/>
        <dsp:cNvSpPr/>
      </dsp:nvSpPr>
      <dsp:spPr>
        <a:xfrm>
          <a:off x="134306" y="3721654"/>
          <a:ext cx="1206890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August 2011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First BizTalk360 Customer</a:t>
          </a:r>
        </a:p>
      </dsp:txBody>
      <dsp:txXfrm>
        <a:off x="134306" y="3721654"/>
        <a:ext cx="1206890" cy="1057910"/>
      </dsp:txXfrm>
    </dsp:sp>
    <dsp:sp modelId="{DAF1A587-C765-438F-998E-B64F073C42F8}">
      <dsp:nvSpPr>
        <dsp:cNvPr id="0" name=""/>
        <dsp:cNvSpPr/>
      </dsp:nvSpPr>
      <dsp:spPr>
        <a:xfrm>
          <a:off x="1113481" y="3223814"/>
          <a:ext cx="227715" cy="22771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44108-07B1-478A-9337-918F2474EF8B}">
      <dsp:nvSpPr>
        <dsp:cNvPr id="0" name=""/>
        <dsp:cNvSpPr/>
      </dsp:nvSpPr>
      <dsp:spPr>
        <a:xfrm rot="5400000">
          <a:off x="1745881" y="2956631"/>
          <a:ext cx="803389" cy="133682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A7224-B6B5-4CFD-BC6E-4AA50025AC10}">
      <dsp:nvSpPr>
        <dsp:cNvPr id="0" name=""/>
        <dsp:cNvSpPr/>
      </dsp:nvSpPr>
      <dsp:spPr>
        <a:xfrm>
          <a:off x="1611775" y="3356053"/>
          <a:ext cx="1206890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2011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 customers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v2.5 in use</a:t>
          </a:r>
        </a:p>
      </dsp:txBody>
      <dsp:txXfrm>
        <a:off x="1611775" y="3356053"/>
        <a:ext cx="1206890" cy="1057910"/>
      </dsp:txXfrm>
    </dsp:sp>
    <dsp:sp modelId="{182516E5-19E6-4A23-BFD6-B4C75B417930}">
      <dsp:nvSpPr>
        <dsp:cNvPr id="0" name=""/>
        <dsp:cNvSpPr/>
      </dsp:nvSpPr>
      <dsp:spPr>
        <a:xfrm>
          <a:off x="2590950" y="2858213"/>
          <a:ext cx="227715" cy="22771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07783-C44B-49D7-8912-89C0E1A89F04}">
      <dsp:nvSpPr>
        <dsp:cNvPr id="0" name=""/>
        <dsp:cNvSpPr/>
      </dsp:nvSpPr>
      <dsp:spPr>
        <a:xfrm rot="5400000">
          <a:off x="3223350" y="2591030"/>
          <a:ext cx="803389" cy="133682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8343E-A3EF-43BB-9A12-2F0B12BCD723}">
      <dsp:nvSpPr>
        <dsp:cNvPr id="0" name=""/>
        <dsp:cNvSpPr/>
      </dsp:nvSpPr>
      <dsp:spPr>
        <a:xfrm>
          <a:off x="3101338" y="2975557"/>
          <a:ext cx="1296344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2012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65 customers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v5.0 in use</a:t>
          </a:r>
        </a:p>
      </dsp:txBody>
      <dsp:txXfrm>
        <a:off x="3101338" y="2975557"/>
        <a:ext cx="1296344" cy="1057910"/>
      </dsp:txXfrm>
    </dsp:sp>
    <dsp:sp modelId="{4FF4C37F-2410-4AA7-B1A5-9297491F2EEF}">
      <dsp:nvSpPr>
        <dsp:cNvPr id="0" name=""/>
        <dsp:cNvSpPr/>
      </dsp:nvSpPr>
      <dsp:spPr>
        <a:xfrm>
          <a:off x="4068420" y="2492612"/>
          <a:ext cx="227715" cy="22771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5A6E9-08FA-4C8B-9598-6993A49FE6FC}">
      <dsp:nvSpPr>
        <dsp:cNvPr id="0" name=""/>
        <dsp:cNvSpPr/>
      </dsp:nvSpPr>
      <dsp:spPr>
        <a:xfrm rot="5400000">
          <a:off x="4700820" y="2225429"/>
          <a:ext cx="803389" cy="133682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C931D-B442-47DE-8F40-74C8B843405D}">
      <dsp:nvSpPr>
        <dsp:cNvPr id="0" name=""/>
        <dsp:cNvSpPr/>
      </dsp:nvSpPr>
      <dsp:spPr>
        <a:xfrm>
          <a:off x="4554633" y="2624851"/>
          <a:ext cx="1360913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2013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145 customers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v7.0 </a:t>
          </a: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 </a:t>
          </a: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use </a:t>
          </a: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(migration from Silverlight to HTML5)</a:t>
          </a:r>
          <a:endParaRPr lang="en-US" sz="8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Start of India operations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4554633" y="2624851"/>
        <a:ext cx="1360913" cy="1057910"/>
      </dsp:txXfrm>
    </dsp:sp>
    <dsp:sp modelId="{AE577A18-4EC4-496F-B7B8-8BD38B4C072E}">
      <dsp:nvSpPr>
        <dsp:cNvPr id="0" name=""/>
        <dsp:cNvSpPr/>
      </dsp:nvSpPr>
      <dsp:spPr>
        <a:xfrm>
          <a:off x="5545889" y="2127011"/>
          <a:ext cx="227715" cy="22771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FFFE9-5885-4E9B-95F4-DB94AD882AA8}">
      <dsp:nvSpPr>
        <dsp:cNvPr id="0" name=""/>
        <dsp:cNvSpPr/>
      </dsp:nvSpPr>
      <dsp:spPr>
        <a:xfrm rot="5400000">
          <a:off x="6178289" y="1859828"/>
          <a:ext cx="803389" cy="133682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D97C4-18A7-4BA2-8D09-9CCA5C0DF38E}">
      <dsp:nvSpPr>
        <dsp:cNvPr id="0" name=""/>
        <dsp:cNvSpPr/>
      </dsp:nvSpPr>
      <dsp:spPr>
        <a:xfrm>
          <a:off x="6040412" y="2255124"/>
          <a:ext cx="1376784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2014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255 customers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v7.8 in use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040412" y="2255124"/>
        <a:ext cx="1376784" cy="1057910"/>
      </dsp:txXfrm>
    </dsp:sp>
    <dsp:sp modelId="{61D8675E-1245-4715-9310-2B879BCE34FA}">
      <dsp:nvSpPr>
        <dsp:cNvPr id="0" name=""/>
        <dsp:cNvSpPr/>
      </dsp:nvSpPr>
      <dsp:spPr>
        <a:xfrm>
          <a:off x="7023359" y="1761409"/>
          <a:ext cx="227715" cy="227715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B6121-A6F1-4D25-BA68-07ABDC5F7409}">
      <dsp:nvSpPr>
        <dsp:cNvPr id="0" name=""/>
        <dsp:cNvSpPr/>
      </dsp:nvSpPr>
      <dsp:spPr>
        <a:xfrm rot="5400000">
          <a:off x="7670033" y="1103588"/>
          <a:ext cx="803389" cy="133682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BC239-9160-4DC1-8093-A02C9469B540}">
      <dsp:nvSpPr>
        <dsp:cNvPr id="0" name=""/>
        <dsp:cNvSpPr/>
      </dsp:nvSpPr>
      <dsp:spPr>
        <a:xfrm>
          <a:off x="7520400" y="1516027"/>
          <a:ext cx="1500659" cy="183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2015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370 customers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v7.10 in use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New UK </a:t>
          </a: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&amp; </a:t>
          </a: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India Offices</a:t>
          </a:r>
          <a:endParaRPr lang="en-US" sz="12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520400" y="1516027"/>
        <a:ext cx="1500659" cy="1839187"/>
      </dsp:txXfrm>
    </dsp:sp>
    <dsp:sp modelId="{6F3944C3-FF9E-426A-B919-15FBC3A6F346}">
      <dsp:nvSpPr>
        <dsp:cNvPr id="0" name=""/>
        <dsp:cNvSpPr/>
      </dsp:nvSpPr>
      <dsp:spPr>
        <a:xfrm>
          <a:off x="8515102" y="1005169"/>
          <a:ext cx="227715" cy="22771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219F7-36BE-4E40-B4B2-365D4B9993DC}">
      <dsp:nvSpPr>
        <dsp:cNvPr id="0" name=""/>
        <dsp:cNvSpPr/>
      </dsp:nvSpPr>
      <dsp:spPr>
        <a:xfrm rot="5400000">
          <a:off x="9176600" y="737987"/>
          <a:ext cx="803389" cy="133682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7DE8F-1AD6-4CF8-AF25-8DA65EC4DFF9}">
      <dsp:nvSpPr>
        <dsp:cNvPr id="0" name=""/>
        <dsp:cNvSpPr/>
      </dsp:nvSpPr>
      <dsp:spPr>
        <a:xfrm>
          <a:off x="9021054" y="1137408"/>
          <a:ext cx="1558855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December 2016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450+ customers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v8.2</a:t>
          </a:r>
          <a:b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(major revamp)</a:t>
          </a:r>
          <a:endParaRPr lang="en-US" sz="8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ServiceBus360 </a:t>
          </a: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launched</a:t>
          </a:r>
        </a:p>
      </dsp:txBody>
      <dsp:txXfrm>
        <a:off x="9021054" y="1137408"/>
        <a:ext cx="1558855" cy="1057910"/>
      </dsp:txXfrm>
    </dsp:sp>
    <dsp:sp modelId="{16AF673E-2FAD-4CF1-8C71-326120EC3EDD}">
      <dsp:nvSpPr>
        <dsp:cNvPr id="0" name=""/>
        <dsp:cNvSpPr/>
      </dsp:nvSpPr>
      <dsp:spPr>
        <a:xfrm>
          <a:off x="10021670" y="639568"/>
          <a:ext cx="227715" cy="22771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B08C9-BDC4-4978-A472-5209A0192DD7}">
      <dsp:nvSpPr>
        <dsp:cNvPr id="0" name=""/>
        <dsp:cNvSpPr/>
      </dsp:nvSpPr>
      <dsp:spPr>
        <a:xfrm rot="5400000">
          <a:off x="10693028" y="372385"/>
          <a:ext cx="803389" cy="133682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573B3-85BA-4900-9B44-94C1DC6450D5}">
      <dsp:nvSpPr>
        <dsp:cNvPr id="0" name=""/>
        <dsp:cNvSpPr/>
      </dsp:nvSpPr>
      <dsp:spPr>
        <a:xfrm>
          <a:off x="10343981" y="771807"/>
          <a:ext cx="1636772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June 2017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500+ customers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v8.4 released</a:t>
          </a:r>
          <a:b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</a:t>
          </a:r>
          <a:r>
            <a:rPr lang="en-US" sz="8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May 2017)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2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ServiceBus360 </a:t>
          </a:r>
          <a: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/>
          </a:r>
          <a:br>
            <a:rPr lang="en-US" sz="12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(~</a:t>
          </a:r>
          <a:r>
            <a:rPr lang="en-US" sz="800" kern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10 </a:t>
          </a:r>
          <a:r>
            <a:rPr lang="en-US" sz="800" kern="1200" dirty="0" smtClean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releases , early customers)</a:t>
          </a:r>
          <a:endParaRPr lang="en-US" sz="800" kern="1200" dirty="0">
            <a:solidFill>
              <a:schemeClr val="bg1">
                <a:lumMod val="6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0343981" y="771807"/>
        <a:ext cx="1636772" cy="1057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" y="242332"/>
            <a:ext cx="11844000" cy="64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28F3-0CFA-4BEB-B67E-2A01ED21FEC8}" type="datetimeFigureOut">
              <a:rPr lang="en-IN" smtClean="0"/>
              <a:t>25-06-2017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FA1-6E7A-4276-8BA0-6065B8159AA3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8" name="Group 7"/>
          <p:cNvGrpSpPr/>
          <p:nvPr userDrawn="1"/>
        </p:nvGrpSpPr>
        <p:grpSpPr bwMode="grayWhite">
          <a:xfrm>
            <a:off x="10231483" y="16992"/>
            <a:ext cx="1852480" cy="540523"/>
            <a:chOff x="96347" y="-6928"/>
            <a:chExt cx="1852480" cy="540523"/>
          </a:xfrm>
          <a:effectLst>
            <a:reflection endPos="0" dist="50800" dir="5400000" sy="-100000" algn="bl" rotWithShape="0"/>
          </a:effectLst>
        </p:grpSpPr>
        <p:sp>
          <p:nvSpPr>
            <p:cNvPr id="9" name="TextBox 8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Montserrat" panose="00000500000000000000" pitchFamily="50" charset="0"/>
                </a:rPr>
                <a:t>INTEGRATE 2017</a:t>
              </a:r>
            </a:p>
          </p:txBody>
        </p:sp>
        <p:grpSp>
          <p:nvGrpSpPr>
            <p:cNvPr id="10" name="Group 9"/>
            <p:cNvGrpSpPr/>
            <p:nvPr userDrawn="1"/>
          </p:nvGrpSpPr>
          <p:grpSpPr bwMode="grayWhite">
            <a:xfrm>
              <a:off x="96347" y="285494"/>
              <a:ext cx="1852480" cy="248101"/>
              <a:chOff x="5052596" y="2528426"/>
              <a:chExt cx="2620668" cy="525771"/>
            </a:xfrm>
          </p:grpSpPr>
          <p:sp>
            <p:nvSpPr>
              <p:cNvPr id="11" name="Rectangle 10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2" name="Flowchart: Card 25"/>
              <p:cNvSpPr/>
              <p:nvPr userDrawn="1"/>
            </p:nvSpPr>
            <p:spPr bwMode="grayWhite">
              <a:xfrm rot="10800000" flipH="1">
                <a:off x="6165559" y="2528426"/>
                <a:ext cx="1507705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3" name="TextBox 12"/>
              <p:cNvSpPr txBox="1"/>
              <p:nvPr userDrawn="1"/>
            </p:nvSpPr>
            <p:spPr bwMode="grayWhite">
              <a:xfrm>
                <a:off x="5052596" y="2562884"/>
                <a:ext cx="1180819" cy="45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Kings</a:t>
                </a:r>
                <a:r>
                  <a:rPr lang="en-IN" sz="800" baseline="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Place</a:t>
                </a:r>
                <a:endParaRPr lang="en-IN" sz="8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TextBox 13"/>
              <p:cNvSpPr txBox="1"/>
              <p:nvPr userDrawn="1"/>
            </p:nvSpPr>
            <p:spPr bwMode="grayWhite">
              <a:xfrm>
                <a:off x="6325614" y="2562884"/>
                <a:ext cx="1143959" cy="45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June 26 — 28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6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" y="242332"/>
            <a:ext cx="11844000" cy="64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8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28F3-0CFA-4BEB-B67E-2A01ED21FEC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25-06-2017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FA1-6E7A-4276-8BA0-6065B8159AA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8" name="Group 7"/>
          <p:cNvGrpSpPr/>
          <p:nvPr userDrawn="1"/>
        </p:nvGrpSpPr>
        <p:grpSpPr bwMode="grayWhite">
          <a:xfrm>
            <a:off x="10231483" y="16992"/>
            <a:ext cx="1852480" cy="540523"/>
            <a:chOff x="96347" y="-6928"/>
            <a:chExt cx="1852480" cy="540523"/>
          </a:xfrm>
          <a:effectLst>
            <a:reflection endPos="0" dist="50800" dir="5400000" sy="-100000" algn="bl" rotWithShape="0"/>
          </a:effectLst>
        </p:grpSpPr>
        <p:sp>
          <p:nvSpPr>
            <p:cNvPr id="9" name="TextBox 8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Montserrat" panose="00000500000000000000" pitchFamily="50" charset="0"/>
                </a:rPr>
                <a:t>INTEGRATE 2017</a:t>
              </a:r>
            </a:p>
          </p:txBody>
        </p:sp>
        <p:grpSp>
          <p:nvGrpSpPr>
            <p:cNvPr id="10" name="Group 9"/>
            <p:cNvGrpSpPr/>
            <p:nvPr userDrawn="1"/>
          </p:nvGrpSpPr>
          <p:grpSpPr bwMode="grayWhite">
            <a:xfrm>
              <a:off x="96347" y="285494"/>
              <a:ext cx="1852480" cy="248101"/>
              <a:chOff x="5052596" y="2528426"/>
              <a:chExt cx="2620668" cy="525771"/>
            </a:xfrm>
          </p:grpSpPr>
          <p:sp>
            <p:nvSpPr>
              <p:cNvPr id="11" name="Rectangle 10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2" name="Flowchart: Card 25"/>
              <p:cNvSpPr/>
              <p:nvPr userDrawn="1"/>
            </p:nvSpPr>
            <p:spPr bwMode="grayWhite">
              <a:xfrm rot="10800000" flipH="1">
                <a:off x="6165559" y="2528426"/>
                <a:ext cx="1507705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 userDrawn="1"/>
            </p:nvSpPr>
            <p:spPr bwMode="grayWhite">
              <a:xfrm>
                <a:off x="5052596" y="2562884"/>
                <a:ext cx="1180819" cy="45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8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Kings Place</a:t>
                </a:r>
              </a:p>
            </p:txBody>
          </p:sp>
          <p:sp>
            <p:nvSpPr>
              <p:cNvPr id="14" name="TextBox 13"/>
              <p:cNvSpPr txBox="1"/>
              <p:nvPr userDrawn="1"/>
            </p:nvSpPr>
            <p:spPr bwMode="grayWhite">
              <a:xfrm>
                <a:off x="6325614" y="2562884"/>
                <a:ext cx="1143959" cy="45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800" dirty="0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June 26 — 28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16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8B728F3-0CFA-4BEB-B67E-2A01ED21FEC8}" type="datetimeFigureOut">
              <a:rPr lang="en-IN" smtClean="0"/>
              <a:pPr/>
              <a:t>25-06-2017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2F6AFA1-6E7A-4276-8BA0-6065B8159A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8B728F3-0CFA-4BEB-B67E-2A01ED21FEC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25-06-2017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2F6AFA1-6E7A-4276-8BA0-6065B8159AA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36500" y="3551862"/>
            <a:ext cx="7648778" cy="1415852"/>
            <a:chOff x="3917475" y="3393700"/>
            <a:chExt cx="7648778" cy="1415852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Saravana Kumar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510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Founder </a:t>
              </a:r>
              <a:r>
                <a:rPr lang="en-IN" b="1" dirty="0" smtClean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– BizTalk360/ServiceBus360</a:t>
              </a:r>
              <a:endParaRPr lang="en-IN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 smtClean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Welcome to INTEGRATE 2017</a:t>
              </a:r>
              <a:endParaRPr lang="en-IN" sz="2400" b="1" dirty="0">
                <a:solidFill>
                  <a:srgbClr val="505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7" name="Picture 12" descr="https://www.biztalk360.com/integrate-2017/images/SaravanaKu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20" y="3905260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7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24761" y="902558"/>
            <a:ext cx="591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One Platform.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3755" y="1647570"/>
            <a:ext cx="563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rPr>
              <a:t>Operations, Monitoring and Analytics Software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852842" y="3127664"/>
            <a:ext cx="0" cy="238278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873677" y="3516594"/>
            <a:ext cx="3420000" cy="1738975"/>
            <a:chOff x="6889176" y="4190770"/>
            <a:chExt cx="3420000" cy="17389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176" y="4190770"/>
              <a:ext cx="3420000" cy="442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328516" y="4824369"/>
              <a:ext cx="2513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Azure Service Bus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1951" y="5328297"/>
              <a:ext cx="2666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Get started with a free account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28516" y="5591191"/>
              <a:ext cx="255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0E76B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www.servicebus360.com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79214" y="3418569"/>
            <a:ext cx="3013454" cy="1837000"/>
            <a:chOff x="1394713" y="4092745"/>
            <a:chExt cx="3013454" cy="1837000"/>
          </a:xfrm>
        </p:grpSpPr>
        <p:sp>
          <p:nvSpPr>
            <p:cNvPr id="12" name="TextBox 11"/>
            <p:cNvSpPr txBox="1"/>
            <p:nvPr/>
          </p:nvSpPr>
          <p:spPr>
            <a:xfrm>
              <a:off x="1658901" y="5591191"/>
              <a:ext cx="2331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EE782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www.biztalk360.com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94713" y="5329299"/>
              <a:ext cx="3013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Get started with a 14-day Free Trial</a:t>
              </a: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522" y="4092745"/>
              <a:ext cx="2880000" cy="54061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94713" y="4828684"/>
              <a:ext cx="2862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Microsoft BizTalk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0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Company Growth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37294512"/>
              </p:ext>
            </p:extLst>
          </p:nvPr>
        </p:nvGraphicFramePr>
        <p:xfrm>
          <a:off x="104775" y="790810"/>
          <a:ext cx="119824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0952" y="5482209"/>
            <a:ext cx="1365114" cy="461665"/>
          </a:xfrm>
          <a:prstGeom prst="rect">
            <a:avLst/>
          </a:prstGeom>
          <a:solidFill>
            <a:srgbClr val="4EC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Saravana + </a:t>
            </a:r>
            <a:b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part time staff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5821" y="5482209"/>
            <a:ext cx="1217052" cy="461665"/>
          </a:xfrm>
          <a:prstGeom prst="rect">
            <a:avLst/>
          </a:prstGeom>
          <a:solidFill>
            <a:srgbClr val="4EC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 Team - 5</a:t>
            </a:r>
          </a:p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 Team - 2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2628" y="5482209"/>
            <a:ext cx="1241767" cy="461665"/>
          </a:xfrm>
          <a:prstGeom prst="rect">
            <a:avLst/>
          </a:prstGeom>
          <a:solidFill>
            <a:srgbClr val="4EC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 Team - 6</a:t>
            </a:r>
          </a:p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 Team - 14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4067" y="5482209"/>
            <a:ext cx="1241767" cy="461665"/>
          </a:xfrm>
          <a:prstGeom prst="rect">
            <a:avLst/>
          </a:prstGeom>
          <a:solidFill>
            <a:srgbClr val="4EC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 Team - 8</a:t>
            </a:r>
          </a:p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 Team - 24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69082" y="5482209"/>
            <a:ext cx="1241767" cy="461665"/>
          </a:xfrm>
          <a:prstGeom prst="rect">
            <a:avLst/>
          </a:prstGeom>
          <a:solidFill>
            <a:srgbClr val="4EC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 Team - 10</a:t>
            </a:r>
          </a:p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 Team - 32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4256" y="5482208"/>
            <a:ext cx="1252969" cy="461665"/>
          </a:xfrm>
          <a:prstGeom prst="rect">
            <a:avLst/>
          </a:prstGeom>
          <a:solidFill>
            <a:srgbClr val="4EC1B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UK Team - 11</a:t>
            </a:r>
          </a:p>
          <a:p>
            <a:pPr algn="ctr"/>
            <a:r>
              <a:rPr lang="en-IN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India Team - 32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196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Montserrat" panose="00000500000000000000" pitchFamily="50" charset="0"/>
              </a:rPr>
              <a:t>Trusted by over 500+ businesses in 26+ countries, Protecting over 1500+ BizTalk environments</a:t>
            </a:r>
          </a:p>
        </p:txBody>
      </p:sp>
    </p:spTree>
    <p:extLst>
      <p:ext uri="{BB962C8B-B14F-4D97-AF65-F5344CB8AC3E}">
        <p14:creationId xmlns:p14="http://schemas.microsoft.com/office/powerpoint/2010/main" val="22773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C46B1E-9832-421D-B0F4-81F6D5779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F1A587-C765-438F-998E-B64F073C4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06707E-C921-4114-878B-D1A77A54D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2516E5-19E6-4A23-BFD6-B4C75B417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744108-07B1-478A-9337-918F2474E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AA7224-B6B5-4CFD-BC6E-4AA50025A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807783-C44B-49D7-8912-89C0E1A89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F4C37F-2410-4AA7-B1A5-9297491F2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E8343E-A3EF-43BB-9A12-2F0B12BCD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15A6E9-08FA-4C8B-9598-6993A49FE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577A18-4EC4-496F-B7B8-8BD38B4C0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5C931D-B442-47DE-8F40-74C8B8434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9FFFE9-5885-4E9B-95F4-DB94AD882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D8675E-1245-4715-9310-2B879BCE3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CD97C4-18A7-4BA2-8D09-9CCA5C0DF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3944C3-FF9E-426A-B919-15FBC3A6F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CB6121-A6F1-4D25-BA68-07ABDC5F7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0BC239-9160-4DC1-8093-A02C9469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C219F7-36BE-4E40-B4B2-365D4B999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AF673E-2FAD-4CF1-8C71-326120EC3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7DE8F-1AD6-4CF8-AF25-8DA65EC4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7B08C9-BDC4-4978-A472-5209A0192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7573B3-85BA-4900-9B44-94C1DC645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6" grpId="0" uiExpand="1" animBg="1"/>
      <p:bldP spid="7" grpId="0" uiExpand="1" animBg="1"/>
      <p:bldP spid="8" grpId="0" uiExpand="1" animBg="1"/>
      <p:bldP spid="9" grpId="0" uiExpand="1" animBg="1"/>
      <p:bldP spid="10" grpId="0" animBg="1"/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BizTalk360 Team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42" y="2196606"/>
            <a:ext cx="5381577" cy="302655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4" y="2196606"/>
            <a:ext cx="5459037" cy="3026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B75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Montserrat" panose="00000500000000000000" pitchFamily="50" charset="0"/>
              </a:rPr>
              <a:t>50+ Member strong team spread across two locations – London (UK) and Coimbatore (India)</a:t>
            </a:r>
          </a:p>
        </p:txBody>
      </p:sp>
    </p:spTree>
    <p:extLst>
      <p:ext uri="{BB962C8B-B14F-4D97-AF65-F5344CB8AC3E}">
        <p14:creationId xmlns:p14="http://schemas.microsoft.com/office/powerpoint/2010/main" val="18643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Operational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 &amp; D, Product Engineering</a:t>
            </a:r>
            <a:endParaRPr lang="en-IN" dirty="0"/>
          </a:p>
          <a:p>
            <a:r>
              <a:rPr lang="en-IN" dirty="0" smtClean="0"/>
              <a:t>Quality Assurance &amp; Documentation</a:t>
            </a:r>
            <a:endParaRPr lang="en-IN" dirty="0"/>
          </a:p>
          <a:p>
            <a:r>
              <a:rPr lang="en-IN" dirty="0" smtClean="0"/>
              <a:t>Customer Support</a:t>
            </a:r>
            <a:endParaRPr lang="en-IN" dirty="0"/>
          </a:p>
          <a:p>
            <a:r>
              <a:rPr lang="en-IN" dirty="0"/>
              <a:t>Customer Happiness</a:t>
            </a:r>
          </a:p>
          <a:p>
            <a:r>
              <a:rPr lang="en-IN" dirty="0" smtClean="0"/>
              <a:t>Licensing</a:t>
            </a:r>
            <a:r>
              <a:rPr lang="en-IN" dirty="0"/>
              <a:t>, Accounts &amp; HR</a:t>
            </a:r>
          </a:p>
          <a:p>
            <a:r>
              <a:rPr lang="en-IN" smtClean="0"/>
              <a:t>Sales &amp; </a:t>
            </a:r>
            <a:r>
              <a:rPr lang="en-IN" dirty="0" smtClean="0"/>
              <a:t>Marketing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65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173" y="1112108"/>
            <a:ext cx="8808308" cy="980303"/>
          </a:xfrm>
        </p:spPr>
        <p:txBody>
          <a:bodyPr/>
          <a:lstStyle/>
          <a:p>
            <a:r>
              <a:rPr lang="en-GB" dirty="0" smtClean="0"/>
              <a:t>Welcome to INTEGRATE 2017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7" y="2092411"/>
            <a:ext cx="11847619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2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9941" y="2737624"/>
            <a:ext cx="4458729" cy="1274204"/>
          </a:xfrm>
        </p:spPr>
        <p:txBody>
          <a:bodyPr/>
          <a:lstStyle/>
          <a:p>
            <a:r>
              <a:rPr lang="en-GB" dirty="0" smtClean="0"/>
              <a:t>#integrate2017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238279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633" y="908823"/>
            <a:ext cx="7012459" cy="1325563"/>
          </a:xfrm>
        </p:spPr>
        <p:txBody>
          <a:bodyPr/>
          <a:lstStyle/>
          <a:p>
            <a:r>
              <a:rPr lang="en-GB" dirty="0" smtClean="0"/>
              <a:t>Thanks to our Sponsors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7" y="5299958"/>
            <a:ext cx="2143125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23" y="4036980"/>
            <a:ext cx="1269841" cy="31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7" y="3736561"/>
            <a:ext cx="1595617" cy="425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5" y="5012971"/>
            <a:ext cx="2095500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7" y="3119013"/>
            <a:ext cx="3544949" cy="75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23" y="4763719"/>
            <a:ext cx="1434921" cy="317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23" y="5490458"/>
            <a:ext cx="1269841" cy="317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7" y="4471774"/>
            <a:ext cx="1697784" cy="5659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1727" y="4378252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PLATINUM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3967" y="3035476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GOLD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66223" y="3035476"/>
            <a:ext cx="100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SILVER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727" y="2484294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TITANIUM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88992" y="2809962"/>
            <a:ext cx="0" cy="3323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16112" y="2809962"/>
            <a:ext cx="0" cy="3323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4633" y="4162058"/>
            <a:ext cx="3735447" cy="431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37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9964" y="2323454"/>
            <a:ext cx="3008870" cy="1325563"/>
          </a:xfrm>
        </p:spPr>
        <p:txBody>
          <a:bodyPr/>
          <a:lstStyle/>
          <a:p>
            <a:r>
              <a:rPr lang="en-GB" dirty="0" smtClean="0"/>
              <a:t>Thanks to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" y="3388861"/>
            <a:ext cx="3544949" cy="75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45" y="2033736"/>
            <a:ext cx="1905000" cy="1905000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6427574" y="4043321"/>
            <a:ext cx="5451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>
                    <a:lumMod val="65000"/>
                  </a:schemeClr>
                </a:solidFill>
              </a:rPr>
              <a:t>Jim </a:t>
            </a:r>
            <a:r>
              <a:rPr lang="en-GB" sz="3600" dirty="0" err="1" smtClean="0">
                <a:solidFill>
                  <a:schemeClr val="bg1">
                    <a:lumMod val="65000"/>
                  </a:schemeClr>
                </a:solidFill>
              </a:rPr>
              <a:t>Harrer</a:t>
            </a:r>
            <a:endParaRPr lang="en-GB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200" dirty="0">
                <a:solidFill>
                  <a:schemeClr val="bg1">
                    <a:lumMod val="65000"/>
                  </a:schemeClr>
                </a:solidFill>
              </a:rPr>
              <a:t>Principal Group Program </a:t>
            </a: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Manager</a:t>
            </a:r>
            <a:endParaRPr lang="en-GB" sz="2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164" y="626461"/>
            <a:ext cx="6649994" cy="9963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Thanks to all our Speaker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47" y="2127217"/>
            <a:ext cx="3657143" cy="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737" y="3085068"/>
            <a:ext cx="3504762" cy="7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785" y="3890538"/>
            <a:ext cx="3485714" cy="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309" y="4732524"/>
            <a:ext cx="3476190" cy="7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359" y="2279598"/>
            <a:ext cx="3504762" cy="70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359" y="3085068"/>
            <a:ext cx="3504762" cy="73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312" y="3914347"/>
            <a:ext cx="3523809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164" y="626461"/>
            <a:ext cx="6649994" cy="9963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Integration User Group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40" y="2676545"/>
            <a:ext cx="3852967" cy="1905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87" y="2775368"/>
            <a:ext cx="3565265" cy="170821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972432" y="2240692"/>
            <a:ext cx="0" cy="2973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7886" y="1814985"/>
            <a:ext cx="7902145" cy="3621988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EE7822"/>
                </a:solidFill>
              </a:rPr>
              <a:t>INTEGRATE 2017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rgbClr val="0070C0"/>
                </a:solidFill>
              </a:rPr>
              <a:t>USA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Microsoft HQ, Redmond </a:t>
            </a:r>
            <a:b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(Oct 25,26,27)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</a:rPr>
            </a:b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1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36500" y="3679450"/>
            <a:ext cx="7648778" cy="1415852"/>
            <a:chOff x="3917475" y="3393700"/>
            <a:chExt cx="7648778" cy="1415852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Duncan Barker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7648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Business Development Manager – BizTalk360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BizTalk360 – Company Developments</a:t>
              </a:r>
            </a:p>
          </p:txBody>
        </p:sp>
      </p:grpSp>
      <p:pic>
        <p:nvPicPr>
          <p:cNvPr id="1026" name="Picture 2" descr="Duncan Ba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17" y="3906911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262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Lato</vt:lpstr>
      <vt:lpstr>Montserrat</vt:lpstr>
      <vt:lpstr>Office Theme</vt:lpstr>
      <vt:lpstr>1_Office Theme</vt:lpstr>
      <vt:lpstr>PowerPoint Presentation</vt:lpstr>
      <vt:lpstr>Welcome to INTEGRATE 2017</vt:lpstr>
      <vt:lpstr>#integrate2017</vt:lpstr>
      <vt:lpstr>Thanks to our Sponsors</vt:lpstr>
      <vt:lpstr>Thanks to</vt:lpstr>
      <vt:lpstr>Thanks to all our Speaker</vt:lpstr>
      <vt:lpstr>Integration User Group</vt:lpstr>
      <vt:lpstr>INTEGRATE 2017 USA  Microsoft HQ, Redmond  (Oct 25,26,27) </vt:lpstr>
      <vt:lpstr>PowerPoint Presentation</vt:lpstr>
      <vt:lpstr>PowerPoint Presentation</vt:lpstr>
      <vt:lpstr>Company Growth</vt:lpstr>
      <vt:lpstr>BizTalk360 Team</vt:lpstr>
      <vt:lpstr>Operational Teams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Sriram Hariharan</dc:creator>
  <cp:lastModifiedBy>SaravanaKumar</cp:lastModifiedBy>
  <cp:revision>47</cp:revision>
  <dcterms:created xsi:type="dcterms:W3CDTF">2017-06-12T10:11:26Z</dcterms:created>
  <dcterms:modified xsi:type="dcterms:W3CDTF">2017-06-26T04:58:04Z</dcterms:modified>
</cp:coreProperties>
</file>