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86" r:id="rId3"/>
  </p:sldMasterIdLst>
  <p:notesMasterIdLst>
    <p:notesMasterId r:id="rId36"/>
  </p:notesMasterIdLst>
  <p:sldIdLst>
    <p:sldId id="256" r:id="rId4"/>
    <p:sldId id="257" r:id="rId5"/>
    <p:sldId id="318" r:id="rId6"/>
    <p:sldId id="320" r:id="rId7"/>
    <p:sldId id="294" r:id="rId8"/>
    <p:sldId id="317" r:id="rId9"/>
    <p:sldId id="271" r:id="rId10"/>
    <p:sldId id="272" r:id="rId11"/>
    <p:sldId id="276" r:id="rId12"/>
    <p:sldId id="280" r:id="rId13"/>
    <p:sldId id="302" r:id="rId14"/>
    <p:sldId id="300" r:id="rId15"/>
    <p:sldId id="307" r:id="rId16"/>
    <p:sldId id="309" r:id="rId17"/>
    <p:sldId id="306" r:id="rId18"/>
    <p:sldId id="282" r:id="rId19"/>
    <p:sldId id="316" r:id="rId20"/>
    <p:sldId id="259" r:id="rId21"/>
    <p:sldId id="260" r:id="rId22"/>
    <p:sldId id="264" r:id="rId23"/>
    <p:sldId id="270" r:id="rId24"/>
    <p:sldId id="281" r:id="rId25"/>
    <p:sldId id="297" r:id="rId26"/>
    <p:sldId id="290" r:id="rId27"/>
    <p:sldId id="323" r:id="rId28"/>
    <p:sldId id="310" r:id="rId29"/>
    <p:sldId id="313" r:id="rId30"/>
    <p:sldId id="319" r:id="rId31"/>
    <p:sldId id="312" r:id="rId32"/>
    <p:sldId id="298" r:id="rId33"/>
    <p:sldId id="322" r:id="rId34"/>
    <p:sldId id="2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489D"/>
    <a:srgbClr val="1969A1"/>
    <a:srgbClr val="4EC1B2"/>
    <a:srgbClr val="C4DDDA"/>
    <a:srgbClr val="F4BC90"/>
    <a:srgbClr val="FACDAC"/>
    <a:srgbClr val="E5F6F4"/>
    <a:srgbClr val="777777"/>
    <a:srgbClr val="EE7822"/>
    <a:srgbClr val="F9C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95" autoAdjust="0"/>
    <p:restoredTop sz="66481" autoAdjust="0"/>
  </p:normalViewPr>
  <p:slideViewPr>
    <p:cSldViewPr snapToGrid="0">
      <p:cViewPr varScale="1">
        <p:scale>
          <a:sx n="43" d="100"/>
          <a:sy n="43" d="100"/>
        </p:scale>
        <p:origin x="10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A56B8-C083-4439-8964-DE002DD631E2}"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A337E413-0851-4F83-A32E-B087145A0C58}">
      <dgm:prSet phldrT="[Text]"/>
      <dgm:spPr/>
      <dgm:t>
        <a:bodyPr/>
        <a:lstStyle/>
        <a:p>
          <a:r>
            <a:rPr lang="en-US" dirty="0"/>
            <a:t>Query</a:t>
          </a:r>
        </a:p>
      </dgm:t>
    </dgm:pt>
    <dgm:pt modelId="{E52DD433-50AD-4F5D-AF0E-C3BD6FEF2BC9}" type="parTrans" cxnId="{1450E9BB-B8AF-4DE5-A45A-5F0A8BE6BA74}">
      <dgm:prSet/>
      <dgm:spPr/>
      <dgm:t>
        <a:bodyPr/>
        <a:lstStyle/>
        <a:p>
          <a:endParaRPr lang="en-US"/>
        </a:p>
      </dgm:t>
    </dgm:pt>
    <dgm:pt modelId="{7F4610DA-73BC-4314-8D55-8C750DDC4161}" type="sibTrans" cxnId="{1450E9BB-B8AF-4DE5-A45A-5F0A8BE6BA74}">
      <dgm:prSet/>
      <dgm:spPr/>
      <dgm:t>
        <a:bodyPr/>
        <a:lstStyle/>
        <a:p>
          <a:endParaRPr lang="en-US"/>
        </a:p>
      </dgm:t>
    </dgm:pt>
    <dgm:pt modelId="{72601104-DD20-4A59-AAC8-B02B21615415}">
      <dgm:prSet phldrT="[Text]"/>
      <dgm:spPr/>
      <dgm:t>
        <a:bodyPr/>
        <a:lstStyle/>
        <a:p>
          <a:r>
            <a:rPr lang="en-US" dirty="0"/>
            <a:t>Rules</a:t>
          </a:r>
        </a:p>
      </dgm:t>
    </dgm:pt>
    <dgm:pt modelId="{C9BF4489-5800-4513-85F0-634FEEB5DB61}" type="parTrans" cxnId="{31318370-7B4D-49A6-B919-61199C9C7A06}">
      <dgm:prSet/>
      <dgm:spPr/>
      <dgm:t>
        <a:bodyPr/>
        <a:lstStyle/>
        <a:p>
          <a:endParaRPr lang="en-US"/>
        </a:p>
      </dgm:t>
    </dgm:pt>
    <dgm:pt modelId="{E38BEAD4-00B2-40ED-A13A-770CE60D7E38}" type="sibTrans" cxnId="{31318370-7B4D-49A6-B919-61199C9C7A06}">
      <dgm:prSet/>
      <dgm:spPr/>
      <dgm:t>
        <a:bodyPr/>
        <a:lstStyle/>
        <a:p>
          <a:endParaRPr lang="en-US"/>
        </a:p>
      </dgm:t>
    </dgm:pt>
    <dgm:pt modelId="{5099799A-79A3-4119-85F7-804E09740B9C}">
      <dgm:prSet phldrT="[Text]"/>
      <dgm:spPr>
        <a:ln>
          <a:solidFill>
            <a:schemeClr val="tx2">
              <a:lumMod val="75000"/>
              <a:lumOff val="25000"/>
            </a:schemeClr>
          </a:solidFill>
        </a:ln>
      </dgm:spPr>
      <dgm:t>
        <a:bodyPr/>
        <a:lstStyle/>
        <a:p>
          <a:r>
            <a:rPr lang="en-US" dirty="0"/>
            <a:t>Warnings</a:t>
          </a:r>
        </a:p>
      </dgm:t>
    </dgm:pt>
    <dgm:pt modelId="{BAD7AF28-045B-4B69-BDA9-6409BB74EF16}" type="parTrans" cxnId="{104F5055-C018-4420-AF92-34B251B7E86D}">
      <dgm:prSet/>
      <dgm:spPr/>
      <dgm:t>
        <a:bodyPr/>
        <a:lstStyle/>
        <a:p>
          <a:endParaRPr lang="en-US"/>
        </a:p>
      </dgm:t>
    </dgm:pt>
    <dgm:pt modelId="{81565F20-4E5B-4C5F-AB3C-26F3A23F95AE}" type="sibTrans" cxnId="{104F5055-C018-4420-AF92-34B251B7E86D}">
      <dgm:prSet/>
      <dgm:spPr/>
      <dgm:t>
        <a:bodyPr/>
        <a:lstStyle/>
        <a:p>
          <a:endParaRPr lang="en-US"/>
        </a:p>
      </dgm:t>
    </dgm:pt>
    <dgm:pt modelId="{12117927-E13E-4BEA-A3E7-808C3E5E7B7D}" type="pres">
      <dgm:prSet presAssocID="{B80A56B8-C083-4439-8964-DE002DD631E2}" presName="Name0" presStyleCnt="0">
        <dgm:presLayoutVars>
          <dgm:chMax val="11"/>
          <dgm:chPref val="11"/>
          <dgm:dir/>
          <dgm:resizeHandles/>
        </dgm:presLayoutVars>
      </dgm:prSet>
      <dgm:spPr/>
    </dgm:pt>
    <dgm:pt modelId="{FEED869C-16A2-45C4-926C-84E429CF2ECE}" type="pres">
      <dgm:prSet presAssocID="{5099799A-79A3-4119-85F7-804E09740B9C}" presName="Accent3" presStyleCnt="0"/>
      <dgm:spPr/>
    </dgm:pt>
    <dgm:pt modelId="{D3394616-BDF4-48CE-9AEA-538DA26FD293}" type="pres">
      <dgm:prSet presAssocID="{5099799A-79A3-4119-85F7-804E09740B9C}" presName="Accent" presStyleLbl="node1" presStyleIdx="0" presStyleCnt="3"/>
      <dgm:spPr>
        <a:solidFill>
          <a:srgbClr val="662079"/>
        </a:solidFill>
      </dgm:spPr>
    </dgm:pt>
    <dgm:pt modelId="{2A79B0DF-7AE4-4FE2-B56B-5DAEEE2163DF}" type="pres">
      <dgm:prSet presAssocID="{5099799A-79A3-4119-85F7-804E09740B9C}" presName="ParentBackground3" presStyleCnt="0"/>
      <dgm:spPr/>
    </dgm:pt>
    <dgm:pt modelId="{9C007685-FE73-4E21-9729-9F2C001F69C8}" type="pres">
      <dgm:prSet presAssocID="{5099799A-79A3-4119-85F7-804E09740B9C}" presName="ParentBackground" presStyleLbl="fgAcc1" presStyleIdx="0" presStyleCnt="3"/>
      <dgm:spPr/>
    </dgm:pt>
    <dgm:pt modelId="{0F763573-59F8-490D-ACF7-A905386345AB}" type="pres">
      <dgm:prSet presAssocID="{5099799A-79A3-4119-85F7-804E09740B9C}" presName="Parent3" presStyleLbl="revTx" presStyleIdx="0" presStyleCnt="0">
        <dgm:presLayoutVars>
          <dgm:chMax val="1"/>
          <dgm:chPref val="1"/>
          <dgm:bulletEnabled val="1"/>
        </dgm:presLayoutVars>
      </dgm:prSet>
      <dgm:spPr/>
    </dgm:pt>
    <dgm:pt modelId="{BB7B6DAD-E75C-4729-8420-893E11F35642}" type="pres">
      <dgm:prSet presAssocID="{72601104-DD20-4A59-AAC8-B02B21615415}" presName="Accent2" presStyleCnt="0"/>
      <dgm:spPr/>
    </dgm:pt>
    <dgm:pt modelId="{0D01389B-AE90-4299-802C-F36221B218F8}" type="pres">
      <dgm:prSet presAssocID="{72601104-DD20-4A59-AAC8-B02B21615415}" presName="Accent" presStyleLbl="node1" presStyleIdx="1" presStyleCnt="3"/>
      <dgm:spPr>
        <a:solidFill>
          <a:srgbClr val="662079"/>
        </a:solidFill>
      </dgm:spPr>
    </dgm:pt>
    <dgm:pt modelId="{6E3255EA-C2E8-49FF-A4B9-762CCB6E86A0}" type="pres">
      <dgm:prSet presAssocID="{72601104-DD20-4A59-AAC8-B02B21615415}" presName="ParentBackground2" presStyleCnt="0"/>
      <dgm:spPr/>
    </dgm:pt>
    <dgm:pt modelId="{C8E0EFD2-053C-4856-ACB2-C756E40B5635}" type="pres">
      <dgm:prSet presAssocID="{72601104-DD20-4A59-AAC8-B02B21615415}" presName="ParentBackground" presStyleLbl="fgAcc1" presStyleIdx="1" presStyleCnt="3"/>
      <dgm:spPr/>
    </dgm:pt>
    <dgm:pt modelId="{C519DB0B-E1F8-4463-A778-AC666A788EAC}" type="pres">
      <dgm:prSet presAssocID="{72601104-DD20-4A59-AAC8-B02B21615415}" presName="Parent2" presStyleLbl="revTx" presStyleIdx="0" presStyleCnt="0">
        <dgm:presLayoutVars>
          <dgm:chMax val="1"/>
          <dgm:chPref val="1"/>
          <dgm:bulletEnabled val="1"/>
        </dgm:presLayoutVars>
      </dgm:prSet>
      <dgm:spPr/>
    </dgm:pt>
    <dgm:pt modelId="{5BA9B8C5-0376-4ECA-936A-B91C9D6D32FA}" type="pres">
      <dgm:prSet presAssocID="{A337E413-0851-4F83-A32E-B087145A0C58}" presName="Accent1" presStyleCnt="0"/>
      <dgm:spPr/>
    </dgm:pt>
    <dgm:pt modelId="{729275F5-E90F-4DB6-B782-BA45E448E00C}" type="pres">
      <dgm:prSet presAssocID="{A337E413-0851-4F83-A32E-B087145A0C58}" presName="Accent" presStyleLbl="node1" presStyleIdx="2" presStyleCnt="3"/>
      <dgm:spPr>
        <a:solidFill>
          <a:srgbClr val="662079"/>
        </a:solidFill>
      </dgm:spPr>
    </dgm:pt>
    <dgm:pt modelId="{5C75BA7C-DEC9-4533-93FC-7487CA146AA9}" type="pres">
      <dgm:prSet presAssocID="{A337E413-0851-4F83-A32E-B087145A0C58}" presName="ParentBackground1" presStyleCnt="0"/>
      <dgm:spPr/>
    </dgm:pt>
    <dgm:pt modelId="{1AF5DD5A-4BC7-43DF-AE10-C758C34EC2AF}" type="pres">
      <dgm:prSet presAssocID="{A337E413-0851-4F83-A32E-B087145A0C58}" presName="ParentBackground" presStyleLbl="fgAcc1" presStyleIdx="2" presStyleCnt="3"/>
      <dgm:spPr/>
    </dgm:pt>
    <dgm:pt modelId="{77AD5947-8D81-4C40-B669-9C4170B5046B}" type="pres">
      <dgm:prSet presAssocID="{A337E413-0851-4F83-A32E-B087145A0C58}" presName="Parent1" presStyleLbl="revTx" presStyleIdx="0" presStyleCnt="0">
        <dgm:presLayoutVars>
          <dgm:chMax val="1"/>
          <dgm:chPref val="1"/>
          <dgm:bulletEnabled val="1"/>
        </dgm:presLayoutVars>
      </dgm:prSet>
      <dgm:spPr/>
    </dgm:pt>
  </dgm:ptLst>
  <dgm:cxnLst>
    <dgm:cxn modelId="{85F2AC2D-C37E-4CC8-A398-F21562E7C5FB}" type="presOf" srcId="{72601104-DD20-4A59-AAC8-B02B21615415}" destId="{C8E0EFD2-053C-4856-ACB2-C756E40B5635}" srcOrd="0" destOrd="0" presId="urn:microsoft.com/office/officeart/2011/layout/CircleProcess"/>
    <dgm:cxn modelId="{48D73B61-4373-4B61-B2CE-D4F8C669C49A}" type="presOf" srcId="{A337E413-0851-4F83-A32E-B087145A0C58}" destId="{1AF5DD5A-4BC7-43DF-AE10-C758C34EC2AF}" srcOrd="0" destOrd="0" presId="urn:microsoft.com/office/officeart/2011/layout/CircleProcess"/>
    <dgm:cxn modelId="{31318370-7B4D-49A6-B919-61199C9C7A06}" srcId="{B80A56B8-C083-4439-8964-DE002DD631E2}" destId="{72601104-DD20-4A59-AAC8-B02B21615415}" srcOrd="1" destOrd="0" parTransId="{C9BF4489-5800-4513-85F0-634FEEB5DB61}" sibTransId="{E38BEAD4-00B2-40ED-A13A-770CE60D7E38}"/>
    <dgm:cxn modelId="{104F5055-C018-4420-AF92-34B251B7E86D}" srcId="{B80A56B8-C083-4439-8964-DE002DD631E2}" destId="{5099799A-79A3-4119-85F7-804E09740B9C}" srcOrd="2" destOrd="0" parTransId="{BAD7AF28-045B-4B69-BDA9-6409BB74EF16}" sibTransId="{81565F20-4E5B-4C5F-AB3C-26F3A23F95AE}"/>
    <dgm:cxn modelId="{0FED9656-61EC-46BD-888A-894A65521F61}" type="presOf" srcId="{B80A56B8-C083-4439-8964-DE002DD631E2}" destId="{12117927-E13E-4BEA-A3E7-808C3E5E7B7D}" srcOrd="0" destOrd="0" presId="urn:microsoft.com/office/officeart/2011/layout/CircleProcess"/>
    <dgm:cxn modelId="{FA365481-48E9-4CDC-B201-7E0D3F76940A}" type="presOf" srcId="{72601104-DD20-4A59-AAC8-B02B21615415}" destId="{C519DB0B-E1F8-4463-A778-AC666A788EAC}" srcOrd="1" destOrd="0" presId="urn:microsoft.com/office/officeart/2011/layout/CircleProcess"/>
    <dgm:cxn modelId="{B76DA88C-2B57-43A3-B4B5-F00A41115C63}" type="presOf" srcId="{A337E413-0851-4F83-A32E-B087145A0C58}" destId="{77AD5947-8D81-4C40-B669-9C4170B5046B}" srcOrd="1" destOrd="0" presId="urn:microsoft.com/office/officeart/2011/layout/CircleProcess"/>
    <dgm:cxn modelId="{3B2F04B0-011B-47AC-B755-1CD211DA49F4}" type="presOf" srcId="{5099799A-79A3-4119-85F7-804E09740B9C}" destId="{9C007685-FE73-4E21-9729-9F2C001F69C8}" srcOrd="0" destOrd="0" presId="urn:microsoft.com/office/officeart/2011/layout/CircleProcess"/>
    <dgm:cxn modelId="{1450E9BB-B8AF-4DE5-A45A-5F0A8BE6BA74}" srcId="{B80A56B8-C083-4439-8964-DE002DD631E2}" destId="{A337E413-0851-4F83-A32E-B087145A0C58}" srcOrd="0" destOrd="0" parTransId="{E52DD433-50AD-4F5D-AF0E-C3BD6FEF2BC9}" sibTransId="{7F4610DA-73BC-4314-8D55-8C750DDC4161}"/>
    <dgm:cxn modelId="{0D9F98F1-62A2-4B47-A502-FA8AAA3C8B4B}" type="presOf" srcId="{5099799A-79A3-4119-85F7-804E09740B9C}" destId="{0F763573-59F8-490D-ACF7-A905386345AB}" srcOrd="1" destOrd="0" presId="urn:microsoft.com/office/officeart/2011/layout/CircleProcess"/>
    <dgm:cxn modelId="{941B220D-B340-4874-837C-6F9E8BA28038}" type="presParOf" srcId="{12117927-E13E-4BEA-A3E7-808C3E5E7B7D}" destId="{FEED869C-16A2-45C4-926C-84E429CF2ECE}" srcOrd="0" destOrd="0" presId="urn:microsoft.com/office/officeart/2011/layout/CircleProcess"/>
    <dgm:cxn modelId="{07DF1E32-8F42-473A-B052-89F4F1B1C423}" type="presParOf" srcId="{FEED869C-16A2-45C4-926C-84E429CF2ECE}" destId="{D3394616-BDF4-48CE-9AEA-538DA26FD293}" srcOrd="0" destOrd="0" presId="urn:microsoft.com/office/officeart/2011/layout/CircleProcess"/>
    <dgm:cxn modelId="{73EFF1D8-7BE8-4FF7-B46D-DA9085B6DE73}" type="presParOf" srcId="{12117927-E13E-4BEA-A3E7-808C3E5E7B7D}" destId="{2A79B0DF-7AE4-4FE2-B56B-5DAEEE2163DF}" srcOrd="1" destOrd="0" presId="urn:microsoft.com/office/officeart/2011/layout/CircleProcess"/>
    <dgm:cxn modelId="{8D6B13CF-5B8C-4283-BEB7-F3E1C158CBC8}" type="presParOf" srcId="{2A79B0DF-7AE4-4FE2-B56B-5DAEEE2163DF}" destId="{9C007685-FE73-4E21-9729-9F2C001F69C8}" srcOrd="0" destOrd="0" presId="urn:microsoft.com/office/officeart/2011/layout/CircleProcess"/>
    <dgm:cxn modelId="{20E1573E-D093-4EA5-A710-17717BC04B78}" type="presParOf" srcId="{12117927-E13E-4BEA-A3E7-808C3E5E7B7D}" destId="{0F763573-59F8-490D-ACF7-A905386345AB}" srcOrd="2" destOrd="0" presId="urn:microsoft.com/office/officeart/2011/layout/CircleProcess"/>
    <dgm:cxn modelId="{0B87D438-E9E2-491E-8BE5-BD5D2E3B1FC9}" type="presParOf" srcId="{12117927-E13E-4BEA-A3E7-808C3E5E7B7D}" destId="{BB7B6DAD-E75C-4729-8420-893E11F35642}" srcOrd="3" destOrd="0" presId="urn:microsoft.com/office/officeart/2011/layout/CircleProcess"/>
    <dgm:cxn modelId="{8FF09549-5742-4A09-B603-AEF054C7025B}" type="presParOf" srcId="{BB7B6DAD-E75C-4729-8420-893E11F35642}" destId="{0D01389B-AE90-4299-802C-F36221B218F8}" srcOrd="0" destOrd="0" presId="urn:microsoft.com/office/officeart/2011/layout/CircleProcess"/>
    <dgm:cxn modelId="{D86C540C-E9D9-40C7-ACE5-D7FB48C589D1}" type="presParOf" srcId="{12117927-E13E-4BEA-A3E7-808C3E5E7B7D}" destId="{6E3255EA-C2E8-49FF-A4B9-762CCB6E86A0}" srcOrd="4" destOrd="0" presId="urn:microsoft.com/office/officeart/2011/layout/CircleProcess"/>
    <dgm:cxn modelId="{9518DD88-2764-43EB-8A19-9B7D0174AA0E}" type="presParOf" srcId="{6E3255EA-C2E8-49FF-A4B9-762CCB6E86A0}" destId="{C8E0EFD2-053C-4856-ACB2-C756E40B5635}" srcOrd="0" destOrd="0" presId="urn:microsoft.com/office/officeart/2011/layout/CircleProcess"/>
    <dgm:cxn modelId="{6B1F7632-6D51-4ED6-A838-DA29AB33FB9A}" type="presParOf" srcId="{12117927-E13E-4BEA-A3E7-808C3E5E7B7D}" destId="{C519DB0B-E1F8-4463-A778-AC666A788EAC}" srcOrd="5" destOrd="0" presId="urn:microsoft.com/office/officeart/2011/layout/CircleProcess"/>
    <dgm:cxn modelId="{4EF41E57-5ED9-4FF9-BAAE-DAAEC64A5118}" type="presParOf" srcId="{12117927-E13E-4BEA-A3E7-808C3E5E7B7D}" destId="{5BA9B8C5-0376-4ECA-936A-B91C9D6D32FA}" srcOrd="6" destOrd="0" presId="urn:microsoft.com/office/officeart/2011/layout/CircleProcess"/>
    <dgm:cxn modelId="{D9B9A085-786B-48B4-8313-7A232FD98ADC}" type="presParOf" srcId="{5BA9B8C5-0376-4ECA-936A-B91C9D6D32FA}" destId="{729275F5-E90F-4DB6-B782-BA45E448E00C}" srcOrd="0" destOrd="0" presId="urn:microsoft.com/office/officeart/2011/layout/CircleProcess"/>
    <dgm:cxn modelId="{D6336324-6081-4895-BAA1-A8FCCAF66266}" type="presParOf" srcId="{12117927-E13E-4BEA-A3E7-808C3E5E7B7D}" destId="{5C75BA7C-DEC9-4533-93FC-7487CA146AA9}" srcOrd="7" destOrd="0" presId="urn:microsoft.com/office/officeart/2011/layout/CircleProcess"/>
    <dgm:cxn modelId="{2C2E3F6B-AC80-426B-8F9D-4B9CB2BB2FAD}" type="presParOf" srcId="{5C75BA7C-DEC9-4533-93FC-7487CA146AA9}" destId="{1AF5DD5A-4BC7-43DF-AE10-C758C34EC2AF}" srcOrd="0" destOrd="0" presId="urn:microsoft.com/office/officeart/2011/layout/CircleProcess"/>
    <dgm:cxn modelId="{915697ED-AD64-48AC-AB5C-681A54B231C3}" type="presParOf" srcId="{12117927-E13E-4BEA-A3E7-808C3E5E7B7D}" destId="{77AD5947-8D81-4C40-B669-9C4170B5046B}"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94616-BDF4-48CE-9AEA-538DA26FD293}">
      <dsp:nvSpPr>
        <dsp:cNvPr id="0" name=""/>
        <dsp:cNvSpPr/>
      </dsp:nvSpPr>
      <dsp:spPr>
        <a:xfrm>
          <a:off x="1883662" y="285665"/>
          <a:ext cx="756719" cy="756859"/>
        </a:xfrm>
        <a:prstGeom prst="ellipse">
          <a:avLst/>
        </a:prstGeom>
        <a:solidFill>
          <a:srgbClr val="6620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07685-FE73-4E21-9729-9F2C001F69C8}">
      <dsp:nvSpPr>
        <dsp:cNvPr id="0" name=""/>
        <dsp:cNvSpPr/>
      </dsp:nvSpPr>
      <dsp:spPr>
        <a:xfrm>
          <a:off x="1908788" y="310898"/>
          <a:ext cx="706468" cy="706393"/>
        </a:xfrm>
        <a:prstGeom prst="ellipse">
          <a:avLst/>
        </a:prstGeom>
        <a:solidFill>
          <a:schemeClr val="lt1">
            <a:alpha val="90000"/>
            <a:hueOff val="0"/>
            <a:satOff val="0"/>
            <a:lumOff val="0"/>
            <a:alphaOff val="0"/>
          </a:schemeClr>
        </a:solidFill>
        <a:ln w="12700" cap="flat" cmpd="sng" algn="ctr">
          <a:solidFill>
            <a:schemeClr val="tx2">
              <a:lumMod val="75000"/>
              <a:lumOff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Warnings</a:t>
          </a:r>
        </a:p>
      </dsp:txBody>
      <dsp:txXfrm>
        <a:off x="2009782" y="411830"/>
        <a:ext cx="504479" cy="504528"/>
      </dsp:txXfrm>
    </dsp:sp>
    <dsp:sp modelId="{0D01389B-AE90-4299-802C-F36221B218F8}">
      <dsp:nvSpPr>
        <dsp:cNvPr id="0" name=""/>
        <dsp:cNvSpPr/>
      </dsp:nvSpPr>
      <dsp:spPr>
        <a:xfrm rot="2700000">
          <a:off x="1102482" y="286579"/>
          <a:ext cx="754897" cy="754897"/>
        </a:xfrm>
        <a:prstGeom prst="teardrop">
          <a:avLst>
            <a:gd name="adj" fmla="val 100000"/>
          </a:avLst>
        </a:prstGeom>
        <a:solidFill>
          <a:srgbClr val="6620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0EFD2-053C-4856-ACB2-C756E40B5635}">
      <dsp:nvSpPr>
        <dsp:cNvPr id="0" name=""/>
        <dsp:cNvSpPr/>
      </dsp:nvSpPr>
      <dsp:spPr>
        <a:xfrm>
          <a:off x="1126696" y="310898"/>
          <a:ext cx="706468" cy="70639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Rules</a:t>
          </a:r>
        </a:p>
      </dsp:txBody>
      <dsp:txXfrm>
        <a:off x="1227691" y="411830"/>
        <a:ext cx="504479" cy="504528"/>
      </dsp:txXfrm>
    </dsp:sp>
    <dsp:sp modelId="{729275F5-E90F-4DB6-B782-BA45E448E00C}">
      <dsp:nvSpPr>
        <dsp:cNvPr id="0" name=""/>
        <dsp:cNvSpPr/>
      </dsp:nvSpPr>
      <dsp:spPr>
        <a:xfrm rot="2700000">
          <a:off x="320391" y="286579"/>
          <a:ext cx="754897" cy="754897"/>
        </a:xfrm>
        <a:prstGeom prst="teardrop">
          <a:avLst>
            <a:gd name="adj" fmla="val 100000"/>
          </a:avLst>
        </a:prstGeom>
        <a:solidFill>
          <a:srgbClr val="6620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5DD5A-4BC7-43DF-AE10-C758C34EC2AF}">
      <dsp:nvSpPr>
        <dsp:cNvPr id="0" name=""/>
        <dsp:cNvSpPr/>
      </dsp:nvSpPr>
      <dsp:spPr>
        <a:xfrm>
          <a:off x="344605" y="310898"/>
          <a:ext cx="706468" cy="70639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Query</a:t>
          </a:r>
        </a:p>
      </dsp:txBody>
      <dsp:txXfrm>
        <a:off x="445599" y="411830"/>
        <a:ext cx="504479" cy="50452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0C04E-8355-4487-94D9-09EE205AE59C}" type="datetimeFigureOut">
              <a:rPr lang="en-GB" smtClean="0"/>
              <a:t>05/07/2017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F9F4F-5986-44CD-9F2C-A47E9E430D88}" type="slidenum">
              <a:rPr lang="en-GB" smtClean="0"/>
              <a:t>‹#›</a:t>
            </a:fld>
            <a:endParaRPr lang="en-GB"/>
          </a:p>
        </p:txBody>
      </p:sp>
    </p:spTree>
    <p:extLst>
      <p:ext uri="{BB962C8B-B14F-4D97-AF65-F5344CB8AC3E}">
        <p14:creationId xmlns:p14="http://schemas.microsoft.com/office/powerpoint/2010/main" val="54299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Saffieldin, or Saffi for Short, </a:t>
            </a:r>
            <a:r>
              <a:rPr lang="en-GB" dirty="0" err="1"/>
              <a:t>Sr.PFE</a:t>
            </a:r>
            <a:r>
              <a:rPr lang="en-GB" dirty="0"/>
              <a:t> at EMEA Integration Team in Microsoft Services</a:t>
            </a:r>
          </a:p>
          <a:p>
            <a:endParaRPr lang="en-GB" dirty="0"/>
          </a:p>
          <a:p>
            <a:r>
              <a:rPr lang="en-GB" dirty="0"/>
              <a:t>PFE? We’re the Proactive Consultants</a:t>
            </a:r>
          </a:p>
          <a:p>
            <a:pPr marL="171450" indent="-171450">
              <a:buFontTx/>
              <a:buChar char="-"/>
            </a:pPr>
            <a:r>
              <a:rPr lang="en-GB" dirty="0"/>
              <a:t>we’ve 3 areas to help our premier customers: Assess, Educate, Operate</a:t>
            </a:r>
          </a:p>
          <a:p>
            <a:pPr marL="171450" indent="-171450">
              <a:buFontTx/>
              <a:buChar char="-"/>
            </a:pPr>
            <a:r>
              <a:rPr lang="en-GB" dirty="0"/>
              <a:t>Sometimes we’re involved in reactive cases</a:t>
            </a:r>
          </a:p>
          <a:p>
            <a:endParaRPr lang="en-GB" dirty="0"/>
          </a:p>
          <a:p>
            <a:endParaRPr lang="en-GB" dirty="0"/>
          </a:p>
        </p:txBody>
      </p:sp>
      <p:sp>
        <p:nvSpPr>
          <p:cNvPr id="4" name="Slide Number Placeholder 3"/>
          <p:cNvSpPr>
            <a:spLocks noGrp="1"/>
          </p:cNvSpPr>
          <p:nvPr>
            <p:ph type="sldNum" sz="quarter" idx="10"/>
          </p:nvPr>
        </p:nvSpPr>
        <p:spPr/>
        <p:txBody>
          <a:bodyPr/>
          <a:lstStyle/>
          <a:p>
            <a:fld id="{CF3F9F4F-5986-44CD-9F2C-A47E9E430D88}" type="slidenum">
              <a:rPr lang="en-GB" smtClean="0"/>
              <a:t>1</a:t>
            </a:fld>
            <a:endParaRPr lang="en-GB"/>
          </a:p>
        </p:txBody>
      </p:sp>
    </p:spTree>
    <p:extLst>
      <p:ext uri="{BB962C8B-B14F-4D97-AF65-F5344CB8AC3E}">
        <p14:creationId xmlns:p14="http://schemas.microsoft.com/office/powerpoint/2010/main" val="181890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Execuse: I didn’t have any security issues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Ok let’s wait until you got aransomware Problem</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81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of Developers forgot this on production, without the need to do so</a:t>
            </a:r>
          </a:p>
        </p:txBody>
      </p:sp>
      <p:sp>
        <p:nvSpPr>
          <p:cNvPr id="4" name="Slide Number Placeholder 3"/>
          <p:cNvSpPr>
            <a:spLocks noGrp="1"/>
          </p:cNvSpPr>
          <p:nvPr>
            <p:ph type="sldNum" sz="quarter" idx="10"/>
          </p:nvPr>
        </p:nvSpPr>
        <p:spPr/>
        <p:txBody>
          <a:bodyPr/>
          <a:lstStyle/>
          <a:p>
            <a:fld id="{675416BA-65F7-274A-AD61-D0FA78F3AA6E}" type="slidenum">
              <a:rPr lang="en-US" smtClean="0"/>
              <a:pPr/>
              <a:t>13</a:t>
            </a:fld>
            <a:endParaRPr lang="en-US"/>
          </a:p>
        </p:txBody>
      </p:sp>
    </p:spTree>
    <p:extLst>
      <p:ext uri="{BB962C8B-B14F-4D97-AF65-F5344CB8AC3E}">
        <p14:creationId xmlns:p14="http://schemas.microsoft.com/office/powerpoint/2010/main" val="73852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Polling Interval is the maximum amount of time each host instance will wait between dequeue requests.  </a:t>
            </a:r>
          </a:p>
          <a:p>
            <a:r>
              <a:rPr lang="en-US" sz="1200" kern="1200" dirty="0">
                <a:solidFill>
                  <a:schemeClr val="tx1"/>
                </a:solidFill>
                <a:effectLst/>
                <a:latin typeface="+mn-lt"/>
                <a:ea typeface="+mn-ea"/>
                <a:cs typeface="+mn-cs"/>
              </a:rPr>
              <a:t>Best practice is to not adjust this value from the default of 500 milliseconds unless the system has specific low latency requirements. It is important to bear in mind that reducing the Polling Interval value may have an impact on the CPU usage on the SQL server that does the </a:t>
            </a:r>
            <a:r>
              <a:rPr lang="en-US" sz="1200" kern="1200" dirty="0" err="1">
                <a:solidFill>
                  <a:schemeClr val="tx1"/>
                </a:solidFill>
                <a:effectLst/>
                <a:latin typeface="+mn-lt"/>
                <a:ea typeface="+mn-ea"/>
                <a:cs typeface="+mn-cs"/>
              </a:rPr>
              <a:t>BizTalkMsgboxDb</a:t>
            </a:r>
            <a:r>
              <a:rPr lang="en-US" sz="1200" kern="1200" dirty="0">
                <a:solidFill>
                  <a:schemeClr val="tx1"/>
                </a:solidFill>
                <a:effectLst/>
                <a:latin typeface="+mn-lt"/>
                <a:ea typeface="+mn-ea"/>
                <a:cs typeface="+mn-cs"/>
              </a:rPr>
              <a:t> database.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pPr/>
              <a:t>14</a:t>
            </a:fld>
            <a:endParaRPr lang="en-US"/>
          </a:p>
        </p:txBody>
      </p:sp>
    </p:spTree>
    <p:extLst>
      <p:ext uri="{BB962C8B-B14F-4D97-AF65-F5344CB8AC3E}">
        <p14:creationId xmlns:p14="http://schemas.microsoft.com/office/powerpoint/2010/main" val="404321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pPr/>
              <a:t>15</a:t>
            </a:fld>
            <a:endParaRPr lang="en-US"/>
          </a:p>
        </p:txBody>
      </p:sp>
    </p:spTree>
    <p:extLst>
      <p:ext uri="{BB962C8B-B14F-4D97-AF65-F5344CB8AC3E}">
        <p14:creationId xmlns:p14="http://schemas.microsoft.com/office/powerpoint/2010/main" val="1659716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ACTIVE Monitor is matter, you may have all of the monitoring tools, but you don’t use them correctly, or act upon them</a:t>
            </a:r>
          </a:p>
          <a:p>
            <a:r>
              <a:rPr lang="en-GB" dirty="0"/>
              <a:t>- It might sounds odd, but I’ve seen it several time</a:t>
            </a:r>
          </a:p>
          <a:p>
            <a:r>
              <a:rPr lang="en-GB" dirty="0"/>
              <a:t>Any monitoring tool Should Cover Both Infra Parts and App Part (BizTalk Specific Checks)</a:t>
            </a:r>
          </a:p>
          <a:p>
            <a:endParaRPr lang="en-GB" dirty="0"/>
          </a:p>
        </p:txBody>
      </p:sp>
      <p:sp>
        <p:nvSpPr>
          <p:cNvPr id="4" name="Slide Number Placeholder 3"/>
          <p:cNvSpPr>
            <a:spLocks noGrp="1"/>
          </p:cNvSpPr>
          <p:nvPr>
            <p:ph type="sldNum" sz="quarter" idx="10"/>
          </p:nvPr>
        </p:nvSpPr>
        <p:spPr/>
        <p:txBody>
          <a:bodyPr/>
          <a:lstStyle/>
          <a:p>
            <a:fld id="{CF3F9F4F-5986-44CD-9F2C-A47E9E430D88}" type="slidenum">
              <a:rPr lang="en-GB" smtClean="0"/>
              <a:t>16</a:t>
            </a:fld>
            <a:endParaRPr lang="en-GB"/>
          </a:p>
        </p:txBody>
      </p:sp>
    </p:spTree>
    <p:extLst>
      <p:ext uri="{BB962C8B-B14F-4D97-AF65-F5344CB8AC3E}">
        <p14:creationId xmlns:p14="http://schemas.microsoft.com/office/powerpoint/2010/main" val="168532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This BHM, Fast to the next slide</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17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6E637-A9BC-4A7E-B970-41794FFE18DD}" type="slidenum">
              <a:rPr lang="en-US"/>
              <a:t>18</a:t>
            </a:fld>
            <a:endParaRPr lang="en-US"/>
          </a:p>
        </p:txBody>
      </p:sp>
    </p:spTree>
    <p:extLst>
      <p:ext uri="{BB962C8B-B14F-4D97-AF65-F5344CB8AC3E}">
        <p14:creationId xmlns:p14="http://schemas.microsoft.com/office/powerpoint/2010/main" val="351567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6E637-A9BC-4A7E-B970-41794FFE18DD}" type="slidenum">
              <a:rPr lang="en-US"/>
              <a:t>19</a:t>
            </a:fld>
            <a:endParaRPr lang="en-US"/>
          </a:p>
        </p:txBody>
      </p:sp>
    </p:spTree>
    <p:extLst>
      <p:ext uri="{BB962C8B-B14F-4D97-AF65-F5344CB8AC3E}">
        <p14:creationId xmlns:p14="http://schemas.microsoft.com/office/powerpoint/2010/main" val="347605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monitoring profile will execute continuously the BHM collector to gather very quickly all important data from a given BizTalk group and will report all critical and important warnings detected in a specific BHM log (it can be the Application log); the restricted selection of queries make the BHM collector completed in few seconds.</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generic Monitoring application “à la” SCOM can then be used to parse the BHM log of the server executing the BHM collect agent (Windows Service or Windows Task) to identify all BHM warnings raised and send emails or any other types of alerts.</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Monitoring profile configuration</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new Monitoring profile is created, a new specific configuration dialog box is displayed to configure easily this profile and select quickly the items to monitor.</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Options</a:t>
            </a:r>
            <a:r>
              <a:rPr lang="en-US" sz="1200" kern="1200" dirty="0">
                <a:solidFill>
                  <a:schemeClr val="tx1"/>
                </a:solidFill>
                <a:effectLst/>
                <a:latin typeface="+mn-lt"/>
                <a:ea typeface="+mn-ea"/>
                <a:cs typeface="+mn-cs"/>
              </a:rPr>
              <a:t> tab of this dialog box allows very quickly to configure the current Monitoring state, its schedule period and method, the type of actions to trigger after a collect, the configuration of the log to raise the warnings to, and the email settings (it is more recommended to configure emails or other kind of alerts in your generic Monitoring application parsing the BHM log. Such monitoring applications provide usually powerful features in term of alerts configuration):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B6E637-A9BC-4A7E-B970-41794FFE18DD}" type="slidenum">
              <a:rPr lang="en-US"/>
              <a:t>20</a:t>
            </a:fld>
            <a:endParaRPr lang="en-US"/>
          </a:p>
        </p:txBody>
      </p:sp>
    </p:spTree>
    <p:extLst>
      <p:ext uri="{BB962C8B-B14F-4D97-AF65-F5344CB8AC3E}">
        <p14:creationId xmlns:p14="http://schemas.microsoft.com/office/powerpoint/2010/main" val="1824514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6E637-A9BC-4A7E-B970-41794FFE18DD}" type="slidenum">
              <a:rPr lang="en-US" smtClean="0"/>
              <a:t>21</a:t>
            </a:fld>
            <a:endParaRPr lang="en-US"/>
          </a:p>
        </p:txBody>
      </p:sp>
    </p:spTree>
    <p:extLst>
      <p:ext uri="{BB962C8B-B14F-4D97-AF65-F5344CB8AC3E}">
        <p14:creationId xmlns:p14="http://schemas.microsoft.com/office/powerpoint/2010/main" val="193515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sv-SE" dirty="0"/>
              <a:t>Intruduce MOT Analogy:</a:t>
            </a:r>
          </a:p>
          <a:p>
            <a:pPr marL="628650" lvl="1" indent="-171450">
              <a:buFontTx/>
              <a:buChar char="-"/>
            </a:pPr>
            <a:r>
              <a:rPr lang="en-GB" dirty="0">
                <a:effectLst/>
              </a:rPr>
              <a:t>Generally, You need to take care of your car, otherwise, you cannot predict how nasty It’s going to be, Unless you’ve got a Tesla</a:t>
            </a:r>
          </a:p>
          <a:p>
            <a:pPr marL="628650" lvl="1" indent="-171450">
              <a:buFontTx/>
              <a:buChar char="-"/>
            </a:pPr>
            <a:r>
              <a:rPr lang="en-GB" dirty="0"/>
              <a:t>(</a:t>
            </a:r>
            <a:r>
              <a:rPr lang="en-GB" sz="1200" kern="1200" dirty="0">
                <a:solidFill>
                  <a:schemeClr val="tx1"/>
                </a:solidFill>
                <a:effectLst/>
                <a:latin typeface="+mn-lt"/>
                <a:ea typeface="+mn-ea"/>
                <a:cs typeface="+mn-cs"/>
              </a:rPr>
              <a:t>Lights, tyres, brakes, seat belts, airbags, safety equipment?</a:t>
            </a:r>
            <a:r>
              <a:rPr lang="en-GB" dirty="0"/>
              <a:t>)</a:t>
            </a:r>
            <a:endParaRPr lang="en-GB" dirty="0">
              <a:effectLst/>
            </a:endParaRPr>
          </a:p>
          <a:p>
            <a:pPr marL="628650" lvl="1" indent="-171450">
              <a:buFontTx/>
              <a:buChar char="-"/>
            </a:pPr>
            <a:r>
              <a:rPr lang="en-GB" dirty="0">
                <a:effectLst/>
              </a:rPr>
              <a:t>Ambulances and taxis</a:t>
            </a:r>
            <a:r>
              <a:rPr lang="en-GB" dirty="0"/>
              <a:t> each year 1</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15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Fast</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81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Fast</a:t>
            </a:r>
          </a:p>
        </p:txBody>
      </p:sp>
      <p:sp>
        <p:nvSpPr>
          <p:cNvPr id="4" name="Slide Number Placeholder 3"/>
          <p:cNvSpPr>
            <a:spLocks noGrp="1"/>
          </p:cNvSpPr>
          <p:nvPr>
            <p:ph type="sldNum" sz="quarter" idx="10"/>
          </p:nvPr>
        </p:nvSpPr>
        <p:spPr/>
        <p:txBody>
          <a:bodyPr/>
          <a:lstStyle/>
          <a:p>
            <a:fld id="{CF3F9F4F-5986-44CD-9F2C-A47E9E430D88}" type="slidenum">
              <a:rPr lang="en-GB" smtClean="0"/>
              <a:t>24</a:t>
            </a:fld>
            <a:endParaRPr lang="en-GB"/>
          </a:p>
        </p:txBody>
      </p:sp>
    </p:spTree>
    <p:extLst>
      <p:ext uri="{BB962C8B-B14F-4D97-AF65-F5344CB8AC3E}">
        <p14:creationId xmlns:p14="http://schemas.microsoft.com/office/powerpoint/2010/main" val="72470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BHM and PAL</a:t>
            </a:r>
          </a:p>
        </p:txBody>
      </p:sp>
      <p:sp>
        <p:nvSpPr>
          <p:cNvPr id="4" name="Slide Number Placeholder 3"/>
          <p:cNvSpPr>
            <a:spLocks noGrp="1"/>
          </p:cNvSpPr>
          <p:nvPr>
            <p:ph type="sldNum" sz="quarter" idx="10"/>
          </p:nvPr>
        </p:nvSpPr>
        <p:spPr/>
        <p:txBody>
          <a:bodyPr/>
          <a:lstStyle/>
          <a:p>
            <a:fld id="{CF3F9F4F-5986-44CD-9F2C-A47E9E430D88}" type="slidenum">
              <a:rPr lang="en-GB" smtClean="0"/>
              <a:t>25</a:t>
            </a:fld>
            <a:endParaRPr lang="en-GB"/>
          </a:p>
        </p:txBody>
      </p:sp>
    </p:spTree>
    <p:extLst>
      <p:ext uri="{BB962C8B-B14F-4D97-AF65-F5344CB8AC3E}">
        <p14:creationId xmlns:p14="http://schemas.microsoft.com/office/powerpoint/2010/main" val="3484956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F9F4F-5986-44CD-9F2C-A47E9E430D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465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3F9F4F-5986-44CD-9F2C-A47E9E430D88}" type="slidenum">
              <a:rPr lang="en-GB" smtClean="0"/>
              <a:t>28</a:t>
            </a:fld>
            <a:endParaRPr lang="en-GB"/>
          </a:p>
        </p:txBody>
      </p:sp>
    </p:spTree>
    <p:extLst>
      <p:ext uri="{BB962C8B-B14F-4D97-AF65-F5344CB8AC3E}">
        <p14:creationId xmlns:p14="http://schemas.microsoft.com/office/powerpoint/2010/main" val="3121015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3F9F4F-5986-44CD-9F2C-A47E9E430D88}" type="slidenum">
              <a:rPr lang="en-GB" smtClean="0"/>
              <a:t>29</a:t>
            </a:fld>
            <a:endParaRPr lang="en-GB"/>
          </a:p>
        </p:txBody>
      </p:sp>
    </p:spTree>
    <p:extLst>
      <p:ext uri="{BB962C8B-B14F-4D97-AF65-F5344CB8AC3E}">
        <p14:creationId xmlns:p14="http://schemas.microsoft.com/office/powerpoint/2010/main" val="3006458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https://msdn.microsoft.com/en-us/library/hh510230.aspx#TermsAndDefinitions</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06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believe that this community is one of the key differentiator compared to MS competitor,</a:t>
            </a:r>
          </a:p>
          <a:p>
            <a:r>
              <a:rPr lang="en-GB" dirty="0"/>
              <a:t>Level of maturity and supportability is simply superb</a:t>
            </a:r>
          </a:p>
          <a:p>
            <a:endParaRPr lang="en-GB" dirty="0"/>
          </a:p>
          <a:p>
            <a:r>
              <a:rPr lang="en-GB" dirty="0"/>
              <a:t>Thanks to BizTalk360 to all the community members for the amazing work you do.</a:t>
            </a:r>
          </a:p>
          <a:p>
            <a:endParaRPr lang="en-GB" dirty="0"/>
          </a:p>
          <a:p>
            <a:r>
              <a:rPr lang="en-GB" dirty="0"/>
              <a:t>Thank You</a:t>
            </a:r>
          </a:p>
        </p:txBody>
      </p:sp>
      <p:sp>
        <p:nvSpPr>
          <p:cNvPr id="4" name="Slide Number Placeholder 3"/>
          <p:cNvSpPr>
            <a:spLocks noGrp="1"/>
          </p:cNvSpPr>
          <p:nvPr>
            <p:ph type="sldNum" sz="quarter" idx="10"/>
          </p:nvPr>
        </p:nvSpPr>
        <p:spPr/>
        <p:txBody>
          <a:bodyPr/>
          <a:lstStyle/>
          <a:p>
            <a:fld id="{CF3F9F4F-5986-44CD-9F2C-A47E9E430D88}" type="slidenum">
              <a:rPr lang="en-GB" smtClean="0"/>
              <a:t>31</a:t>
            </a:fld>
            <a:endParaRPr lang="en-GB"/>
          </a:p>
        </p:txBody>
      </p:sp>
    </p:spTree>
    <p:extLst>
      <p:ext uri="{BB962C8B-B14F-4D97-AF65-F5344CB8AC3E}">
        <p14:creationId xmlns:p14="http://schemas.microsoft.com/office/powerpoint/2010/main" val="202637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GB" dirty="0"/>
              <a:t>BizTalk is a distributed system composed of Services, DBs, etc on different location</a:t>
            </a:r>
          </a:p>
          <a:p>
            <a:pPr marL="171450" lvl="0" indent="-171450">
              <a:buFontTx/>
              <a:buChar char="-"/>
            </a:pPr>
            <a:r>
              <a:rPr lang="en-GB" dirty="0"/>
              <a:t>You have to take care of it</a:t>
            </a:r>
            <a:endParaRPr lang="sv-SE"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56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72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Fast </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22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8 Sections, 40 Checks Total, 200+ Rules</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2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66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72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8C35A75-9C8B-4A02-AF0B-97A875209EC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59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075" y="242332"/>
            <a:ext cx="11844000" cy="6432002"/>
          </a:xfrm>
          <a:prstGeom prst="rect">
            <a:avLst/>
          </a:prstGeom>
        </p:spPr>
      </p:pic>
    </p:spTree>
    <p:extLst>
      <p:ext uri="{BB962C8B-B14F-4D97-AF65-F5344CB8AC3E}">
        <p14:creationId xmlns:p14="http://schemas.microsoft.com/office/powerpoint/2010/main" val="390373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Slide Photo_Option">
    <p:spTree>
      <p:nvGrpSpPr>
        <p:cNvPr id="1" name=""/>
        <p:cNvGrpSpPr/>
        <p:nvPr/>
      </p:nvGrpSpPr>
      <p:grpSpPr>
        <a:xfrm>
          <a:off x="0" y="0"/>
          <a:ext cx="0" cy="0"/>
          <a:chOff x="0" y="0"/>
          <a:chExt cx="0" cy="0"/>
        </a:xfrm>
      </p:grpSpPr>
      <p:pic>
        <p:nvPicPr>
          <p:cNvPr id="199" name="Picture 198"/>
          <p:cNvPicPr>
            <a:picLocks noChangeAspect="1"/>
          </p:cNvPicPr>
          <p:nvPr/>
        </p:nvPicPr>
        <p:blipFill rotWithShape="1">
          <a:blip r:embed="rId2">
            <a:extLst>
              <a:ext uri="{28A0092B-C50C-407E-A947-70E740481C1C}">
                <a14:useLocalDpi xmlns:a14="http://schemas.microsoft.com/office/drawing/2010/main" val="0"/>
              </a:ext>
            </a:extLst>
          </a:blip>
          <a:srcRect l="1140" t="13895" r="1271" b="3775"/>
          <a:stretch/>
        </p:blipFill>
        <p:spPr>
          <a:xfrm>
            <a:off x="0" y="0"/>
            <a:ext cx="12192000" cy="6858000"/>
          </a:xfrm>
          <a:prstGeom prst="rect">
            <a:avLst/>
          </a:prstGeom>
          <a:noFill/>
          <a:ln>
            <a:noFill/>
          </a:ln>
        </p:spPr>
      </p:pic>
      <p:cxnSp>
        <p:nvCxnSpPr>
          <p:cNvPr id="258" name="Straight Connector 257"/>
          <p:cNvCxnSpPr/>
          <p:nvPr/>
        </p:nvCxnSpPr>
        <p:spPr>
          <a:xfrm flipV="1">
            <a:off x="8532844" y="2948841"/>
            <a:ext cx="811139" cy="17080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pic>
        <p:nvPicPr>
          <p:cNvPr id="203" name="Picture 202"/>
          <p:cNvPicPr>
            <a:picLocks noChangeAspect="1"/>
          </p:cNvPicPr>
          <p:nvPr/>
        </p:nvPicPr>
        <p:blipFill>
          <a:blip r:embed="rId3"/>
          <a:stretch>
            <a:fillRect/>
          </a:stretch>
        </p:blipFill>
        <p:spPr>
          <a:xfrm>
            <a:off x="450205" y="6121723"/>
            <a:ext cx="1253375" cy="268787"/>
          </a:xfrm>
          <a:prstGeom prst="rect">
            <a:avLst/>
          </a:prstGeom>
        </p:spPr>
      </p:pic>
      <p:cxnSp>
        <p:nvCxnSpPr>
          <p:cNvPr id="254" name="Straight Connector 253"/>
          <p:cNvCxnSpPr>
            <a:stCxn id="247" idx="4"/>
            <a:endCxn id="219" idx="0"/>
          </p:cNvCxnSpPr>
          <p:nvPr/>
        </p:nvCxnSpPr>
        <p:spPr>
          <a:xfrm>
            <a:off x="11060498" y="1380696"/>
            <a:ext cx="185997" cy="1673369"/>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5" name="Straight Connector 254"/>
          <p:cNvCxnSpPr>
            <a:stCxn id="230" idx="6"/>
            <a:endCxn id="285" idx="2"/>
          </p:cNvCxnSpPr>
          <p:nvPr/>
        </p:nvCxnSpPr>
        <p:spPr>
          <a:xfrm flipV="1">
            <a:off x="3968586" y="704844"/>
            <a:ext cx="979279" cy="273662"/>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6" name="Straight Connector 255"/>
          <p:cNvCxnSpPr/>
          <p:nvPr/>
        </p:nvCxnSpPr>
        <p:spPr>
          <a:xfrm>
            <a:off x="6872591" y="1675699"/>
            <a:ext cx="606954" cy="101395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7" name="Straight Connector 256"/>
          <p:cNvCxnSpPr/>
          <p:nvPr/>
        </p:nvCxnSpPr>
        <p:spPr>
          <a:xfrm flipV="1">
            <a:off x="8223452" y="1531610"/>
            <a:ext cx="964902" cy="1214081"/>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9" name="Straight Connector 258"/>
          <p:cNvCxnSpPr/>
          <p:nvPr/>
        </p:nvCxnSpPr>
        <p:spPr>
          <a:xfrm>
            <a:off x="8511367" y="3665591"/>
            <a:ext cx="1212352" cy="387571"/>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0" name="Straight Connector 259"/>
          <p:cNvCxnSpPr/>
          <p:nvPr/>
        </p:nvCxnSpPr>
        <p:spPr>
          <a:xfrm>
            <a:off x="9681388" y="3137932"/>
            <a:ext cx="278888" cy="603927"/>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1" name="Straight Connector 260"/>
          <p:cNvCxnSpPr/>
          <p:nvPr/>
        </p:nvCxnSpPr>
        <p:spPr>
          <a:xfrm>
            <a:off x="9870011" y="2904455"/>
            <a:ext cx="1048444" cy="33209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2" name="Straight Connector 261"/>
          <p:cNvCxnSpPr/>
          <p:nvPr/>
        </p:nvCxnSpPr>
        <p:spPr>
          <a:xfrm>
            <a:off x="8023002" y="4041955"/>
            <a:ext cx="201696" cy="679885"/>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4" name="Straight Connector 263"/>
          <p:cNvCxnSpPr>
            <a:endCxn id="250" idx="1"/>
          </p:cNvCxnSpPr>
          <p:nvPr/>
        </p:nvCxnSpPr>
        <p:spPr>
          <a:xfrm>
            <a:off x="8403983" y="659962"/>
            <a:ext cx="838467" cy="336533"/>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81" name="Straight Connector 280"/>
          <p:cNvCxnSpPr/>
          <p:nvPr/>
        </p:nvCxnSpPr>
        <p:spPr>
          <a:xfrm flipV="1">
            <a:off x="10684730" y="5591776"/>
            <a:ext cx="228776" cy="354885"/>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89" name="Straight Connector 288"/>
          <p:cNvCxnSpPr/>
          <p:nvPr/>
        </p:nvCxnSpPr>
        <p:spPr>
          <a:xfrm>
            <a:off x="5565304" y="784483"/>
            <a:ext cx="690994" cy="242816"/>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sp>
        <p:nvSpPr>
          <p:cNvPr id="2" name="Rectangle 1"/>
          <p:cNvSpPr/>
          <p:nvPr/>
        </p:nvSpPr>
        <p:spPr bwMode="auto">
          <a:xfrm>
            <a:off x="269239" y="2077800"/>
            <a:ext cx="6274974" cy="3592580"/>
          </a:xfrm>
          <a:prstGeom prst="rect">
            <a:avLst/>
          </a:prstGeom>
          <a:solidFill>
            <a:srgbClr val="FFFFFF">
              <a:alpha val="7803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6467" cy="1793104"/>
          </a:xfrm>
          <a:noFill/>
        </p:spPr>
        <p:txBody>
          <a:bodyPr lIns="146304" tIns="91440" rIns="146304" bIns="91440" anchor="t" anchorCtr="0"/>
          <a:lstStyle>
            <a:lvl1pPr>
              <a:defRPr sz="5294" spc="-98" baseline="0">
                <a:gradFill>
                  <a:gsLst>
                    <a:gs pos="78195">
                      <a:schemeClr val="tx2"/>
                    </a:gs>
                    <a:gs pos="57576">
                      <a:schemeClr val="tx2"/>
                    </a:gs>
                  </a:gsLst>
                  <a:lin ang="5400000" scaled="0"/>
                </a:gradFill>
                <a:latin typeface="Segoe UI Semilight" panose="020B0402040204020203" pitchFamily="34" charset="0"/>
                <a:cs typeface="Segoe UI Semilight" panose="020B0402040204020203" pitchFamily="34" charset="0"/>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76"/>
            <a:ext cx="6276530" cy="1793104"/>
          </a:xfrm>
        </p:spPr>
        <p:txBody>
          <a:bodyPr tIns="109728" bIns="109728">
            <a:noAutofit/>
          </a:bodyPr>
          <a:lstStyle>
            <a:lvl1pPr marL="0" indent="0">
              <a:spcBef>
                <a:spcPts val="0"/>
              </a:spcBef>
              <a:buNone/>
              <a:defRPr sz="3137">
                <a:gradFill>
                  <a:gsLst>
                    <a:gs pos="78195">
                      <a:schemeClr val="tx2"/>
                    </a:gs>
                    <a:gs pos="57576">
                      <a:schemeClr val="tx2"/>
                    </a:gs>
                  </a:gsLst>
                  <a:lin ang="5400000" scaled="0"/>
                </a:gradFill>
                <a:latin typeface="Segoe UI Semilight" panose="020B0402040204020203" pitchFamily="34" charset="0"/>
                <a:cs typeface="Segoe UI Semilight" panose="020B0402040204020203" pitchFamily="34" charset="0"/>
              </a:defRPr>
            </a:lvl1pPr>
          </a:lstStyle>
          <a:p>
            <a:pPr lvl="0"/>
            <a:r>
              <a:rPr lang="en-US" dirty="0"/>
              <a:t>Speaker Name</a:t>
            </a:r>
          </a:p>
        </p:txBody>
      </p:sp>
      <p:cxnSp>
        <p:nvCxnSpPr>
          <p:cNvPr id="300" name="Straight Connector 299"/>
          <p:cNvCxnSpPr>
            <a:stCxn id="298" idx="2"/>
          </p:cNvCxnSpPr>
          <p:nvPr/>
        </p:nvCxnSpPr>
        <p:spPr>
          <a:xfrm flipH="1">
            <a:off x="8868254" y="5020315"/>
            <a:ext cx="308676" cy="137949"/>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grpSp>
        <p:nvGrpSpPr>
          <p:cNvPr id="210" name="Group 209"/>
          <p:cNvGrpSpPr/>
          <p:nvPr/>
        </p:nvGrpSpPr>
        <p:grpSpPr>
          <a:xfrm>
            <a:off x="7783402" y="4790233"/>
            <a:ext cx="1078500" cy="1078653"/>
            <a:chOff x="5235288" y="4947837"/>
            <a:chExt cx="1295400" cy="1295400"/>
          </a:xfrm>
        </p:grpSpPr>
        <p:sp>
          <p:nvSpPr>
            <p:cNvPr id="211" name="Oval 210"/>
            <p:cNvSpPr/>
            <p:nvPr userDrawn="1"/>
          </p:nvSpPr>
          <p:spPr bwMode="auto">
            <a:xfrm>
              <a:off x="5235288" y="4947837"/>
              <a:ext cx="1295400" cy="1295400"/>
            </a:xfrm>
            <a:prstGeom prst="ellipse">
              <a:avLst/>
            </a:prstGeom>
            <a:solidFill>
              <a:schemeClr val="tx2">
                <a:lumMod val="50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12" name="Group 211"/>
            <p:cNvGrpSpPr/>
            <p:nvPr userDrawn="1"/>
          </p:nvGrpSpPr>
          <p:grpSpPr>
            <a:xfrm>
              <a:off x="5562254" y="5353243"/>
              <a:ext cx="641468" cy="484588"/>
              <a:chOff x="4183063" y="5237163"/>
              <a:chExt cx="292100" cy="220663"/>
            </a:xfrm>
            <a:solidFill>
              <a:schemeClr val="bg1"/>
            </a:solidFill>
          </p:grpSpPr>
          <p:sp>
            <p:nvSpPr>
              <p:cNvPr id="213" name="Freeform 68"/>
              <p:cNvSpPr>
                <a:spLocks noEditPoints="1"/>
              </p:cNvSpPr>
              <p:nvPr/>
            </p:nvSpPr>
            <p:spPr bwMode="auto">
              <a:xfrm>
                <a:off x="4183063" y="5237163"/>
                <a:ext cx="292100" cy="220663"/>
              </a:xfrm>
              <a:custGeom>
                <a:avLst/>
                <a:gdLst>
                  <a:gd name="T0" fmla="*/ 0 w 184"/>
                  <a:gd name="T1" fmla="*/ 139 h 139"/>
                  <a:gd name="T2" fmla="*/ 184 w 184"/>
                  <a:gd name="T3" fmla="*/ 139 h 139"/>
                  <a:gd name="T4" fmla="*/ 184 w 184"/>
                  <a:gd name="T5" fmla="*/ 0 h 139"/>
                  <a:gd name="T6" fmla="*/ 0 w 184"/>
                  <a:gd name="T7" fmla="*/ 0 h 139"/>
                  <a:gd name="T8" fmla="*/ 0 w 184"/>
                  <a:gd name="T9" fmla="*/ 139 h 139"/>
                  <a:gd name="T10" fmla="*/ 11 w 184"/>
                  <a:gd name="T11" fmla="*/ 12 h 139"/>
                  <a:gd name="T12" fmla="*/ 173 w 184"/>
                  <a:gd name="T13" fmla="*/ 12 h 139"/>
                  <a:gd name="T14" fmla="*/ 173 w 184"/>
                  <a:gd name="T15" fmla="*/ 127 h 139"/>
                  <a:gd name="T16" fmla="*/ 11 w 184"/>
                  <a:gd name="T17" fmla="*/ 127 h 139"/>
                  <a:gd name="T18" fmla="*/ 11 w 184"/>
                  <a:gd name="T19"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39">
                    <a:moveTo>
                      <a:pt x="0" y="139"/>
                    </a:moveTo>
                    <a:lnTo>
                      <a:pt x="184" y="139"/>
                    </a:lnTo>
                    <a:lnTo>
                      <a:pt x="184" y="0"/>
                    </a:lnTo>
                    <a:lnTo>
                      <a:pt x="0" y="0"/>
                    </a:lnTo>
                    <a:lnTo>
                      <a:pt x="0" y="139"/>
                    </a:lnTo>
                    <a:close/>
                    <a:moveTo>
                      <a:pt x="11" y="12"/>
                    </a:moveTo>
                    <a:lnTo>
                      <a:pt x="173" y="12"/>
                    </a:lnTo>
                    <a:lnTo>
                      <a:pt x="173" y="127"/>
                    </a:lnTo>
                    <a:lnTo>
                      <a:pt x="11" y="127"/>
                    </a:lnTo>
                    <a:lnTo>
                      <a:pt x="1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14" name="Rectangle 69"/>
              <p:cNvSpPr>
                <a:spLocks noChangeArrowheads="1"/>
              </p:cNvSpPr>
              <p:nvPr/>
            </p:nvSpPr>
            <p:spPr bwMode="auto">
              <a:xfrm>
                <a:off x="4319588" y="5402263"/>
                <a:ext cx="190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grpSp>
      </p:grpSp>
      <p:grpSp>
        <p:nvGrpSpPr>
          <p:cNvPr id="218" name="Group 217"/>
          <p:cNvGrpSpPr/>
          <p:nvPr/>
        </p:nvGrpSpPr>
        <p:grpSpPr>
          <a:xfrm>
            <a:off x="10884717" y="3054064"/>
            <a:ext cx="723555" cy="723658"/>
            <a:chOff x="10583793" y="3706891"/>
            <a:chExt cx="1044644" cy="1044644"/>
          </a:xfrm>
        </p:grpSpPr>
        <p:sp>
          <p:nvSpPr>
            <p:cNvPr id="219" name="Oval 218"/>
            <p:cNvSpPr/>
            <p:nvPr userDrawn="1"/>
          </p:nvSpPr>
          <p:spPr bwMode="auto">
            <a:xfrm>
              <a:off x="10583793" y="3706891"/>
              <a:ext cx="1044644" cy="1044644"/>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913572"/>
              <a:endParaRPr lang="en-US" sz="1765" dirty="0"/>
            </a:p>
          </p:txBody>
        </p:sp>
        <p:sp>
          <p:nvSpPr>
            <p:cNvPr id="220" name="Freeform 70"/>
            <p:cNvSpPr>
              <a:spLocks noEditPoints="1"/>
            </p:cNvSpPr>
            <p:nvPr userDrawn="1"/>
          </p:nvSpPr>
          <p:spPr bwMode="auto">
            <a:xfrm>
              <a:off x="10828881" y="3980851"/>
              <a:ext cx="591279" cy="443459"/>
            </a:xfrm>
            <a:custGeom>
              <a:avLst/>
              <a:gdLst>
                <a:gd name="T0" fmla="*/ 161 w 184"/>
                <a:gd name="T1" fmla="*/ 0 h 138"/>
                <a:gd name="T2" fmla="*/ 23 w 184"/>
                <a:gd name="T3" fmla="*/ 0 h 138"/>
                <a:gd name="T4" fmla="*/ 23 w 184"/>
                <a:gd name="T5" fmla="*/ 87 h 138"/>
                <a:gd name="T6" fmla="*/ 0 w 184"/>
                <a:gd name="T7" fmla="*/ 127 h 138"/>
                <a:gd name="T8" fmla="*/ 0 w 184"/>
                <a:gd name="T9" fmla="*/ 138 h 138"/>
                <a:gd name="T10" fmla="*/ 184 w 184"/>
                <a:gd name="T11" fmla="*/ 138 h 138"/>
                <a:gd name="T12" fmla="*/ 184 w 184"/>
                <a:gd name="T13" fmla="*/ 127 h 138"/>
                <a:gd name="T14" fmla="*/ 161 w 184"/>
                <a:gd name="T15" fmla="*/ 87 h 138"/>
                <a:gd name="T16" fmla="*/ 161 w 184"/>
                <a:gd name="T17" fmla="*/ 0 h 138"/>
                <a:gd name="T18" fmla="*/ 150 w 184"/>
                <a:gd name="T19" fmla="*/ 81 h 138"/>
                <a:gd name="T20" fmla="*/ 34 w 184"/>
                <a:gd name="T21" fmla="*/ 81 h 138"/>
                <a:gd name="T22" fmla="*/ 34 w 184"/>
                <a:gd name="T23" fmla="*/ 12 h 138"/>
                <a:gd name="T24" fmla="*/ 150 w 184"/>
                <a:gd name="T25" fmla="*/ 12 h 138"/>
                <a:gd name="T26" fmla="*/ 150 w 184"/>
                <a:gd name="T27" fmla="*/ 81 h 138"/>
                <a:gd name="T28" fmla="*/ 170 w 184"/>
                <a:gd name="T29" fmla="*/ 127 h 138"/>
                <a:gd name="T30" fmla="*/ 13 w 184"/>
                <a:gd name="T31" fmla="*/ 127 h 138"/>
                <a:gd name="T32" fmla="*/ 33 w 184"/>
                <a:gd name="T33" fmla="*/ 92 h 138"/>
                <a:gd name="T34" fmla="*/ 151 w 184"/>
                <a:gd name="T35" fmla="*/ 92 h 138"/>
                <a:gd name="T36" fmla="*/ 170 w 184"/>
                <a:gd name="T37"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38">
                  <a:moveTo>
                    <a:pt x="161" y="0"/>
                  </a:moveTo>
                  <a:lnTo>
                    <a:pt x="23" y="0"/>
                  </a:lnTo>
                  <a:lnTo>
                    <a:pt x="23" y="87"/>
                  </a:lnTo>
                  <a:lnTo>
                    <a:pt x="0" y="127"/>
                  </a:lnTo>
                  <a:lnTo>
                    <a:pt x="0" y="138"/>
                  </a:lnTo>
                  <a:lnTo>
                    <a:pt x="184" y="138"/>
                  </a:lnTo>
                  <a:lnTo>
                    <a:pt x="184" y="127"/>
                  </a:lnTo>
                  <a:lnTo>
                    <a:pt x="161" y="87"/>
                  </a:lnTo>
                  <a:lnTo>
                    <a:pt x="161" y="0"/>
                  </a:lnTo>
                  <a:close/>
                  <a:moveTo>
                    <a:pt x="150" y="81"/>
                  </a:moveTo>
                  <a:lnTo>
                    <a:pt x="34" y="81"/>
                  </a:lnTo>
                  <a:lnTo>
                    <a:pt x="34" y="12"/>
                  </a:lnTo>
                  <a:lnTo>
                    <a:pt x="150" y="12"/>
                  </a:lnTo>
                  <a:lnTo>
                    <a:pt x="150" y="81"/>
                  </a:lnTo>
                  <a:close/>
                  <a:moveTo>
                    <a:pt x="170" y="127"/>
                  </a:moveTo>
                  <a:lnTo>
                    <a:pt x="13" y="127"/>
                  </a:lnTo>
                  <a:lnTo>
                    <a:pt x="33" y="92"/>
                  </a:lnTo>
                  <a:lnTo>
                    <a:pt x="151" y="92"/>
                  </a:lnTo>
                  <a:lnTo>
                    <a:pt x="170" y="12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243" name="Group 242"/>
          <p:cNvGrpSpPr/>
          <p:nvPr/>
        </p:nvGrpSpPr>
        <p:grpSpPr>
          <a:xfrm>
            <a:off x="7636538" y="1425653"/>
            <a:ext cx="534839" cy="534913"/>
            <a:chOff x="8897994" y="3670079"/>
            <a:chExt cx="1081456" cy="1081456"/>
          </a:xfrm>
        </p:grpSpPr>
        <p:sp>
          <p:nvSpPr>
            <p:cNvPr id="244" name="Oval 243"/>
            <p:cNvSpPr/>
            <p:nvPr userDrawn="1"/>
          </p:nvSpPr>
          <p:spPr bwMode="auto">
            <a:xfrm>
              <a:off x="8897994" y="3670079"/>
              <a:ext cx="1081456" cy="1081456"/>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45" name="Freeform 102"/>
            <p:cNvSpPr>
              <a:spLocks noEditPoints="1"/>
            </p:cNvSpPr>
            <p:nvPr/>
          </p:nvSpPr>
          <p:spPr bwMode="auto">
            <a:xfrm>
              <a:off x="9223961" y="3924976"/>
              <a:ext cx="429523" cy="571661"/>
            </a:xfrm>
            <a:custGeom>
              <a:avLst/>
              <a:gdLst>
                <a:gd name="T0" fmla="*/ 0 w 139"/>
                <a:gd name="T1" fmla="*/ 185 h 185"/>
                <a:gd name="T2" fmla="*/ 116 w 139"/>
                <a:gd name="T3" fmla="*/ 185 h 185"/>
                <a:gd name="T4" fmla="*/ 116 w 139"/>
                <a:gd name="T5" fmla="*/ 162 h 185"/>
                <a:gd name="T6" fmla="*/ 139 w 139"/>
                <a:gd name="T7" fmla="*/ 162 h 185"/>
                <a:gd name="T8" fmla="*/ 139 w 139"/>
                <a:gd name="T9" fmla="*/ 35 h 185"/>
                <a:gd name="T10" fmla="*/ 104 w 139"/>
                <a:gd name="T11" fmla="*/ 0 h 185"/>
                <a:gd name="T12" fmla="*/ 24 w 139"/>
                <a:gd name="T13" fmla="*/ 0 h 185"/>
                <a:gd name="T14" fmla="*/ 24 w 139"/>
                <a:gd name="T15" fmla="*/ 23 h 185"/>
                <a:gd name="T16" fmla="*/ 0 w 139"/>
                <a:gd name="T17" fmla="*/ 23 h 185"/>
                <a:gd name="T18" fmla="*/ 0 w 139"/>
                <a:gd name="T19" fmla="*/ 185 h 185"/>
                <a:gd name="T20" fmla="*/ 123 w 139"/>
                <a:gd name="T21" fmla="*/ 35 h 185"/>
                <a:gd name="T22" fmla="*/ 104 w 139"/>
                <a:gd name="T23" fmla="*/ 35 h 185"/>
                <a:gd name="T24" fmla="*/ 104 w 139"/>
                <a:gd name="T25" fmla="*/ 17 h 185"/>
                <a:gd name="T26" fmla="*/ 123 w 139"/>
                <a:gd name="T27" fmla="*/ 35 h 185"/>
                <a:gd name="T28" fmla="*/ 35 w 139"/>
                <a:gd name="T29" fmla="*/ 11 h 185"/>
                <a:gd name="T30" fmla="*/ 93 w 139"/>
                <a:gd name="T31" fmla="*/ 11 h 185"/>
                <a:gd name="T32" fmla="*/ 93 w 139"/>
                <a:gd name="T33" fmla="*/ 46 h 185"/>
                <a:gd name="T34" fmla="*/ 127 w 139"/>
                <a:gd name="T35" fmla="*/ 46 h 185"/>
                <a:gd name="T36" fmla="*/ 127 w 139"/>
                <a:gd name="T37" fmla="*/ 150 h 185"/>
                <a:gd name="T38" fmla="*/ 35 w 139"/>
                <a:gd name="T39" fmla="*/ 150 h 185"/>
                <a:gd name="T40" fmla="*/ 35 w 139"/>
                <a:gd name="T41" fmla="*/ 11 h 185"/>
                <a:gd name="T42" fmla="*/ 12 w 139"/>
                <a:gd name="T43" fmla="*/ 35 h 185"/>
                <a:gd name="T44" fmla="*/ 24 w 139"/>
                <a:gd name="T45" fmla="*/ 35 h 185"/>
                <a:gd name="T46" fmla="*/ 24 w 139"/>
                <a:gd name="T47" fmla="*/ 162 h 185"/>
                <a:gd name="T48" fmla="*/ 104 w 139"/>
                <a:gd name="T49" fmla="*/ 162 h 185"/>
                <a:gd name="T50" fmla="*/ 104 w 139"/>
                <a:gd name="T51" fmla="*/ 173 h 185"/>
                <a:gd name="T52" fmla="*/ 12 w 139"/>
                <a:gd name="T53" fmla="*/ 173 h 185"/>
                <a:gd name="T54" fmla="*/ 12 w 139"/>
                <a:gd name="T55" fmla="*/ 3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185">
                  <a:moveTo>
                    <a:pt x="0" y="185"/>
                  </a:moveTo>
                  <a:lnTo>
                    <a:pt x="116" y="185"/>
                  </a:lnTo>
                  <a:lnTo>
                    <a:pt x="116" y="162"/>
                  </a:lnTo>
                  <a:lnTo>
                    <a:pt x="139" y="162"/>
                  </a:lnTo>
                  <a:lnTo>
                    <a:pt x="139" y="35"/>
                  </a:lnTo>
                  <a:lnTo>
                    <a:pt x="104" y="0"/>
                  </a:lnTo>
                  <a:lnTo>
                    <a:pt x="24" y="0"/>
                  </a:lnTo>
                  <a:lnTo>
                    <a:pt x="24" y="23"/>
                  </a:lnTo>
                  <a:lnTo>
                    <a:pt x="0" y="23"/>
                  </a:lnTo>
                  <a:lnTo>
                    <a:pt x="0" y="185"/>
                  </a:lnTo>
                  <a:close/>
                  <a:moveTo>
                    <a:pt x="123" y="35"/>
                  </a:moveTo>
                  <a:lnTo>
                    <a:pt x="104" y="35"/>
                  </a:lnTo>
                  <a:lnTo>
                    <a:pt x="104" y="17"/>
                  </a:lnTo>
                  <a:lnTo>
                    <a:pt x="123" y="35"/>
                  </a:lnTo>
                  <a:close/>
                  <a:moveTo>
                    <a:pt x="35" y="11"/>
                  </a:moveTo>
                  <a:lnTo>
                    <a:pt x="93" y="11"/>
                  </a:lnTo>
                  <a:lnTo>
                    <a:pt x="93" y="46"/>
                  </a:lnTo>
                  <a:lnTo>
                    <a:pt x="127" y="46"/>
                  </a:lnTo>
                  <a:lnTo>
                    <a:pt x="127" y="150"/>
                  </a:lnTo>
                  <a:lnTo>
                    <a:pt x="35" y="150"/>
                  </a:lnTo>
                  <a:lnTo>
                    <a:pt x="35" y="11"/>
                  </a:lnTo>
                  <a:close/>
                  <a:moveTo>
                    <a:pt x="12" y="35"/>
                  </a:moveTo>
                  <a:lnTo>
                    <a:pt x="24" y="35"/>
                  </a:lnTo>
                  <a:lnTo>
                    <a:pt x="24" y="162"/>
                  </a:lnTo>
                  <a:lnTo>
                    <a:pt x="104" y="162"/>
                  </a:lnTo>
                  <a:lnTo>
                    <a:pt x="104" y="173"/>
                  </a:lnTo>
                  <a:lnTo>
                    <a:pt x="12" y="173"/>
                  </a:lnTo>
                  <a:lnTo>
                    <a:pt x="12"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1765" dirty="0"/>
            </a:p>
          </p:txBody>
        </p:sp>
      </p:grpSp>
      <p:grpSp>
        <p:nvGrpSpPr>
          <p:cNvPr id="249" name="Group 248"/>
          <p:cNvGrpSpPr/>
          <p:nvPr/>
        </p:nvGrpSpPr>
        <p:grpSpPr>
          <a:xfrm>
            <a:off x="9116882" y="870909"/>
            <a:ext cx="857423" cy="857545"/>
            <a:chOff x="8925021" y="1502075"/>
            <a:chExt cx="1081456" cy="1081456"/>
          </a:xfrm>
        </p:grpSpPr>
        <p:sp>
          <p:nvSpPr>
            <p:cNvPr id="250" name="Oval 249"/>
            <p:cNvSpPr/>
            <p:nvPr/>
          </p:nvSpPr>
          <p:spPr bwMode="auto">
            <a:xfrm>
              <a:off x="8925021" y="1502075"/>
              <a:ext cx="1081456" cy="1081456"/>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51" name="Group 250"/>
            <p:cNvGrpSpPr/>
            <p:nvPr/>
          </p:nvGrpSpPr>
          <p:grpSpPr>
            <a:xfrm>
              <a:off x="9294975" y="1752600"/>
              <a:ext cx="341548" cy="544712"/>
              <a:chOff x="4237038" y="4275138"/>
              <a:chExt cx="184150" cy="293688"/>
            </a:xfrm>
            <a:solidFill>
              <a:schemeClr val="bg1"/>
            </a:solidFill>
          </p:grpSpPr>
          <p:sp>
            <p:nvSpPr>
              <p:cNvPr id="252" name="Freeform 66"/>
              <p:cNvSpPr>
                <a:spLocks noEditPoints="1"/>
              </p:cNvSpPr>
              <p:nvPr/>
            </p:nvSpPr>
            <p:spPr bwMode="auto">
              <a:xfrm>
                <a:off x="4237038" y="4275138"/>
                <a:ext cx="184150" cy="293688"/>
              </a:xfrm>
              <a:custGeom>
                <a:avLst/>
                <a:gdLst>
                  <a:gd name="T0" fmla="*/ 0 w 116"/>
                  <a:gd name="T1" fmla="*/ 185 h 185"/>
                  <a:gd name="T2" fmla="*/ 116 w 116"/>
                  <a:gd name="T3" fmla="*/ 185 h 185"/>
                  <a:gd name="T4" fmla="*/ 116 w 116"/>
                  <a:gd name="T5" fmla="*/ 0 h 185"/>
                  <a:gd name="T6" fmla="*/ 0 w 116"/>
                  <a:gd name="T7" fmla="*/ 0 h 185"/>
                  <a:gd name="T8" fmla="*/ 0 w 116"/>
                  <a:gd name="T9" fmla="*/ 185 h 185"/>
                  <a:gd name="T10" fmla="*/ 104 w 116"/>
                  <a:gd name="T11" fmla="*/ 127 h 185"/>
                  <a:gd name="T12" fmla="*/ 12 w 116"/>
                  <a:gd name="T13" fmla="*/ 127 h 185"/>
                  <a:gd name="T14" fmla="*/ 12 w 116"/>
                  <a:gd name="T15" fmla="*/ 35 h 185"/>
                  <a:gd name="T16" fmla="*/ 104 w 116"/>
                  <a:gd name="T17" fmla="*/ 35 h 185"/>
                  <a:gd name="T18" fmla="*/ 104 w 116"/>
                  <a:gd name="T19" fmla="*/ 127 h 185"/>
                  <a:gd name="T20" fmla="*/ 12 w 116"/>
                  <a:gd name="T21" fmla="*/ 138 h 185"/>
                  <a:gd name="T22" fmla="*/ 104 w 116"/>
                  <a:gd name="T23" fmla="*/ 138 h 185"/>
                  <a:gd name="T24" fmla="*/ 104 w 116"/>
                  <a:gd name="T25" fmla="*/ 173 h 185"/>
                  <a:gd name="T26" fmla="*/ 12 w 116"/>
                  <a:gd name="T27" fmla="*/ 173 h 185"/>
                  <a:gd name="T28" fmla="*/ 12 w 116"/>
                  <a:gd name="T29" fmla="*/ 138 h 185"/>
                  <a:gd name="T30" fmla="*/ 104 w 116"/>
                  <a:gd name="T31" fmla="*/ 23 h 185"/>
                  <a:gd name="T32" fmla="*/ 12 w 116"/>
                  <a:gd name="T33" fmla="*/ 23 h 185"/>
                  <a:gd name="T34" fmla="*/ 12 w 116"/>
                  <a:gd name="T35" fmla="*/ 11 h 185"/>
                  <a:gd name="T36" fmla="*/ 104 w 116"/>
                  <a:gd name="T37" fmla="*/ 11 h 185"/>
                  <a:gd name="T38" fmla="*/ 104 w 116"/>
                  <a:gd name="T39" fmla="*/ 2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85">
                    <a:moveTo>
                      <a:pt x="0" y="185"/>
                    </a:moveTo>
                    <a:lnTo>
                      <a:pt x="116" y="185"/>
                    </a:lnTo>
                    <a:lnTo>
                      <a:pt x="116" y="0"/>
                    </a:lnTo>
                    <a:lnTo>
                      <a:pt x="0" y="0"/>
                    </a:lnTo>
                    <a:lnTo>
                      <a:pt x="0" y="185"/>
                    </a:lnTo>
                    <a:close/>
                    <a:moveTo>
                      <a:pt x="104" y="127"/>
                    </a:moveTo>
                    <a:lnTo>
                      <a:pt x="12" y="127"/>
                    </a:lnTo>
                    <a:lnTo>
                      <a:pt x="12" y="35"/>
                    </a:lnTo>
                    <a:lnTo>
                      <a:pt x="104" y="35"/>
                    </a:lnTo>
                    <a:lnTo>
                      <a:pt x="104" y="127"/>
                    </a:lnTo>
                    <a:close/>
                    <a:moveTo>
                      <a:pt x="12" y="138"/>
                    </a:moveTo>
                    <a:lnTo>
                      <a:pt x="104" y="138"/>
                    </a:lnTo>
                    <a:lnTo>
                      <a:pt x="104" y="173"/>
                    </a:lnTo>
                    <a:lnTo>
                      <a:pt x="12" y="173"/>
                    </a:lnTo>
                    <a:lnTo>
                      <a:pt x="12" y="138"/>
                    </a:lnTo>
                    <a:close/>
                    <a:moveTo>
                      <a:pt x="104" y="23"/>
                    </a:moveTo>
                    <a:lnTo>
                      <a:pt x="12" y="23"/>
                    </a:lnTo>
                    <a:lnTo>
                      <a:pt x="12" y="11"/>
                    </a:lnTo>
                    <a:lnTo>
                      <a:pt x="104" y="11"/>
                    </a:lnTo>
                    <a:lnTo>
                      <a:pt x="10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53" name="Rectangle 67"/>
              <p:cNvSpPr>
                <a:spLocks noChangeArrowheads="1"/>
              </p:cNvSpPr>
              <p:nvPr/>
            </p:nvSpPr>
            <p:spPr bwMode="auto">
              <a:xfrm>
                <a:off x="4319588" y="4513263"/>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grpSp>
      </p:grpSp>
      <p:sp>
        <p:nvSpPr>
          <p:cNvPr id="285" name="Oval 284"/>
          <p:cNvSpPr/>
          <p:nvPr/>
        </p:nvSpPr>
        <p:spPr bwMode="auto">
          <a:xfrm>
            <a:off x="4947865" y="393990"/>
            <a:ext cx="621621" cy="621709"/>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97" name="Group 296"/>
          <p:cNvGrpSpPr/>
          <p:nvPr/>
        </p:nvGrpSpPr>
        <p:grpSpPr>
          <a:xfrm>
            <a:off x="9176931" y="4748271"/>
            <a:ext cx="544009" cy="544087"/>
            <a:chOff x="4084637" y="1169326"/>
            <a:chExt cx="813555" cy="813555"/>
          </a:xfrm>
        </p:grpSpPr>
        <p:sp>
          <p:nvSpPr>
            <p:cNvPr id="298" name="Oval 297"/>
            <p:cNvSpPr/>
            <p:nvPr userDrawn="1"/>
          </p:nvSpPr>
          <p:spPr bwMode="auto">
            <a:xfrm>
              <a:off x="4084637" y="1169326"/>
              <a:ext cx="813555" cy="813555"/>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99" name="Freeform 92"/>
            <p:cNvSpPr>
              <a:spLocks/>
            </p:cNvSpPr>
            <p:nvPr userDrawn="1"/>
          </p:nvSpPr>
          <p:spPr bwMode="auto">
            <a:xfrm>
              <a:off x="4305575" y="1414775"/>
              <a:ext cx="383900" cy="380700"/>
            </a:xfrm>
            <a:custGeom>
              <a:avLst/>
              <a:gdLst>
                <a:gd name="T0" fmla="*/ 3 w 121"/>
                <a:gd name="T1" fmla="*/ 91 h 120"/>
                <a:gd name="T2" fmla="*/ 87 w 121"/>
                <a:gd name="T3" fmla="*/ 83 h 120"/>
                <a:gd name="T4" fmla="*/ 109 w 121"/>
                <a:gd name="T5" fmla="*/ 30 h 120"/>
                <a:gd name="T6" fmla="*/ 121 w 121"/>
                <a:gd name="T7" fmla="*/ 17 h 120"/>
                <a:gd name="T8" fmla="*/ 109 w 121"/>
                <a:gd name="T9" fmla="*/ 20 h 120"/>
                <a:gd name="T10" fmla="*/ 118 w 121"/>
                <a:gd name="T11" fmla="*/ 7 h 120"/>
                <a:gd name="T12" fmla="*/ 103 w 121"/>
                <a:gd name="T13" fmla="*/ 13 h 120"/>
                <a:gd name="T14" fmla="*/ 75 w 121"/>
                <a:gd name="T15" fmla="*/ 7 h 120"/>
                <a:gd name="T16" fmla="*/ 60 w 121"/>
                <a:gd name="T17" fmla="*/ 34 h 120"/>
                <a:gd name="T18" fmla="*/ 12 w 121"/>
                <a:gd name="T19" fmla="*/ 9 h 120"/>
                <a:gd name="T20" fmla="*/ 18 w 121"/>
                <a:gd name="T21" fmla="*/ 41 h 120"/>
                <a:gd name="T22" fmla="*/ 8 w 121"/>
                <a:gd name="T23" fmla="*/ 39 h 120"/>
                <a:gd name="T24" fmla="*/ 26 w 121"/>
                <a:gd name="T25" fmla="*/ 63 h 120"/>
                <a:gd name="T26" fmla="*/ 16 w 121"/>
                <a:gd name="T27" fmla="*/ 64 h 120"/>
                <a:gd name="T28" fmla="*/ 38 w 121"/>
                <a:gd name="T29" fmla="*/ 80 h 120"/>
                <a:gd name="T30" fmla="*/ 3 w 121"/>
                <a:gd name="T31"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20">
                  <a:moveTo>
                    <a:pt x="3" y="91"/>
                  </a:moveTo>
                  <a:cubicBezTo>
                    <a:pt x="3" y="91"/>
                    <a:pt x="46" y="120"/>
                    <a:pt x="87" y="83"/>
                  </a:cubicBezTo>
                  <a:cubicBezTo>
                    <a:pt x="105" y="68"/>
                    <a:pt x="110" y="48"/>
                    <a:pt x="109" y="30"/>
                  </a:cubicBezTo>
                  <a:cubicBezTo>
                    <a:pt x="109" y="30"/>
                    <a:pt x="120" y="22"/>
                    <a:pt x="121" y="17"/>
                  </a:cubicBezTo>
                  <a:cubicBezTo>
                    <a:pt x="121" y="17"/>
                    <a:pt x="114" y="20"/>
                    <a:pt x="109" y="20"/>
                  </a:cubicBezTo>
                  <a:cubicBezTo>
                    <a:pt x="109" y="20"/>
                    <a:pt x="118" y="13"/>
                    <a:pt x="118" y="7"/>
                  </a:cubicBezTo>
                  <a:cubicBezTo>
                    <a:pt x="118" y="7"/>
                    <a:pt x="110" y="11"/>
                    <a:pt x="103" y="13"/>
                  </a:cubicBezTo>
                  <a:cubicBezTo>
                    <a:pt x="103" y="13"/>
                    <a:pt x="89" y="0"/>
                    <a:pt x="75" y="7"/>
                  </a:cubicBezTo>
                  <a:cubicBezTo>
                    <a:pt x="61" y="14"/>
                    <a:pt x="60" y="25"/>
                    <a:pt x="60" y="34"/>
                  </a:cubicBezTo>
                  <a:cubicBezTo>
                    <a:pt x="60" y="34"/>
                    <a:pt x="30" y="33"/>
                    <a:pt x="12" y="9"/>
                  </a:cubicBezTo>
                  <a:cubicBezTo>
                    <a:pt x="12" y="9"/>
                    <a:pt x="0" y="27"/>
                    <a:pt x="18" y="41"/>
                  </a:cubicBezTo>
                  <a:cubicBezTo>
                    <a:pt x="18" y="41"/>
                    <a:pt x="14" y="42"/>
                    <a:pt x="8" y="39"/>
                  </a:cubicBezTo>
                  <a:cubicBezTo>
                    <a:pt x="8" y="39"/>
                    <a:pt x="6" y="58"/>
                    <a:pt x="26" y="63"/>
                  </a:cubicBezTo>
                  <a:cubicBezTo>
                    <a:pt x="26" y="63"/>
                    <a:pt x="19" y="64"/>
                    <a:pt x="16" y="64"/>
                  </a:cubicBezTo>
                  <a:cubicBezTo>
                    <a:pt x="16" y="64"/>
                    <a:pt x="20" y="79"/>
                    <a:pt x="38" y="80"/>
                  </a:cubicBezTo>
                  <a:cubicBezTo>
                    <a:pt x="38" y="80"/>
                    <a:pt x="29" y="92"/>
                    <a:pt x="3" y="91"/>
                  </a:cubicBezTo>
                  <a:close/>
                </a:path>
              </a:pathLst>
            </a:custGeom>
            <a:noFill/>
            <a:ln w="28575">
              <a:solidFill>
                <a:schemeClr val="bg1"/>
              </a:solidFill>
              <a:round/>
              <a:headEnd/>
              <a:tailEnd/>
            </a:ln>
            <a:extLst/>
          </p:spPr>
          <p:txBody>
            <a:bodyPr vert="horz" wrap="square" lIns="89619" tIns="44810" rIns="89619" bIns="44810" numCol="1" anchor="t" anchorCtr="0" compatLnSpc="1">
              <a:prstTxWarp prst="textNoShape">
                <a:avLst/>
              </a:prstTxWarp>
            </a:bodyPr>
            <a:lstStyle/>
            <a:p>
              <a:endParaRPr lang="en-US" sz="1729" dirty="0"/>
            </a:p>
          </p:txBody>
        </p:sp>
      </p:grpSp>
      <p:grpSp>
        <p:nvGrpSpPr>
          <p:cNvPr id="28" name="Group 27"/>
          <p:cNvGrpSpPr/>
          <p:nvPr/>
        </p:nvGrpSpPr>
        <p:grpSpPr>
          <a:xfrm>
            <a:off x="7786014" y="158514"/>
            <a:ext cx="637954" cy="638044"/>
            <a:chOff x="7942140" y="161669"/>
            <a:chExt cx="650746" cy="650746"/>
          </a:xfrm>
        </p:grpSpPr>
        <p:sp>
          <p:nvSpPr>
            <p:cNvPr id="233" name="Oval 232"/>
            <p:cNvSpPr/>
            <p:nvPr userDrawn="1"/>
          </p:nvSpPr>
          <p:spPr bwMode="auto">
            <a:xfrm>
              <a:off x="7942140" y="161669"/>
              <a:ext cx="650746" cy="650746"/>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92" name="Freeform 13"/>
            <p:cNvSpPr>
              <a:spLocks noEditPoints="1"/>
            </p:cNvSpPr>
            <p:nvPr userDrawn="1"/>
          </p:nvSpPr>
          <p:spPr bwMode="auto">
            <a:xfrm>
              <a:off x="8102225" y="353590"/>
              <a:ext cx="330576" cy="226934"/>
            </a:xfrm>
            <a:custGeom>
              <a:avLst/>
              <a:gdLst>
                <a:gd name="T0" fmla="*/ 0 w 185"/>
                <a:gd name="T1" fmla="*/ 127 h 127"/>
                <a:gd name="T2" fmla="*/ 185 w 185"/>
                <a:gd name="T3" fmla="*/ 127 h 127"/>
                <a:gd name="T4" fmla="*/ 185 w 185"/>
                <a:gd name="T5" fmla="*/ 0 h 127"/>
                <a:gd name="T6" fmla="*/ 0 w 185"/>
                <a:gd name="T7" fmla="*/ 0 h 127"/>
                <a:gd name="T8" fmla="*/ 0 w 185"/>
                <a:gd name="T9" fmla="*/ 127 h 127"/>
                <a:gd name="T10" fmla="*/ 160 w 185"/>
                <a:gd name="T11" fmla="*/ 11 h 127"/>
                <a:gd name="T12" fmla="*/ 92 w 185"/>
                <a:gd name="T13" fmla="*/ 56 h 127"/>
                <a:gd name="T14" fmla="*/ 25 w 185"/>
                <a:gd name="T15" fmla="*/ 11 h 127"/>
                <a:gd name="T16" fmla="*/ 160 w 185"/>
                <a:gd name="T17" fmla="*/ 11 h 127"/>
                <a:gd name="T18" fmla="*/ 12 w 185"/>
                <a:gd name="T19" fmla="*/ 17 h 127"/>
                <a:gd name="T20" fmla="*/ 92 w 185"/>
                <a:gd name="T21" fmla="*/ 71 h 127"/>
                <a:gd name="T22" fmla="*/ 173 w 185"/>
                <a:gd name="T23" fmla="*/ 17 h 127"/>
                <a:gd name="T24" fmla="*/ 173 w 185"/>
                <a:gd name="T25" fmla="*/ 115 h 127"/>
                <a:gd name="T26" fmla="*/ 12 w 185"/>
                <a:gd name="T27" fmla="*/ 115 h 127"/>
                <a:gd name="T28" fmla="*/ 12 w 185"/>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27">
                  <a:moveTo>
                    <a:pt x="0" y="127"/>
                  </a:moveTo>
                  <a:lnTo>
                    <a:pt x="185" y="127"/>
                  </a:lnTo>
                  <a:lnTo>
                    <a:pt x="185" y="0"/>
                  </a:lnTo>
                  <a:lnTo>
                    <a:pt x="0" y="0"/>
                  </a:lnTo>
                  <a:lnTo>
                    <a:pt x="0" y="127"/>
                  </a:lnTo>
                  <a:close/>
                  <a:moveTo>
                    <a:pt x="160" y="11"/>
                  </a:moveTo>
                  <a:lnTo>
                    <a:pt x="92" y="56"/>
                  </a:lnTo>
                  <a:lnTo>
                    <a:pt x="25" y="11"/>
                  </a:lnTo>
                  <a:lnTo>
                    <a:pt x="160" y="11"/>
                  </a:lnTo>
                  <a:close/>
                  <a:moveTo>
                    <a:pt x="12" y="17"/>
                  </a:moveTo>
                  <a:lnTo>
                    <a:pt x="92" y="71"/>
                  </a:lnTo>
                  <a:lnTo>
                    <a:pt x="173" y="17"/>
                  </a:lnTo>
                  <a:lnTo>
                    <a:pt x="173" y="115"/>
                  </a:lnTo>
                  <a:lnTo>
                    <a:pt x="12" y="115"/>
                  </a:lnTo>
                  <a:lnTo>
                    <a:pt x="12" y="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29" name="Group 28"/>
          <p:cNvGrpSpPr/>
          <p:nvPr/>
        </p:nvGrpSpPr>
        <p:grpSpPr>
          <a:xfrm>
            <a:off x="6189281" y="796558"/>
            <a:ext cx="896425" cy="896552"/>
            <a:chOff x="6313389" y="812415"/>
            <a:chExt cx="914400" cy="914400"/>
          </a:xfrm>
        </p:grpSpPr>
        <p:sp>
          <p:nvSpPr>
            <p:cNvPr id="216" name="Oval 215"/>
            <p:cNvSpPr/>
            <p:nvPr/>
          </p:nvSpPr>
          <p:spPr bwMode="auto">
            <a:xfrm>
              <a:off x="6313389" y="812415"/>
              <a:ext cx="914400" cy="914400"/>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98" name="Freeform 9"/>
            <p:cNvSpPr>
              <a:spLocks noEditPoints="1"/>
            </p:cNvSpPr>
            <p:nvPr userDrawn="1"/>
          </p:nvSpPr>
          <p:spPr bwMode="auto">
            <a:xfrm>
              <a:off x="6526957" y="1077553"/>
              <a:ext cx="466774" cy="358024"/>
            </a:xfrm>
            <a:custGeom>
              <a:avLst/>
              <a:gdLst>
                <a:gd name="T0" fmla="*/ 0 w 115"/>
                <a:gd name="T1" fmla="*/ 9 h 88"/>
                <a:gd name="T2" fmla="*/ 115 w 115"/>
                <a:gd name="T3" fmla="*/ 0 h 88"/>
                <a:gd name="T4" fmla="*/ 98 w 115"/>
                <a:gd name="T5" fmla="*/ 3 h 88"/>
                <a:gd name="T6" fmla="*/ 94 w 115"/>
                <a:gd name="T7" fmla="*/ 6 h 88"/>
                <a:gd name="T8" fmla="*/ 98 w 115"/>
                <a:gd name="T9" fmla="*/ 3 h 88"/>
                <a:gd name="T10" fmla="*/ 101 w 115"/>
                <a:gd name="T11" fmla="*/ 3 h 88"/>
                <a:gd name="T12" fmla="*/ 105 w 115"/>
                <a:gd name="T13" fmla="*/ 6 h 88"/>
                <a:gd name="T14" fmla="*/ 112 w 115"/>
                <a:gd name="T15" fmla="*/ 3 h 88"/>
                <a:gd name="T16" fmla="*/ 108 w 115"/>
                <a:gd name="T17" fmla="*/ 6 h 88"/>
                <a:gd name="T18" fmla="*/ 112 w 115"/>
                <a:gd name="T19" fmla="*/ 3 h 88"/>
                <a:gd name="T20" fmla="*/ 115 w 115"/>
                <a:gd name="T21" fmla="*/ 88 h 88"/>
                <a:gd name="T22" fmla="*/ 0 w 115"/>
                <a:gd name="T23" fmla="*/ 13 h 88"/>
                <a:gd name="T24" fmla="*/ 108 w 115"/>
                <a:gd name="T25" fmla="*/ 20 h 88"/>
                <a:gd name="T26" fmla="*/ 7 w 115"/>
                <a:gd name="T27" fmla="*/ 81 h 88"/>
                <a:gd name="T28" fmla="*/ 108 w 115"/>
                <a:gd name="T29" fmla="*/ 20 h 88"/>
                <a:gd name="T30" fmla="*/ 54 w 115"/>
                <a:gd name="T31" fmla="*/ 31 h 88"/>
                <a:gd name="T32" fmla="*/ 49 w 115"/>
                <a:gd name="T33" fmla="*/ 50 h 88"/>
                <a:gd name="T34" fmla="*/ 49 w 115"/>
                <a:gd name="T35" fmla="*/ 31 h 88"/>
                <a:gd name="T36" fmla="*/ 34 w 115"/>
                <a:gd name="T37" fmla="*/ 34 h 88"/>
                <a:gd name="T38" fmla="*/ 30 w 115"/>
                <a:gd name="T39" fmla="*/ 50 h 88"/>
                <a:gd name="T40" fmla="*/ 30 w 115"/>
                <a:gd name="T41" fmla="*/ 34 h 88"/>
                <a:gd name="T42" fmla="*/ 28 w 115"/>
                <a:gd name="T43" fmla="*/ 43 h 88"/>
                <a:gd name="T44" fmla="*/ 23 w 115"/>
                <a:gd name="T45" fmla="*/ 50 h 88"/>
                <a:gd name="T46" fmla="*/ 23 w 115"/>
                <a:gd name="T47" fmla="*/ 43 h 88"/>
                <a:gd name="T48" fmla="*/ 41 w 115"/>
                <a:gd name="T49" fmla="*/ 37 h 88"/>
                <a:gd name="T50" fmla="*/ 36 w 115"/>
                <a:gd name="T51" fmla="*/ 50 h 88"/>
                <a:gd name="T52" fmla="*/ 36 w 115"/>
                <a:gd name="T53" fmla="*/ 37 h 88"/>
                <a:gd name="T54" fmla="*/ 47 w 115"/>
                <a:gd name="T55" fmla="*/ 46 h 88"/>
                <a:gd name="T56" fmla="*/ 42 w 115"/>
                <a:gd name="T57" fmla="*/ 50 h 88"/>
                <a:gd name="T58" fmla="*/ 42 w 115"/>
                <a:gd name="T59" fmla="*/ 46 h 88"/>
                <a:gd name="T60" fmla="*/ 62 w 115"/>
                <a:gd name="T61" fmla="*/ 52 h 88"/>
                <a:gd name="T62" fmla="*/ 76 w 115"/>
                <a:gd name="T63" fmla="*/ 52 h 88"/>
                <a:gd name="T64" fmla="*/ 76 w 115"/>
                <a:gd name="T65" fmla="*/ 66 h 88"/>
                <a:gd name="T66" fmla="*/ 80 w 115"/>
                <a:gd name="T67" fmla="*/ 35 h 88"/>
                <a:gd name="T68" fmla="*/ 80 w 115"/>
                <a:gd name="T69" fmla="*/ 50 h 88"/>
                <a:gd name="T70" fmla="*/ 52 w 115"/>
                <a:gd name="T71" fmla="*/ 59 h 88"/>
                <a:gd name="T72" fmla="*/ 27 w 115"/>
                <a:gd name="T73" fmla="*/ 57 h 88"/>
                <a:gd name="T74" fmla="*/ 24 w 115"/>
                <a:gd name="T75" fmla="*/ 69 h 88"/>
                <a:gd name="T76" fmla="*/ 24 w 115"/>
                <a:gd name="T77" fmla="*/ 66 h 88"/>
                <a:gd name="T78" fmla="*/ 24 w 115"/>
                <a:gd name="T79" fmla="*/ 69 h 88"/>
                <a:gd name="T80" fmla="*/ 23 w 115"/>
                <a:gd name="T81" fmla="*/ 63 h 88"/>
                <a:gd name="T82" fmla="*/ 25 w 115"/>
                <a:gd name="T83" fmla="*/ 63 h 88"/>
                <a:gd name="T84" fmla="*/ 24 w 115"/>
                <a:gd name="T85" fmla="*/ 59 h 88"/>
                <a:gd name="T86" fmla="*/ 24 w 115"/>
                <a:gd name="T87" fmla="*/ 57 h 88"/>
                <a:gd name="T88" fmla="*/ 24 w 115"/>
                <a:gd name="T89" fmla="*/ 59 h 88"/>
                <a:gd name="T90" fmla="*/ 27 w 115"/>
                <a:gd name="T91" fmla="*/ 69 h 88"/>
                <a:gd name="T92" fmla="*/ 50 w 115"/>
                <a:gd name="T93" fmla="*/ 66 h 88"/>
                <a:gd name="T94" fmla="*/ 54 w 115"/>
                <a:gd name="T95" fmla="*/ 64 h 88"/>
                <a:gd name="T96" fmla="*/ 27 w 115"/>
                <a:gd name="T97" fmla="*/ 62 h 88"/>
                <a:gd name="T98" fmla="*/ 54 w 115"/>
                <a:gd name="T99"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8">
                  <a:moveTo>
                    <a:pt x="115" y="9"/>
                  </a:moveTo>
                  <a:cubicBezTo>
                    <a:pt x="0" y="9"/>
                    <a:pt x="0" y="9"/>
                    <a:pt x="0" y="9"/>
                  </a:cubicBezTo>
                  <a:cubicBezTo>
                    <a:pt x="0" y="0"/>
                    <a:pt x="0" y="0"/>
                    <a:pt x="0" y="0"/>
                  </a:cubicBezTo>
                  <a:cubicBezTo>
                    <a:pt x="115" y="0"/>
                    <a:pt x="115" y="0"/>
                    <a:pt x="115" y="0"/>
                  </a:cubicBezTo>
                  <a:lnTo>
                    <a:pt x="115" y="9"/>
                  </a:lnTo>
                  <a:close/>
                  <a:moveTo>
                    <a:pt x="98" y="3"/>
                  </a:moveTo>
                  <a:cubicBezTo>
                    <a:pt x="94" y="3"/>
                    <a:pt x="94" y="3"/>
                    <a:pt x="94" y="3"/>
                  </a:cubicBezTo>
                  <a:cubicBezTo>
                    <a:pt x="94" y="6"/>
                    <a:pt x="94" y="6"/>
                    <a:pt x="94" y="6"/>
                  </a:cubicBezTo>
                  <a:cubicBezTo>
                    <a:pt x="98" y="6"/>
                    <a:pt x="98" y="6"/>
                    <a:pt x="98" y="6"/>
                  </a:cubicBezTo>
                  <a:lnTo>
                    <a:pt x="98" y="3"/>
                  </a:lnTo>
                  <a:close/>
                  <a:moveTo>
                    <a:pt x="105" y="3"/>
                  </a:moveTo>
                  <a:cubicBezTo>
                    <a:pt x="101" y="3"/>
                    <a:pt x="101" y="3"/>
                    <a:pt x="101" y="3"/>
                  </a:cubicBezTo>
                  <a:cubicBezTo>
                    <a:pt x="101" y="6"/>
                    <a:pt x="101" y="6"/>
                    <a:pt x="101" y="6"/>
                  </a:cubicBezTo>
                  <a:cubicBezTo>
                    <a:pt x="105" y="6"/>
                    <a:pt x="105" y="6"/>
                    <a:pt x="105" y="6"/>
                  </a:cubicBezTo>
                  <a:lnTo>
                    <a:pt x="105" y="3"/>
                  </a:lnTo>
                  <a:close/>
                  <a:moveTo>
                    <a:pt x="112" y="3"/>
                  </a:moveTo>
                  <a:cubicBezTo>
                    <a:pt x="108" y="3"/>
                    <a:pt x="108" y="3"/>
                    <a:pt x="108" y="3"/>
                  </a:cubicBezTo>
                  <a:cubicBezTo>
                    <a:pt x="108" y="6"/>
                    <a:pt x="108" y="6"/>
                    <a:pt x="108" y="6"/>
                  </a:cubicBezTo>
                  <a:cubicBezTo>
                    <a:pt x="112" y="6"/>
                    <a:pt x="112" y="6"/>
                    <a:pt x="112" y="6"/>
                  </a:cubicBezTo>
                  <a:lnTo>
                    <a:pt x="112" y="3"/>
                  </a:lnTo>
                  <a:close/>
                  <a:moveTo>
                    <a:pt x="115" y="13"/>
                  </a:moveTo>
                  <a:cubicBezTo>
                    <a:pt x="115" y="88"/>
                    <a:pt x="115" y="88"/>
                    <a:pt x="115" y="88"/>
                  </a:cubicBezTo>
                  <a:cubicBezTo>
                    <a:pt x="0" y="88"/>
                    <a:pt x="0" y="88"/>
                    <a:pt x="0" y="88"/>
                  </a:cubicBezTo>
                  <a:cubicBezTo>
                    <a:pt x="0" y="13"/>
                    <a:pt x="0" y="13"/>
                    <a:pt x="0" y="13"/>
                  </a:cubicBezTo>
                  <a:lnTo>
                    <a:pt x="115" y="13"/>
                  </a:lnTo>
                  <a:close/>
                  <a:moveTo>
                    <a:pt x="108" y="20"/>
                  </a:moveTo>
                  <a:cubicBezTo>
                    <a:pt x="7" y="20"/>
                    <a:pt x="7" y="20"/>
                    <a:pt x="7" y="20"/>
                  </a:cubicBezTo>
                  <a:cubicBezTo>
                    <a:pt x="7" y="81"/>
                    <a:pt x="7" y="81"/>
                    <a:pt x="7" y="81"/>
                  </a:cubicBezTo>
                  <a:cubicBezTo>
                    <a:pt x="108" y="81"/>
                    <a:pt x="108" y="81"/>
                    <a:pt x="108" y="81"/>
                  </a:cubicBezTo>
                  <a:lnTo>
                    <a:pt x="108" y="20"/>
                  </a:lnTo>
                  <a:close/>
                  <a:moveTo>
                    <a:pt x="49" y="31"/>
                  </a:moveTo>
                  <a:cubicBezTo>
                    <a:pt x="54" y="31"/>
                    <a:pt x="54" y="31"/>
                    <a:pt x="54" y="31"/>
                  </a:cubicBezTo>
                  <a:cubicBezTo>
                    <a:pt x="54" y="50"/>
                    <a:pt x="54" y="50"/>
                    <a:pt x="54" y="50"/>
                  </a:cubicBezTo>
                  <a:cubicBezTo>
                    <a:pt x="49" y="50"/>
                    <a:pt x="49" y="50"/>
                    <a:pt x="49" y="50"/>
                  </a:cubicBezTo>
                  <a:cubicBezTo>
                    <a:pt x="49" y="31"/>
                    <a:pt x="49" y="31"/>
                    <a:pt x="49" y="31"/>
                  </a:cubicBezTo>
                  <a:cubicBezTo>
                    <a:pt x="49" y="31"/>
                    <a:pt x="49" y="31"/>
                    <a:pt x="49" y="31"/>
                  </a:cubicBezTo>
                  <a:close/>
                  <a:moveTo>
                    <a:pt x="30" y="34"/>
                  </a:moveTo>
                  <a:cubicBezTo>
                    <a:pt x="34" y="34"/>
                    <a:pt x="34" y="34"/>
                    <a:pt x="34" y="34"/>
                  </a:cubicBezTo>
                  <a:cubicBezTo>
                    <a:pt x="34" y="50"/>
                    <a:pt x="34" y="50"/>
                    <a:pt x="34" y="50"/>
                  </a:cubicBezTo>
                  <a:cubicBezTo>
                    <a:pt x="30" y="50"/>
                    <a:pt x="30" y="50"/>
                    <a:pt x="30" y="50"/>
                  </a:cubicBezTo>
                  <a:cubicBezTo>
                    <a:pt x="30" y="34"/>
                    <a:pt x="30" y="34"/>
                    <a:pt x="30" y="34"/>
                  </a:cubicBezTo>
                  <a:cubicBezTo>
                    <a:pt x="30" y="34"/>
                    <a:pt x="30" y="34"/>
                    <a:pt x="30" y="34"/>
                  </a:cubicBezTo>
                  <a:close/>
                  <a:moveTo>
                    <a:pt x="23" y="43"/>
                  </a:moveTo>
                  <a:cubicBezTo>
                    <a:pt x="28" y="43"/>
                    <a:pt x="28" y="43"/>
                    <a:pt x="28" y="43"/>
                  </a:cubicBezTo>
                  <a:cubicBezTo>
                    <a:pt x="28" y="50"/>
                    <a:pt x="28" y="50"/>
                    <a:pt x="28" y="50"/>
                  </a:cubicBezTo>
                  <a:cubicBezTo>
                    <a:pt x="23" y="50"/>
                    <a:pt x="23" y="50"/>
                    <a:pt x="23" y="50"/>
                  </a:cubicBezTo>
                  <a:cubicBezTo>
                    <a:pt x="23" y="43"/>
                    <a:pt x="23" y="43"/>
                    <a:pt x="23" y="43"/>
                  </a:cubicBezTo>
                  <a:cubicBezTo>
                    <a:pt x="23" y="43"/>
                    <a:pt x="23" y="43"/>
                    <a:pt x="23" y="43"/>
                  </a:cubicBezTo>
                  <a:close/>
                  <a:moveTo>
                    <a:pt x="36" y="37"/>
                  </a:moveTo>
                  <a:cubicBezTo>
                    <a:pt x="41" y="37"/>
                    <a:pt x="41" y="37"/>
                    <a:pt x="41" y="37"/>
                  </a:cubicBezTo>
                  <a:cubicBezTo>
                    <a:pt x="41" y="50"/>
                    <a:pt x="41" y="50"/>
                    <a:pt x="41" y="50"/>
                  </a:cubicBezTo>
                  <a:cubicBezTo>
                    <a:pt x="36" y="50"/>
                    <a:pt x="36" y="50"/>
                    <a:pt x="36" y="50"/>
                  </a:cubicBezTo>
                  <a:cubicBezTo>
                    <a:pt x="36" y="37"/>
                    <a:pt x="36" y="37"/>
                    <a:pt x="36" y="37"/>
                  </a:cubicBezTo>
                  <a:cubicBezTo>
                    <a:pt x="36" y="37"/>
                    <a:pt x="36" y="37"/>
                    <a:pt x="36" y="37"/>
                  </a:cubicBezTo>
                  <a:close/>
                  <a:moveTo>
                    <a:pt x="42" y="46"/>
                  </a:moveTo>
                  <a:cubicBezTo>
                    <a:pt x="47" y="46"/>
                    <a:pt x="47" y="46"/>
                    <a:pt x="47" y="46"/>
                  </a:cubicBezTo>
                  <a:cubicBezTo>
                    <a:pt x="47" y="50"/>
                    <a:pt x="47" y="50"/>
                    <a:pt x="47" y="50"/>
                  </a:cubicBezTo>
                  <a:cubicBezTo>
                    <a:pt x="42" y="50"/>
                    <a:pt x="42" y="50"/>
                    <a:pt x="42" y="50"/>
                  </a:cubicBezTo>
                  <a:cubicBezTo>
                    <a:pt x="42" y="46"/>
                    <a:pt x="42" y="46"/>
                    <a:pt x="42" y="46"/>
                  </a:cubicBezTo>
                  <a:cubicBezTo>
                    <a:pt x="42" y="46"/>
                    <a:pt x="42" y="46"/>
                    <a:pt x="42" y="46"/>
                  </a:cubicBezTo>
                  <a:close/>
                  <a:moveTo>
                    <a:pt x="76" y="66"/>
                  </a:moveTo>
                  <a:cubicBezTo>
                    <a:pt x="69" y="66"/>
                    <a:pt x="62" y="60"/>
                    <a:pt x="62" y="52"/>
                  </a:cubicBezTo>
                  <a:cubicBezTo>
                    <a:pt x="62" y="44"/>
                    <a:pt x="69" y="38"/>
                    <a:pt x="76" y="38"/>
                  </a:cubicBezTo>
                  <a:cubicBezTo>
                    <a:pt x="76" y="52"/>
                    <a:pt x="76" y="52"/>
                    <a:pt x="76" y="52"/>
                  </a:cubicBezTo>
                  <a:cubicBezTo>
                    <a:pt x="91" y="52"/>
                    <a:pt x="91" y="52"/>
                    <a:pt x="91" y="52"/>
                  </a:cubicBezTo>
                  <a:cubicBezTo>
                    <a:pt x="91" y="60"/>
                    <a:pt x="84" y="66"/>
                    <a:pt x="76" y="66"/>
                  </a:cubicBezTo>
                  <a:close/>
                  <a:moveTo>
                    <a:pt x="80" y="50"/>
                  </a:moveTo>
                  <a:cubicBezTo>
                    <a:pt x="80" y="50"/>
                    <a:pt x="80" y="50"/>
                    <a:pt x="80" y="35"/>
                  </a:cubicBezTo>
                  <a:cubicBezTo>
                    <a:pt x="88" y="35"/>
                    <a:pt x="94" y="42"/>
                    <a:pt x="94" y="50"/>
                  </a:cubicBezTo>
                  <a:cubicBezTo>
                    <a:pt x="94" y="50"/>
                    <a:pt x="94" y="50"/>
                    <a:pt x="80" y="50"/>
                  </a:cubicBezTo>
                  <a:close/>
                  <a:moveTo>
                    <a:pt x="52" y="57"/>
                  </a:moveTo>
                  <a:cubicBezTo>
                    <a:pt x="52" y="57"/>
                    <a:pt x="52" y="57"/>
                    <a:pt x="52" y="59"/>
                  </a:cubicBezTo>
                  <a:cubicBezTo>
                    <a:pt x="52" y="59"/>
                    <a:pt x="41" y="59"/>
                    <a:pt x="27" y="59"/>
                  </a:cubicBezTo>
                  <a:cubicBezTo>
                    <a:pt x="27" y="59"/>
                    <a:pt x="27" y="59"/>
                    <a:pt x="27" y="57"/>
                  </a:cubicBezTo>
                  <a:cubicBezTo>
                    <a:pt x="27" y="57"/>
                    <a:pt x="38" y="57"/>
                    <a:pt x="52" y="57"/>
                  </a:cubicBezTo>
                  <a:close/>
                  <a:moveTo>
                    <a:pt x="24" y="69"/>
                  </a:moveTo>
                  <a:cubicBezTo>
                    <a:pt x="24" y="69"/>
                    <a:pt x="23" y="68"/>
                    <a:pt x="23" y="68"/>
                  </a:cubicBezTo>
                  <a:cubicBezTo>
                    <a:pt x="23" y="67"/>
                    <a:pt x="24" y="66"/>
                    <a:pt x="24" y="66"/>
                  </a:cubicBezTo>
                  <a:cubicBezTo>
                    <a:pt x="25" y="66"/>
                    <a:pt x="25" y="67"/>
                    <a:pt x="25" y="68"/>
                  </a:cubicBezTo>
                  <a:cubicBezTo>
                    <a:pt x="25" y="68"/>
                    <a:pt x="25" y="69"/>
                    <a:pt x="24" y="69"/>
                  </a:cubicBezTo>
                  <a:close/>
                  <a:moveTo>
                    <a:pt x="24" y="64"/>
                  </a:moveTo>
                  <a:cubicBezTo>
                    <a:pt x="24" y="64"/>
                    <a:pt x="23" y="64"/>
                    <a:pt x="23" y="63"/>
                  </a:cubicBezTo>
                  <a:cubicBezTo>
                    <a:pt x="23" y="62"/>
                    <a:pt x="24" y="62"/>
                    <a:pt x="24" y="62"/>
                  </a:cubicBezTo>
                  <a:cubicBezTo>
                    <a:pt x="25" y="62"/>
                    <a:pt x="25" y="62"/>
                    <a:pt x="25" y="63"/>
                  </a:cubicBezTo>
                  <a:cubicBezTo>
                    <a:pt x="25" y="64"/>
                    <a:pt x="25" y="64"/>
                    <a:pt x="24" y="64"/>
                  </a:cubicBezTo>
                  <a:close/>
                  <a:moveTo>
                    <a:pt x="24" y="59"/>
                  </a:moveTo>
                  <a:cubicBezTo>
                    <a:pt x="24" y="59"/>
                    <a:pt x="23" y="59"/>
                    <a:pt x="23" y="58"/>
                  </a:cubicBezTo>
                  <a:cubicBezTo>
                    <a:pt x="23" y="57"/>
                    <a:pt x="24" y="57"/>
                    <a:pt x="24" y="57"/>
                  </a:cubicBezTo>
                  <a:cubicBezTo>
                    <a:pt x="25" y="57"/>
                    <a:pt x="25" y="57"/>
                    <a:pt x="25" y="58"/>
                  </a:cubicBezTo>
                  <a:cubicBezTo>
                    <a:pt x="25" y="59"/>
                    <a:pt x="25" y="59"/>
                    <a:pt x="24" y="59"/>
                  </a:cubicBezTo>
                  <a:close/>
                  <a:moveTo>
                    <a:pt x="50" y="69"/>
                  </a:moveTo>
                  <a:cubicBezTo>
                    <a:pt x="38" y="69"/>
                    <a:pt x="27" y="69"/>
                    <a:pt x="27" y="69"/>
                  </a:cubicBezTo>
                  <a:cubicBezTo>
                    <a:pt x="27" y="66"/>
                    <a:pt x="27" y="66"/>
                    <a:pt x="27" y="66"/>
                  </a:cubicBezTo>
                  <a:cubicBezTo>
                    <a:pt x="39" y="66"/>
                    <a:pt x="50" y="66"/>
                    <a:pt x="50" y="66"/>
                  </a:cubicBezTo>
                  <a:cubicBezTo>
                    <a:pt x="50" y="69"/>
                    <a:pt x="50" y="69"/>
                    <a:pt x="50" y="69"/>
                  </a:cubicBezTo>
                  <a:close/>
                  <a:moveTo>
                    <a:pt x="54" y="64"/>
                  </a:moveTo>
                  <a:cubicBezTo>
                    <a:pt x="54" y="64"/>
                    <a:pt x="43" y="64"/>
                    <a:pt x="27" y="64"/>
                  </a:cubicBezTo>
                  <a:cubicBezTo>
                    <a:pt x="27" y="64"/>
                    <a:pt x="27" y="64"/>
                    <a:pt x="27" y="62"/>
                  </a:cubicBezTo>
                  <a:cubicBezTo>
                    <a:pt x="27" y="62"/>
                    <a:pt x="38" y="62"/>
                    <a:pt x="54" y="62"/>
                  </a:cubicBezTo>
                  <a:cubicBezTo>
                    <a:pt x="54" y="62"/>
                    <a:pt x="54" y="62"/>
                    <a:pt x="54" y="64"/>
                  </a:cubicBezTo>
                  <a:close/>
                </a:path>
              </a:pathLst>
            </a:custGeom>
            <a:solidFill>
              <a:schemeClr val="bg1"/>
            </a:solidFill>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31" name="Group 30"/>
          <p:cNvGrpSpPr/>
          <p:nvPr/>
        </p:nvGrpSpPr>
        <p:grpSpPr>
          <a:xfrm>
            <a:off x="2922757" y="455518"/>
            <a:ext cx="1045829" cy="1045977"/>
            <a:chOff x="1951037" y="258755"/>
            <a:chExt cx="1066800" cy="1066800"/>
          </a:xfrm>
        </p:grpSpPr>
        <p:sp>
          <p:nvSpPr>
            <p:cNvPr id="230" name="Oval 229"/>
            <p:cNvSpPr/>
            <p:nvPr userDrawn="1"/>
          </p:nvSpPr>
          <p:spPr bwMode="auto">
            <a:xfrm>
              <a:off x="1951037" y="258755"/>
              <a:ext cx="1066800" cy="1066800"/>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pic>
          <p:nvPicPr>
            <p:cNvPr id="13" name="Picture 12"/>
            <p:cNvPicPr>
              <a:picLocks noChangeAspect="1"/>
            </p:cNvPicPr>
            <p:nvPr userDrawn="1"/>
          </p:nvPicPr>
          <p:blipFill rotWithShape="1">
            <a:blip r:embed="rId4"/>
            <a:srcRect r="77691"/>
            <a:stretch/>
          </p:blipFill>
          <p:spPr>
            <a:xfrm>
              <a:off x="2255725" y="535030"/>
              <a:ext cx="560878" cy="514250"/>
            </a:xfrm>
            <a:prstGeom prst="rect">
              <a:avLst/>
            </a:prstGeom>
          </p:spPr>
        </p:pic>
      </p:grpSp>
      <p:cxnSp>
        <p:nvCxnSpPr>
          <p:cNvPr id="118" name="Straight Connector 117"/>
          <p:cNvCxnSpPr/>
          <p:nvPr/>
        </p:nvCxnSpPr>
        <p:spPr>
          <a:xfrm flipV="1">
            <a:off x="7881068" y="1972416"/>
            <a:ext cx="29881" cy="656537"/>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124" name="Straight Connector 123"/>
          <p:cNvCxnSpPr>
            <a:endCxn id="208" idx="7"/>
          </p:cNvCxnSpPr>
          <p:nvPr/>
        </p:nvCxnSpPr>
        <p:spPr>
          <a:xfrm flipH="1">
            <a:off x="9799578" y="1317932"/>
            <a:ext cx="975448" cy="137292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128" name="Straight Connector 127"/>
          <p:cNvCxnSpPr/>
          <p:nvPr/>
        </p:nvCxnSpPr>
        <p:spPr>
          <a:xfrm>
            <a:off x="10308885" y="4440735"/>
            <a:ext cx="536922" cy="466954"/>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grpSp>
        <p:nvGrpSpPr>
          <p:cNvPr id="27" name="Group 26"/>
          <p:cNvGrpSpPr/>
          <p:nvPr/>
        </p:nvGrpSpPr>
        <p:grpSpPr>
          <a:xfrm>
            <a:off x="10549643" y="358844"/>
            <a:ext cx="1021707" cy="1021852"/>
            <a:chOff x="10761186" y="365988"/>
            <a:chExt cx="1042194" cy="1042194"/>
          </a:xfrm>
        </p:grpSpPr>
        <p:sp>
          <p:nvSpPr>
            <p:cNvPr id="247" name="Oval 246"/>
            <p:cNvSpPr/>
            <p:nvPr userDrawn="1"/>
          </p:nvSpPr>
          <p:spPr bwMode="auto">
            <a:xfrm>
              <a:off x="10761186" y="365988"/>
              <a:ext cx="1042194" cy="1042194"/>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1" name="Group 20"/>
            <p:cNvGrpSpPr/>
            <p:nvPr userDrawn="1"/>
          </p:nvGrpSpPr>
          <p:grpSpPr>
            <a:xfrm>
              <a:off x="10840980" y="566631"/>
              <a:ext cx="842968" cy="692976"/>
              <a:chOff x="10893773" y="601214"/>
              <a:chExt cx="758603" cy="623620"/>
            </a:xfrm>
          </p:grpSpPr>
          <p:sp>
            <p:nvSpPr>
              <p:cNvPr id="85" name="Freeform 84"/>
              <p:cNvSpPr>
                <a:spLocks noChangeAspect="1"/>
              </p:cNvSpPr>
              <p:nvPr userDrawn="1"/>
            </p:nvSpPr>
            <p:spPr bwMode="black">
              <a:xfrm>
                <a:off x="11114418" y="601214"/>
                <a:ext cx="315582" cy="378516"/>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ctr"/>
                <a:endParaRPr lang="en-US" sz="1765" dirty="0"/>
              </a:p>
            </p:txBody>
          </p:sp>
          <p:sp>
            <p:nvSpPr>
              <p:cNvPr id="20" name="Rectangle 19"/>
              <p:cNvSpPr/>
              <p:nvPr userDrawn="1"/>
            </p:nvSpPr>
            <p:spPr>
              <a:xfrm>
                <a:off x="10893773" y="974009"/>
                <a:ext cx="758603" cy="250825"/>
              </a:xfrm>
              <a:prstGeom prst="rect">
                <a:avLst/>
              </a:prstGeom>
            </p:spPr>
            <p:txBody>
              <a:bodyPr wrap="square">
                <a:spAutoFit/>
              </a:bodyPr>
              <a:lstStyle/>
              <a:p>
                <a:pPr lvl="0" algn="ctr"/>
                <a:r>
                  <a:rPr lang="en-US" sz="1176" b="0" dirty="0">
                    <a:solidFill>
                      <a:schemeClr val="bg1"/>
                    </a:solidFill>
                  </a:rPr>
                  <a:t>O365</a:t>
                </a:r>
              </a:p>
            </p:txBody>
          </p:sp>
        </p:grpSp>
      </p:grpSp>
      <p:grpSp>
        <p:nvGrpSpPr>
          <p:cNvPr id="204" name="Group 203"/>
          <p:cNvGrpSpPr/>
          <p:nvPr/>
        </p:nvGrpSpPr>
        <p:grpSpPr>
          <a:xfrm>
            <a:off x="9704630" y="3727694"/>
            <a:ext cx="763457" cy="763565"/>
            <a:chOff x="8588963" y="5676639"/>
            <a:chExt cx="1100126" cy="1100126"/>
          </a:xfrm>
        </p:grpSpPr>
        <p:sp>
          <p:nvSpPr>
            <p:cNvPr id="205" name="Oval 204"/>
            <p:cNvSpPr/>
            <p:nvPr userDrawn="1"/>
          </p:nvSpPr>
          <p:spPr bwMode="auto">
            <a:xfrm>
              <a:off x="8588963" y="5676639"/>
              <a:ext cx="1100126" cy="1100126"/>
            </a:xfrm>
            <a:prstGeom prst="ellipse">
              <a:avLst/>
            </a:prstGeom>
            <a:solidFill>
              <a:schemeClr val="tx2">
                <a:lumMod val="50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06" name="Freeform 5"/>
            <p:cNvSpPr>
              <a:spLocks noChangeAspect="1" noEditPoints="1"/>
            </p:cNvSpPr>
            <p:nvPr/>
          </p:nvSpPr>
          <p:spPr bwMode="auto">
            <a:xfrm>
              <a:off x="8843539" y="5931510"/>
              <a:ext cx="590974" cy="533100"/>
            </a:xfrm>
            <a:custGeom>
              <a:avLst/>
              <a:gdLst>
                <a:gd name="T0" fmla="*/ 80 w 304"/>
                <a:gd name="T1" fmla="*/ 57 h 274"/>
                <a:gd name="T2" fmla="*/ 60 w 304"/>
                <a:gd name="T3" fmla="*/ 66 h 274"/>
                <a:gd name="T4" fmla="*/ 60 w 304"/>
                <a:gd name="T5" fmla="*/ 45 h 274"/>
                <a:gd name="T6" fmla="*/ 80 w 304"/>
                <a:gd name="T7" fmla="*/ 41 h 274"/>
                <a:gd name="T8" fmla="*/ 60 w 304"/>
                <a:gd name="T9" fmla="*/ 36 h 274"/>
                <a:gd name="T10" fmla="*/ 60 w 304"/>
                <a:gd name="T11" fmla="*/ 87 h 274"/>
                <a:gd name="T12" fmla="*/ 80 w 304"/>
                <a:gd name="T13" fmla="*/ 78 h 274"/>
                <a:gd name="T14" fmla="*/ 60 w 304"/>
                <a:gd name="T15" fmla="*/ 87 h 274"/>
                <a:gd name="T16" fmla="*/ 185 w 304"/>
                <a:gd name="T17" fmla="*/ 66 h 274"/>
                <a:gd name="T18" fmla="*/ 188 w 304"/>
                <a:gd name="T19" fmla="*/ 57 h 274"/>
                <a:gd name="T20" fmla="*/ 113 w 304"/>
                <a:gd name="T21" fmla="*/ 66 h 274"/>
                <a:gd name="T22" fmla="*/ 98 w 304"/>
                <a:gd name="T23" fmla="*/ 45 h 274"/>
                <a:gd name="T24" fmla="*/ 188 w 304"/>
                <a:gd name="T25" fmla="*/ 30 h 274"/>
                <a:gd name="T26" fmla="*/ 205 w 304"/>
                <a:gd name="T27" fmla="*/ 60 h 274"/>
                <a:gd name="T28" fmla="*/ 214 w 304"/>
                <a:gd name="T29" fmla="*/ 59 h 274"/>
                <a:gd name="T30" fmla="*/ 188 w 304"/>
                <a:gd name="T31" fmla="*/ 21 h 274"/>
                <a:gd name="T32" fmla="*/ 88 w 304"/>
                <a:gd name="T33" fmla="*/ 45 h 274"/>
                <a:gd name="T34" fmla="*/ 98 w 304"/>
                <a:gd name="T35" fmla="*/ 97 h 274"/>
                <a:gd name="T36" fmla="*/ 167 w 304"/>
                <a:gd name="T37" fmla="*/ 87 h 274"/>
                <a:gd name="T38" fmla="*/ 113 w 304"/>
                <a:gd name="T39" fmla="*/ 78 h 274"/>
                <a:gd name="T40" fmla="*/ 44 w 304"/>
                <a:gd name="T41" fmla="*/ 97 h 274"/>
                <a:gd name="T42" fmla="*/ 61 w 304"/>
                <a:gd name="T43" fmla="*/ 8 h 274"/>
                <a:gd name="T44" fmla="*/ 146 w 304"/>
                <a:gd name="T45" fmla="*/ 13 h 274"/>
                <a:gd name="T46" fmla="*/ 135 w 304"/>
                <a:gd name="T47" fmla="*/ 0 h 274"/>
                <a:gd name="T48" fmla="*/ 35 w 304"/>
                <a:gd name="T49" fmla="*/ 24 h 274"/>
                <a:gd name="T50" fmla="*/ 37 w 304"/>
                <a:gd name="T51" fmla="*/ 97 h 274"/>
                <a:gd name="T52" fmla="*/ 304 w 304"/>
                <a:gd name="T53" fmla="*/ 105 h 274"/>
                <a:gd name="T54" fmla="*/ 269 w 304"/>
                <a:gd name="T55" fmla="*/ 274 h 274"/>
                <a:gd name="T56" fmla="*/ 0 w 304"/>
                <a:gd name="T57" fmla="*/ 238 h 274"/>
                <a:gd name="T58" fmla="*/ 37 w 304"/>
                <a:gd name="T59" fmla="*/ 109 h 274"/>
                <a:gd name="T60" fmla="*/ 176 w 304"/>
                <a:gd name="T61" fmla="*/ 105 h 274"/>
                <a:gd name="T62" fmla="*/ 267 w 304"/>
                <a:gd name="T63" fmla="*/ 71 h 274"/>
                <a:gd name="T64" fmla="*/ 12 w 304"/>
                <a:gd name="T65" fmla="*/ 143 h 274"/>
                <a:gd name="T66" fmla="*/ 292 w 304"/>
                <a:gd name="T67" fmla="*/ 149 h 274"/>
                <a:gd name="T68" fmla="*/ 292 w 304"/>
                <a:gd name="T69" fmla="*/ 105 h 274"/>
                <a:gd name="T70" fmla="*/ 213 w 304"/>
                <a:gd name="T71" fmla="*/ 83 h 274"/>
                <a:gd name="T72" fmla="*/ 188 w 304"/>
                <a:gd name="T73" fmla="*/ 109 h 274"/>
                <a:gd name="T74" fmla="*/ 176 w 304"/>
                <a:gd name="T75" fmla="*/ 121 h 274"/>
                <a:gd name="T76" fmla="*/ 12 w 304"/>
                <a:gd name="T77" fmla="*/ 143 h 274"/>
                <a:gd name="T78" fmla="*/ 292 w 304"/>
                <a:gd name="T79" fmla="*/ 161 h 274"/>
                <a:gd name="T80" fmla="*/ 12 w 304"/>
                <a:gd name="T81" fmla="*/ 161 h 274"/>
                <a:gd name="T82" fmla="*/ 37 w 304"/>
                <a:gd name="T83" fmla="*/ 262 h 274"/>
                <a:gd name="T84" fmla="*/ 292 w 304"/>
                <a:gd name="T85" fmla="*/ 23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74">
                  <a:moveTo>
                    <a:pt x="60" y="57"/>
                  </a:moveTo>
                  <a:cubicBezTo>
                    <a:pt x="67" y="57"/>
                    <a:pt x="74" y="57"/>
                    <a:pt x="80" y="57"/>
                  </a:cubicBezTo>
                  <a:cubicBezTo>
                    <a:pt x="80" y="66"/>
                    <a:pt x="80" y="66"/>
                    <a:pt x="80" y="66"/>
                  </a:cubicBezTo>
                  <a:cubicBezTo>
                    <a:pt x="60" y="66"/>
                    <a:pt x="60" y="66"/>
                    <a:pt x="60" y="66"/>
                  </a:cubicBezTo>
                  <a:lnTo>
                    <a:pt x="60" y="57"/>
                  </a:lnTo>
                  <a:close/>
                  <a:moveTo>
                    <a:pt x="60" y="45"/>
                  </a:moveTo>
                  <a:cubicBezTo>
                    <a:pt x="60" y="45"/>
                    <a:pt x="60" y="45"/>
                    <a:pt x="80" y="45"/>
                  </a:cubicBezTo>
                  <a:cubicBezTo>
                    <a:pt x="80" y="41"/>
                    <a:pt x="80" y="41"/>
                    <a:pt x="80" y="41"/>
                  </a:cubicBezTo>
                  <a:cubicBezTo>
                    <a:pt x="80" y="40"/>
                    <a:pt x="80" y="38"/>
                    <a:pt x="80" y="36"/>
                  </a:cubicBezTo>
                  <a:cubicBezTo>
                    <a:pt x="74" y="36"/>
                    <a:pt x="68" y="36"/>
                    <a:pt x="60" y="36"/>
                  </a:cubicBezTo>
                  <a:lnTo>
                    <a:pt x="60" y="45"/>
                  </a:lnTo>
                  <a:close/>
                  <a:moveTo>
                    <a:pt x="60" y="87"/>
                  </a:moveTo>
                  <a:cubicBezTo>
                    <a:pt x="60" y="87"/>
                    <a:pt x="60" y="87"/>
                    <a:pt x="80" y="87"/>
                  </a:cubicBezTo>
                  <a:cubicBezTo>
                    <a:pt x="80" y="78"/>
                    <a:pt x="80" y="78"/>
                    <a:pt x="80" y="78"/>
                  </a:cubicBezTo>
                  <a:cubicBezTo>
                    <a:pt x="74" y="78"/>
                    <a:pt x="67" y="78"/>
                    <a:pt x="60" y="78"/>
                  </a:cubicBezTo>
                  <a:lnTo>
                    <a:pt x="60" y="87"/>
                  </a:lnTo>
                  <a:close/>
                  <a:moveTo>
                    <a:pt x="113" y="66"/>
                  </a:moveTo>
                  <a:cubicBezTo>
                    <a:pt x="113" y="66"/>
                    <a:pt x="114" y="66"/>
                    <a:pt x="185" y="66"/>
                  </a:cubicBezTo>
                  <a:cubicBezTo>
                    <a:pt x="186" y="65"/>
                    <a:pt x="187" y="65"/>
                    <a:pt x="188" y="64"/>
                  </a:cubicBezTo>
                  <a:cubicBezTo>
                    <a:pt x="188" y="63"/>
                    <a:pt x="188" y="61"/>
                    <a:pt x="188" y="57"/>
                  </a:cubicBezTo>
                  <a:cubicBezTo>
                    <a:pt x="188" y="57"/>
                    <a:pt x="188" y="57"/>
                    <a:pt x="113" y="57"/>
                  </a:cubicBezTo>
                  <a:lnTo>
                    <a:pt x="113" y="66"/>
                  </a:lnTo>
                  <a:close/>
                  <a:moveTo>
                    <a:pt x="98" y="97"/>
                  </a:moveTo>
                  <a:cubicBezTo>
                    <a:pt x="98" y="45"/>
                    <a:pt x="98" y="45"/>
                    <a:pt x="98" y="45"/>
                  </a:cubicBezTo>
                  <a:cubicBezTo>
                    <a:pt x="98" y="37"/>
                    <a:pt x="105" y="30"/>
                    <a:pt x="114" y="30"/>
                  </a:cubicBezTo>
                  <a:cubicBezTo>
                    <a:pt x="188" y="30"/>
                    <a:pt x="188" y="30"/>
                    <a:pt x="188" y="30"/>
                  </a:cubicBezTo>
                  <a:cubicBezTo>
                    <a:pt x="197" y="30"/>
                    <a:pt x="205" y="37"/>
                    <a:pt x="205" y="45"/>
                  </a:cubicBezTo>
                  <a:cubicBezTo>
                    <a:pt x="205" y="60"/>
                    <a:pt x="205" y="60"/>
                    <a:pt x="205" y="60"/>
                  </a:cubicBezTo>
                  <a:cubicBezTo>
                    <a:pt x="207" y="60"/>
                    <a:pt x="210" y="59"/>
                    <a:pt x="213" y="59"/>
                  </a:cubicBezTo>
                  <a:cubicBezTo>
                    <a:pt x="214" y="59"/>
                    <a:pt x="214" y="59"/>
                    <a:pt x="214" y="59"/>
                  </a:cubicBezTo>
                  <a:cubicBezTo>
                    <a:pt x="214" y="45"/>
                    <a:pt x="214" y="45"/>
                    <a:pt x="214" y="45"/>
                  </a:cubicBezTo>
                  <a:cubicBezTo>
                    <a:pt x="214" y="32"/>
                    <a:pt x="202" y="21"/>
                    <a:pt x="188" y="21"/>
                  </a:cubicBezTo>
                  <a:cubicBezTo>
                    <a:pt x="114" y="21"/>
                    <a:pt x="114" y="21"/>
                    <a:pt x="114" y="21"/>
                  </a:cubicBezTo>
                  <a:cubicBezTo>
                    <a:pt x="100" y="21"/>
                    <a:pt x="88" y="32"/>
                    <a:pt x="88" y="45"/>
                  </a:cubicBezTo>
                  <a:cubicBezTo>
                    <a:pt x="88" y="67"/>
                    <a:pt x="88" y="84"/>
                    <a:pt x="88" y="97"/>
                  </a:cubicBezTo>
                  <a:lnTo>
                    <a:pt x="98" y="97"/>
                  </a:lnTo>
                  <a:close/>
                  <a:moveTo>
                    <a:pt x="113" y="87"/>
                  </a:moveTo>
                  <a:cubicBezTo>
                    <a:pt x="113" y="87"/>
                    <a:pt x="114" y="87"/>
                    <a:pt x="167" y="87"/>
                  </a:cubicBezTo>
                  <a:cubicBezTo>
                    <a:pt x="168" y="84"/>
                    <a:pt x="170" y="81"/>
                    <a:pt x="171" y="78"/>
                  </a:cubicBezTo>
                  <a:cubicBezTo>
                    <a:pt x="161" y="78"/>
                    <a:pt x="143" y="78"/>
                    <a:pt x="113" y="78"/>
                  </a:cubicBezTo>
                  <a:lnTo>
                    <a:pt x="113" y="87"/>
                  </a:lnTo>
                  <a:close/>
                  <a:moveTo>
                    <a:pt x="44" y="97"/>
                  </a:moveTo>
                  <a:cubicBezTo>
                    <a:pt x="44" y="24"/>
                    <a:pt x="44" y="24"/>
                    <a:pt x="44" y="24"/>
                  </a:cubicBezTo>
                  <a:cubicBezTo>
                    <a:pt x="44" y="16"/>
                    <a:pt x="52" y="8"/>
                    <a:pt x="61" y="8"/>
                  </a:cubicBezTo>
                  <a:cubicBezTo>
                    <a:pt x="135" y="8"/>
                    <a:pt x="135" y="8"/>
                    <a:pt x="135" y="8"/>
                  </a:cubicBezTo>
                  <a:cubicBezTo>
                    <a:pt x="139" y="8"/>
                    <a:pt x="143" y="10"/>
                    <a:pt x="146" y="13"/>
                  </a:cubicBezTo>
                  <a:cubicBezTo>
                    <a:pt x="158" y="13"/>
                    <a:pt x="158" y="13"/>
                    <a:pt x="158" y="13"/>
                  </a:cubicBezTo>
                  <a:cubicBezTo>
                    <a:pt x="153" y="5"/>
                    <a:pt x="144" y="0"/>
                    <a:pt x="135" y="0"/>
                  </a:cubicBezTo>
                  <a:cubicBezTo>
                    <a:pt x="61" y="0"/>
                    <a:pt x="61" y="0"/>
                    <a:pt x="61" y="0"/>
                  </a:cubicBezTo>
                  <a:cubicBezTo>
                    <a:pt x="47" y="0"/>
                    <a:pt x="35" y="11"/>
                    <a:pt x="35" y="24"/>
                  </a:cubicBezTo>
                  <a:cubicBezTo>
                    <a:pt x="35" y="62"/>
                    <a:pt x="35" y="84"/>
                    <a:pt x="35" y="98"/>
                  </a:cubicBezTo>
                  <a:cubicBezTo>
                    <a:pt x="36" y="97"/>
                    <a:pt x="37" y="97"/>
                    <a:pt x="37" y="97"/>
                  </a:cubicBezTo>
                  <a:lnTo>
                    <a:pt x="44" y="97"/>
                  </a:lnTo>
                  <a:close/>
                  <a:moveTo>
                    <a:pt x="304" y="105"/>
                  </a:moveTo>
                  <a:cubicBezTo>
                    <a:pt x="304" y="230"/>
                    <a:pt x="304" y="237"/>
                    <a:pt x="304" y="238"/>
                  </a:cubicBezTo>
                  <a:cubicBezTo>
                    <a:pt x="304" y="257"/>
                    <a:pt x="291" y="274"/>
                    <a:pt x="269" y="274"/>
                  </a:cubicBezTo>
                  <a:cubicBezTo>
                    <a:pt x="37" y="274"/>
                    <a:pt x="37" y="274"/>
                    <a:pt x="37" y="274"/>
                  </a:cubicBezTo>
                  <a:cubicBezTo>
                    <a:pt x="16" y="274"/>
                    <a:pt x="0" y="257"/>
                    <a:pt x="0" y="238"/>
                  </a:cubicBezTo>
                  <a:cubicBezTo>
                    <a:pt x="0" y="180"/>
                    <a:pt x="0" y="154"/>
                    <a:pt x="0" y="143"/>
                  </a:cubicBezTo>
                  <a:cubicBezTo>
                    <a:pt x="0" y="124"/>
                    <a:pt x="16" y="109"/>
                    <a:pt x="37" y="109"/>
                  </a:cubicBezTo>
                  <a:cubicBezTo>
                    <a:pt x="176" y="109"/>
                    <a:pt x="176" y="109"/>
                    <a:pt x="176" y="109"/>
                  </a:cubicBezTo>
                  <a:cubicBezTo>
                    <a:pt x="176" y="105"/>
                    <a:pt x="176" y="105"/>
                    <a:pt x="176" y="105"/>
                  </a:cubicBezTo>
                  <a:cubicBezTo>
                    <a:pt x="176" y="84"/>
                    <a:pt x="189" y="71"/>
                    <a:pt x="213" y="71"/>
                  </a:cubicBezTo>
                  <a:cubicBezTo>
                    <a:pt x="255" y="71"/>
                    <a:pt x="265" y="71"/>
                    <a:pt x="267" y="71"/>
                  </a:cubicBezTo>
                  <a:cubicBezTo>
                    <a:pt x="289" y="71"/>
                    <a:pt x="304" y="84"/>
                    <a:pt x="304" y="105"/>
                  </a:cubicBezTo>
                  <a:close/>
                  <a:moveTo>
                    <a:pt x="12" y="143"/>
                  </a:moveTo>
                  <a:cubicBezTo>
                    <a:pt x="12" y="149"/>
                    <a:pt x="12" y="149"/>
                    <a:pt x="12" y="149"/>
                  </a:cubicBezTo>
                  <a:cubicBezTo>
                    <a:pt x="292" y="149"/>
                    <a:pt x="292" y="149"/>
                    <a:pt x="292" y="149"/>
                  </a:cubicBezTo>
                  <a:cubicBezTo>
                    <a:pt x="292" y="149"/>
                    <a:pt x="292" y="149"/>
                    <a:pt x="292" y="149"/>
                  </a:cubicBezTo>
                  <a:cubicBezTo>
                    <a:pt x="292" y="105"/>
                    <a:pt x="292" y="105"/>
                    <a:pt x="292" y="105"/>
                  </a:cubicBezTo>
                  <a:cubicBezTo>
                    <a:pt x="292" y="86"/>
                    <a:pt x="274" y="83"/>
                    <a:pt x="267" y="83"/>
                  </a:cubicBezTo>
                  <a:cubicBezTo>
                    <a:pt x="213" y="83"/>
                    <a:pt x="213" y="83"/>
                    <a:pt x="213" y="83"/>
                  </a:cubicBezTo>
                  <a:cubicBezTo>
                    <a:pt x="190" y="83"/>
                    <a:pt x="188" y="96"/>
                    <a:pt x="188" y="105"/>
                  </a:cubicBezTo>
                  <a:cubicBezTo>
                    <a:pt x="188" y="109"/>
                    <a:pt x="188" y="109"/>
                    <a:pt x="188" y="109"/>
                  </a:cubicBezTo>
                  <a:cubicBezTo>
                    <a:pt x="188" y="121"/>
                    <a:pt x="188" y="121"/>
                    <a:pt x="188" y="121"/>
                  </a:cubicBezTo>
                  <a:cubicBezTo>
                    <a:pt x="176" y="121"/>
                    <a:pt x="176" y="121"/>
                    <a:pt x="176" y="121"/>
                  </a:cubicBezTo>
                  <a:cubicBezTo>
                    <a:pt x="37" y="121"/>
                    <a:pt x="37" y="121"/>
                    <a:pt x="37" y="121"/>
                  </a:cubicBezTo>
                  <a:cubicBezTo>
                    <a:pt x="23" y="121"/>
                    <a:pt x="12" y="130"/>
                    <a:pt x="12" y="143"/>
                  </a:cubicBezTo>
                  <a:close/>
                  <a:moveTo>
                    <a:pt x="292" y="238"/>
                  </a:moveTo>
                  <a:cubicBezTo>
                    <a:pt x="292" y="161"/>
                    <a:pt x="292" y="161"/>
                    <a:pt x="292" y="161"/>
                  </a:cubicBezTo>
                  <a:cubicBezTo>
                    <a:pt x="292" y="161"/>
                    <a:pt x="292" y="161"/>
                    <a:pt x="292" y="161"/>
                  </a:cubicBezTo>
                  <a:cubicBezTo>
                    <a:pt x="12" y="161"/>
                    <a:pt x="12" y="161"/>
                    <a:pt x="12" y="161"/>
                  </a:cubicBezTo>
                  <a:cubicBezTo>
                    <a:pt x="12" y="238"/>
                    <a:pt x="12" y="238"/>
                    <a:pt x="12" y="238"/>
                  </a:cubicBezTo>
                  <a:cubicBezTo>
                    <a:pt x="12" y="250"/>
                    <a:pt x="22" y="262"/>
                    <a:pt x="37" y="262"/>
                  </a:cubicBezTo>
                  <a:cubicBezTo>
                    <a:pt x="269" y="262"/>
                    <a:pt x="269" y="262"/>
                    <a:pt x="269" y="262"/>
                  </a:cubicBezTo>
                  <a:cubicBezTo>
                    <a:pt x="285" y="262"/>
                    <a:pt x="292" y="250"/>
                    <a:pt x="292" y="238"/>
                  </a:cubicBezTo>
                  <a:close/>
                </a:path>
              </a:pathLst>
            </a:custGeom>
            <a:solidFill>
              <a:schemeClr val="bg1"/>
            </a:solidFill>
            <a:ln w="0">
              <a:solidFill>
                <a:schemeClr val="bg1"/>
              </a:solidFill>
            </a:ln>
            <a:extLst/>
          </p:spPr>
          <p:txBody>
            <a:bodyPr vert="horz" wrap="square" lIns="93260" tIns="46630" rIns="93260" bIns="46630" numCol="1" anchor="t" anchorCtr="0" compatLnSpc="1">
              <a:prstTxWarp prst="textNoShape">
                <a:avLst/>
              </a:prstTxWarp>
            </a:bodyPr>
            <a:lstStyle/>
            <a:p>
              <a:pPr defTabSz="914225"/>
              <a:endParaRPr lang="en-US" sz="1800" dirty="0">
                <a:solidFill>
                  <a:srgbClr val="505050"/>
                </a:solidFill>
              </a:endParaRPr>
            </a:p>
          </p:txBody>
        </p:sp>
      </p:grpSp>
      <p:grpSp>
        <p:nvGrpSpPr>
          <p:cNvPr id="221" name="Group 220"/>
          <p:cNvGrpSpPr/>
          <p:nvPr/>
        </p:nvGrpSpPr>
        <p:grpSpPr>
          <a:xfrm>
            <a:off x="10736934" y="4748271"/>
            <a:ext cx="947285" cy="947419"/>
            <a:chOff x="10028237" y="5085083"/>
            <a:chExt cx="1295400" cy="1295400"/>
          </a:xfrm>
        </p:grpSpPr>
        <p:sp>
          <p:nvSpPr>
            <p:cNvPr id="222" name="Oval 221"/>
            <p:cNvSpPr/>
            <p:nvPr userDrawn="1"/>
          </p:nvSpPr>
          <p:spPr bwMode="auto">
            <a:xfrm>
              <a:off x="10028237" y="5085083"/>
              <a:ext cx="1295400" cy="1295400"/>
            </a:xfrm>
            <a:prstGeom prst="ellipse">
              <a:avLst/>
            </a:prstGeom>
            <a:solidFill>
              <a:schemeClr val="accent1">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pic>
          <p:nvPicPr>
            <p:cNvPr id="223" name="Picture 222"/>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0292121" y="5424420"/>
              <a:ext cx="689126" cy="582784"/>
            </a:xfrm>
            <a:prstGeom prst="rect">
              <a:avLst/>
            </a:prstGeom>
          </p:spPr>
        </p:pic>
      </p:grpSp>
      <p:pic>
        <p:nvPicPr>
          <p:cNvPr id="79" name="Picture 78"/>
          <p:cNvPicPr>
            <a:picLocks noChangeAspect="1"/>
          </p:cNvPicPr>
          <p:nvPr/>
        </p:nvPicPr>
        <p:blipFill>
          <a:blip r:embed="rId6">
            <a:biLevel thresh="25000"/>
          </a:blip>
          <a:stretch>
            <a:fillRect/>
          </a:stretch>
        </p:blipFill>
        <p:spPr>
          <a:xfrm>
            <a:off x="5062621" y="579023"/>
            <a:ext cx="385380" cy="212666"/>
          </a:xfrm>
          <a:prstGeom prst="rect">
            <a:avLst/>
          </a:prstGeom>
        </p:spPr>
      </p:pic>
      <p:grpSp>
        <p:nvGrpSpPr>
          <p:cNvPr id="224" name="Group 223"/>
          <p:cNvGrpSpPr/>
          <p:nvPr/>
        </p:nvGrpSpPr>
        <p:grpSpPr>
          <a:xfrm>
            <a:off x="7047819" y="2645772"/>
            <a:ext cx="1506970" cy="1507184"/>
            <a:chOff x="10180637" y="601662"/>
            <a:chExt cx="1295400" cy="1295400"/>
          </a:xfrm>
        </p:grpSpPr>
        <p:sp>
          <p:nvSpPr>
            <p:cNvPr id="225" name="Oval 224"/>
            <p:cNvSpPr/>
            <p:nvPr userDrawn="1"/>
          </p:nvSpPr>
          <p:spPr bwMode="auto">
            <a:xfrm>
              <a:off x="10180637" y="601662"/>
              <a:ext cx="1295400" cy="1295400"/>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26" name="Group 225"/>
            <p:cNvGrpSpPr/>
            <p:nvPr userDrawn="1"/>
          </p:nvGrpSpPr>
          <p:grpSpPr>
            <a:xfrm>
              <a:off x="10558144" y="895344"/>
              <a:ext cx="540386" cy="601630"/>
              <a:chOff x="3262313" y="582613"/>
              <a:chExt cx="238125" cy="265113"/>
            </a:xfrm>
            <a:solidFill>
              <a:schemeClr val="bg1"/>
            </a:solidFill>
          </p:grpSpPr>
          <p:sp>
            <p:nvSpPr>
              <p:cNvPr id="227" name="Freeform 81"/>
              <p:cNvSpPr>
                <a:spLocks/>
              </p:cNvSpPr>
              <p:nvPr userDrawn="1"/>
            </p:nvSpPr>
            <p:spPr bwMode="auto">
              <a:xfrm>
                <a:off x="3298826" y="582613"/>
                <a:ext cx="165100" cy="153988"/>
              </a:xfrm>
              <a:custGeom>
                <a:avLst/>
                <a:gdLst>
                  <a:gd name="T0" fmla="*/ 8 w 72"/>
                  <a:gd name="T1" fmla="*/ 36 h 67"/>
                  <a:gd name="T2" fmla="*/ 36 w 72"/>
                  <a:gd name="T3" fmla="*/ 8 h 67"/>
                  <a:gd name="T4" fmla="*/ 64 w 72"/>
                  <a:gd name="T5" fmla="*/ 36 h 67"/>
                  <a:gd name="T6" fmla="*/ 36 w 72"/>
                  <a:gd name="T7" fmla="*/ 64 h 67"/>
                  <a:gd name="T8" fmla="*/ 54 w 72"/>
                  <a:gd name="T9" fmla="*/ 67 h 67"/>
                  <a:gd name="T10" fmla="*/ 72 w 72"/>
                  <a:gd name="T11" fmla="*/ 36 h 67"/>
                  <a:gd name="T12" fmla="*/ 36 w 72"/>
                  <a:gd name="T13" fmla="*/ 0 h 67"/>
                  <a:gd name="T14" fmla="*/ 0 w 72"/>
                  <a:gd name="T15" fmla="*/ 36 h 67"/>
                  <a:gd name="T16" fmla="*/ 18 w 72"/>
                  <a:gd name="T17" fmla="*/ 67 h 67"/>
                  <a:gd name="T18" fmla="*/ 36 w 72"/>
                  <a:gd name="T19" fmla="*/ 64 h 67"/>
                  <a:gd name="T20" fmla="*/ 8 w 72"/>
                  <a:gd name="T21"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7">
                    <a:moveTo>
                      <a:pt x="8" y="36"/>
                    </a:moveTo>
                    <a:cubicBezTo>
                      <a:pt x="8" y="21"/>
                      <a:pt x="21" y="8"/>
                      <a:pt x="36" y="8"/>
                    </a:cubicBezTo>
                    <a:cubicBezTo>
                      <a:pt x="51" y="8"/>
                      <a:pt x="64" y="21"/>
                      <a:pt x="64" y="36"/>
                    </a:cubicBezTo>
                    <a:cubicBezTo>
                      <a:pt x="64" y="52"/>
                      <a:pt x="51" y="64"/>
                      <a:pt x="36" y="64"/>
                    </a:cubicBezTo>
                    <a:cubicBezTo>
                      <a:pt x="42" y="64"/>
                      <a:pt x="48" y="65"/>
                      <a:pt x="54" y="67"/>
                    </a:cubicBezTo>
                    <a:cubicBezTo>
                      <a:pt x="65" y="61"/>
                      <a:pt x="72" y="50"/>
                      <a:pt x="72" y="36"/>
                    </a:cubicBezTo>
                    <a:cubicBezTo>
                      <a:pt x="72" y="16"/>
                      <a:pt x="56" y="0"/>
                      <a:pt x="36" y="0"/>
                    </a:cubicBezTo>
                    <a:cubicBezTo>
                      <a:pt x="16" y="0"/>
                      <a:pt x="0" y="16"/>
                      <a:pt x="0" y="36"/>
                    </a:cubicBezTo>
                    <a:cubicBezTo>
                      <a:pt x="0" y="50"/>
                      <a:pt x="7" y="61"/>
                      <a:pt x="18" y="67"/>
                    </a:cubicBezTo>
                    <a:cubicBezTo>
                      <a:pt x="24" y="65"/>
                      <a:pt x="30" y="64"/>
                      <a:pt x="36" y="64"/>
                    </a:cubicBezTo>
                    <a:cubicBezTo>
                      <a:pt x="21" y="64"/>
                      <a:pt x="8" y="52"/>
                      <a:pt x="8"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28" name="Freeform 82"/>
              <p:cNvSpPr>
                <a:spLocks/>
              </p:cNvSpPr>
              <p:nvPr userDrawn="1"/>
            </p:nvSpPr>
            <p:spPr bwMode="auto">
              <a:xfrm>
                <a:off x="3262313" y="728663"/>
                <a:ext cx="238125" cy="119063"/>
              </a:xfrm>
              <a:custGeom>
                <a:avLst/>
                <a:gdLst>
                  <a:gd name="T0" fmla="*/ 52 w 104"/>
                  <a:gd name="T1" fmla="*/ 8 h 52"/>
                  <a:gd name="T2" fmla="*/ 96 w 104"/>
                  <a:gd name="T3" fmla="*/ 52 h 52"/>
                  <a:gd name="T4" fmla="*/ 104 w 104"/>
                  <a:gd name="T5" fmla="*/ 52 h 52"/>
                  <a:gd name="T6" fmla="*/ 70 w 104"/>
                  <a:gd name="T7" fmla="*/ 3 h 52"/>
                  <a:gd name="T8" fmla="*/ 52 w 104"/>
                  <a:gd name="T9" fmla="*/ 0 h 52"/>
                  <a:gd name="T10" fmla="*/ 34 w 104"/>
                  <a:gd name="T11" fmla="*/ 3 h 52"/>
                  <a:gd name="T12" fmla="*/ 0 w 104"/>
                  <a:gd name="T13" fmla="*/ 52 h 52"/>
                  <a:gd name="T14" fmla="*/ 8 w 104"/>
                  <a:gd name="T15" fmla="*/ 52 h 52"/>
                  <a:gd name="T16" fmla="*/ 52 w 104"/>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52">
                    <a:moveTo>
                      <a:pt x="52" y="8"/>
                    </a:moveTo>
                    <a:cubicBezTo>
                      <a:pt x="76" y="8"/>
                      <a:pt x="96" y="28"/>
                      <a:pt x="96" y="52"/>
                    </a:cubicBezTo>
                    <a:cubicBezTo>
                      <a:pt x="104" y="52"/>
                      <a:pt x="104" y="52"/>
                      <a:pt x="104" y="52"/>
                    </a:cubicBezTo>
                    <a:cubicBezTo>
                      <a:pt x="104" y="30"/>
                      <a:pt x="90" y="11"/>
                      <a:pt x="70" y="3"/>
                    </a:cubicBezTo>
                    <a:cubicBezTo>
                      <a:pt x="64" y="1"/>
                      <a:pt x="58" y="0"/>
                      <a:pt x="52" y="0"/>
                    </a:cubicBezTo>
                    <a:cubicBezTo>
                      <a:pt x="46" y="0"/>
                      <a:pt x="40" y="1"/>
                      <a:pt x="34" y="3"/>
                    </a:cubicBezTo>
                    <a:cubicBezTo>
                      <a:pt x="14" y="11"/>
                      <a:pt x="0" y="30"/>
                      <a:pt x="0" y="52"/>
                    </a:cubicBezTo>
                    <a:cubicBezTo>
                      <a:pt x="8" y="52"/>
                      <a:pt x="8" y="52"/>
                      <a:pt x="8" y="52"/>
                    </a:cubicBezTo>
                    <a:cubicBezTo>
                      <a:pt x="8" y="28"/>
                      <a:pt x="28" y="8"/>
                      <a:pt x="5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grpSp>
      </p:grpSp>
      <p:grpSp>
        <p:nvGrpSpPr>
          <p:cNvPr id="207" name="Group 206"/>
          <p:cNvGrpSpPr/>
          <p:nvPr/>
        </p:nvGrpSpPr>
        <p:grpSpPr>
          <a:xfrm>
            <a:off x="9334645" y="2611077"/>
            <a:ext cx="544704" cy="544781"/>
            <a:chOff x="7018337" y="1592262"/>
            <a:chExt cx="1295400" cy="1295400"/>
          </a:xfrm>
        </p:grpSpPr>
        <p:sp>
          <p:nvSpPr>
            <p:cNvPr id="208" name="Oval 207"/>
            <p:cNvSpPr/>
            <p:nvPr userDrawn="1"/>
          </p:nvSpPr>
          <p:spPr bwMode="auto">
            <a:xfrm>
              <a:off x="7018337" y="1592262"/>
              <a:ext cx="1295400" cy="1295400"/>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09" name="Freeform 65"/>
            <p:cNvSpPr>
              <a:spLocks noEditPoints="1"/>
            </p:cNvSpPr>
            <p:nvPr userDrawn="1"/>
          </p:nvSpPr>
          <p:spPr bwMode="auto">
            <a:xfrm>
              <a:off x="7290140" y="1865096"/>
              <a:ext cx="751794" cy="75588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9 w 128"/>
                <a:gd name="T79" fmla="*/ 40 h 128"/>
                <a:gd name="T80" fmla="*/ 13 w 128"/>
                <a:gd name="T81" fmla="*/ 40 h 128"/>
                <a:gd name="T82" fmla="*/ 49 w 128"/>
                <a:gd name="T83" fmla="*/ 10 h 128"/>
                <a:gd name="T84" fmla="*/ 13 w 128"/>
                <a:gd name="T85" fmla="*/ 88 h 128"/>
                <a:gd name="T86" fmla="*/ 39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99"/>
                    <a:pt x="28" y="128"/>
                    <a:pt x="64" y="128"/>
                  </a:cubicBezTo>
                  <a:cubicBezTo>
                    <a:pt x="99" y="128"/>
                    <a:pt x="128" y="99"/>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3"/>
                    <a:pt x="90" y="48"/>
                  </a:cubicBezTo>
                  <a:cubicBezTo>
                    <a:pt x="117" y="48"/>
                    <a:pt x="117" y="48"/>
                    <a:pt x="117" y="48"/>
                  </a:cubicBezTo>
                  <a:cubicBezTo>
                    <a:pt x="119" y="53"/>
                    <a:pt x="120" y="59"/>
                    <a:pt x="120" y="64"/>
                  </a:cubicBezTo>
                  <a:moveTo>
                    <a:pt x="64" y="120"/>
                  </a:moveTo>
                  <a:cubicBezTo>
                    <a:pt x="57" y="120"/>
                    <a:pt x="50" y="107"/>
                    <a:pt x="47" y="88"/>
                  </a:cubicBezTo>
                  <a:cubicBezTo>
                    <a:pt x="81" y="88"/>
                    <a:pt x="81" y="88"/>
                    <a:pt x="81" y="88"/>
                  </a:cubicBezTo>
                  <a:cubicBezTo>
                    <a:pt x="77" y="107"/>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9" y="53"/>
                    <a:pt x="10" y="48"/>
                  </a:cubicBezTo>
                  <a:cubicBezTo>
                    <a:pt x="37" y="48"/>
                    <a:pt x="37" y="48"/>
                    <a:pt x="37" y="48"/>
                  </a:cubicBezTo>
                  <a:cubicBezTo>
                    <a:pt x="37" y="53"/>
                    <a:pt x="37" y="59"/>
                    <a:pt x="37" y="64"/>
                  </a:cubicBezTo>
                  <a:cubicBezTo>
                    <a:pt x="37" y="70"/>
                    <a:pt x="37" y="75"/>
                    <a:pt x="37" y="80"/>
                  </a:cubicBezTo>
                  <a:cubicBezTo>
                    <a:pt x="10" y="80"/>
                    <a:pt x="10" y="80"/>
                    <a:pt x="10" y="80"/>
                  </a:cubicBezTo>
                  <a:cubicBezTo>
                    <a:pt x="9"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9" y="40"/>
                  </a:cubicBezTo>
                  <a:cubicBezTo>
                    <a:pt x="13" y="40"/>
                    <a:pt x="13" y="40"/>
                    <a:pt x="13" y="40"/>
                  </a:cubicBezTo>
                  <a:cubicBezTo>
                    <a:pt x="20" y="26"/>
                    <a:pt x="33" y="15"/>
                    <a:pt x="49" y="10"/>
                  </a:cubicBezTo>
                  <a:moveTo>
                    <a:pt x="13" y="88"/>
                  </a:moveTo>
                  <a:cubicBezTo>
                    <a:pt x="39" y="88"/>
                    <a:pt x="39" y="88"/>
                    <a:pt x="39"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278" name="Group 277"/>
          <p:cNvGrpSpPr/>
          <p:nvPr/>
        </p:nvGrpSpPr>
        <p:grpSpPr>
          <a:xfrm>
            <a:off x="10221705" y="5909773"/>
            <a:ext cx="627117" cy="627204"/>
            <a:chOff x="6313389" y="812415"/>
            <a:chExt cx="914400" cy="914400"/>
          </a:xfrm>
        </p:grpSpPr>
        <p:sp>
          <p:nvSpPr>
            <p:cNvPr id="279" name="Oval 278"/>
            <p:cNvSpPr/>
            <p:nvPr/>
          </p:nvSpPr>
          <p:spPr bwMode="auto">
            <a:xfrm>
              <a:off x="6313389" y="812415"/>
              <a:ext cx="914400" cy="914400"/>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80" name="Freeform 13"/>
            <p:cNvSpPr>
              <a:spLocks noEditPoints="1"/>
            </p:cNvSpPr>
            <p:nvPr/>
          </p:nvSpPr>
          <p:spPr bwMode="auto">
            <a:xfrm>
              <a:off x="6525585" y="1094242"/>
              <a:ext cx="490008" cy="336382"/>
            </a:xfrm>
            <a:custGeom>
              <a:avLst/>
              <a:gdLst>
                <a:gd name="T0" fmla="*/ 0 w 185"/>
                <a:gd name="T1" fmla="*/ 127 h 127"/>
                <a:gd name="T2" fmla="*/ 185 w 185"/>
                <a:gd name="T3" fmla="*/ 127 h 127"/>
                <a:gd name="T4" fmla="*/ 185 w 185"/>
                <a:gd name="T5" fmla="*/ 0 h 127"/>
                <a:gd name="T6" fmla="*/ 0 w 185"/>
                <a:gd name="T7" fmla="*/ 0 h 127"/>
                <a:gd name="T8" fmla="*/ 0 w 185"/>
                <a:gd name="T9" fmla="*/ 127 h 127"/>
                <a:gd name="T10" fmla="*/ 160 w 185"/>
                <a:gd name="T11" fmla="*/ 11 h 127"/>
                <a:gd name="T12" fmla="*/ 92 w 185"/>
                <a:gd name="T13" fmla="*/ 56 h 127"/>
                <a:gd name="T14" fmla="*/ 25 w 185"/>
                <a:gd name="T15" fmla="*/ 11 h 127"/>
                <a:gd name="T16" fmla="*/ 160 w 185"/>
                <a:gd name="T17" fmla="*/ 11 h 127"/>
                <a:gd name="T18" fmla="*/ 12 w 185"/>
                <a:gd name="T19" fmla="*/ 17 h 127"/>
                <a:gd name="T20" fmla="*/ 92 w 185"/>
                <a:gd name="T21" fmla="*/ 71 h 127"/>
                <a:gd name="T22" fmla="*/ 173 w 185"/>
                <a:gd name="T23" fmla="*/ 17 h 127"/>
                <a:gd name="T24" fmla="*/ 173 w 185"/>
                <a:gd name="T25" fmla="*/ 115 h 127"/>
                <a:gd name="T26" fmla="*/ 12 w 185"/>
                <a:gd name="T27" fmla="*/ 115 h 127"/>
                <a:gd name="T28" fmla="*/ 12 w 185"/>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27">
                  <a:moveTo>
                    <a:pt x="0" y="127"/>
                  </a:moveTo>
                  <a:lnTo>
                    <a:pt x="185" y="127"/>
                  </a:lnTo>
                  <a:lnTo>
                    <a:pt x="185" y="0"/>
                  </a:lnTo>
                  <a:lnTo>
                    <a:pt x="0" y="0"/>
                  </a:lnTo>
                  <a:lnTo>
                    <a:pt x="0" y="127"/>
                  </a:lnTo>
                  <a:close/>
                  <a:moveTo>
                    <a:pt x="160" y="11"/>
                  </a:moveTo>
                  <a:lnTo>
                    <a:pt x="92" y="56"/>
                  </a:lnTo>
                  <a:lnTo>
                    <a:pt x="25" y="11"/>
                  </a:lnTo>
                  <a:lnTo>
                    <a:pt x="160" y="11"/>
                  </a:lnTo>
                  <a:close/>
                  <a:moveTo>
                    <a:pt x="12" y="17"/>
                  </a:moveTo>
                  <a:lnTo>
                    <a:pt x="92" y="71"/>
                  </a:lnTo>
                  <a:lnTo>
                    <a:pt x="173" y="17"/>
                  </a:lnTo>
                  <a:lnTo>
                    <a:pt x="173" y="115"/>
                  </a:lnTo>
                  <a:lnTo>
                    <a:pt x="12" y="115"/>
                  </a:lnTo>
                  <a:lnTo>
                    <a:pt x="12" y="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spTree>
    <p:extLst>
      <p:ext uri="{BB962C8B-B14F-4D97-AF65-F5344CB8AC3E}">
        <p14:creationId xmlns:p14="http://schemas.microsoft.com/office/powerpoint/2010/main" val="16445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p:nvPicPr>
        <p:blipFill>
          <a:blip r:embed="rId2"/>
          <a:stretch>
            <a:fillRect/>
          </a:stretch>
        </p:blipFill>
        <p:spPr>
          <a:xfrm>
            <a:off x="448585" y="6121376"/>
            <a:ext cx="1254995" cy="269134"/>
          </a:xfrm>
          <a:prstGeom prst="rect">
            <a:avLst/>
          </a:prstGeom>
        </p:spPr>
      </p:pic>
    </p:spTree>
    <p:extLst>
      <p:ext uri="{BB962C8B-B14F-4D97-AF65-F5344CB8AC3E}">
        <p14:creationId xmlns:p14="http://schemas.microsoft.com/office/powerpoint/2010/main" val="2932692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06027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mp; 2-color Non-bulleted text">
    <p:spTree>
      <p:nvGrpSpPr>
        <p:cNvPr id="1" name=""/>
        <p:cNvGrpSpPr/>
        <p:nvPr/>
      </p:nvGrpSpPr>
      <p:grpSpPr>
        <a:xfrm>
          <a:off x="0" y="0"/>
          <a:ext cx="0" cy="0"/>
          <a:chOff x="0" y="0"/>
          <a:chExt cx="0" cy="0"/>
        </a:xfrm>
      </p:grpSpPr>
      <p:sp>
        <p:nvSpPr>
          <p:cNvPr id="4" name="Rectangle 3"/>
          <p:cNvSpPr/>
          <p:nvPr/>
        </p:nvSpPr>
        <p:spPr bwMode="auto">
          <a:xfrm>
            <a:off x="0" y="1635898"/>
            <a:ext cx="12192000" cy="522210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635898"/>
            <a:ext cx="11653523" cy="2076172"/>
          </a:xfrm>
        </p:spPr>
        <p:txBody>
          <a:bodyPr tIns="182880"/>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96530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23287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5445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856503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41544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483665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99799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8B728F3-0CFA-4BEB-B67E-2A01ED21FEC8}" type="datetimeFigureOut">
              <a:rPr lang="en-IN" smtClean="0"/>
              <a:t>05-07-2017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F6AFA1-6E7A-4276-8BA0-6065B8159AA3}" type="slidenum">
              <a:rPr lang="en-IN" smtClean="0"/>
              <a:t>‹#›</a:t>
            </a:fld>
            <a:endParaRPr lang="en-IN"/>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208200" y="89163"/>
            <a:ext cx="1260000" cy="236513"/>
          </a:xfrm>
          <a:prstGeom prst="rect">
            <a:avLst/>
          </a:prstGeom>
          <a:effectLst>
            <a:glow rad="127000">
              <a:schemeClr val="accent1">
                <a:alpha val="0"/>
              </a:schemeClr>
            </a:glow>
          </a:effectLst>
        </p:spPr>
      </p:pic>
      <p:grpSp>
        <p:nvGrpSpPr>
          <p:cNvPr id="8" name="Group 7"/>
          <p:cNvGrpSpPr/>
          <p:nvPr userDrawn="1"/>
        </p:nvGrpSpPr>
        <p:grpSpPr bwMode="grayWhite">
          <a:xfrm>
            <a:off x="10231483" y="16992"/>
            <a:ext cx="1852480" cy="540523"/>
            <a:chOff x="96347" y="-6928"/>
            <a:chExt cx="1852480" cy="540523"/>
          </a:xfrm>
          <a:effectLst>
            <a:reflection endPos="0" dist="50800" dir="5400000" sy="-100000" algn="bl" rotWithShape="0"/>
          </a:effectLst>
        </p:grpSpPr>
        <p:sp>
          <p:nvSpPr>
            <p:cNvPr id="9" name="TextBox 8"/>
            <p:cNvSpPr txBox="1"/>
            <p:nvPr userDrawn="1"/>
          </p:nvSpPr>
          <p:spPr bwMode="grayWhite">
            <a:xfrm>
              <a:off x="267613" y="-6928"/>
              <a:ext cx="1508180" cy="276999"/>
            </a:xfrm>
            <a:prstGeom prst="rect">
              <a:avLst/>
            </a:prstGeom>
            <a:noFill/>
          </p:spPr>
          <p:txBody>
            <a:bodyPr wrap="square" rtlCol="0">
              <a:spAutoFit/>
            </a:bodyPr>
            <a:lstStyle/>
            <a:p>
              <a:r>
                <a:rPr lang="en-IN" sz="1200" b="1" dirty="0">
                  <a:solidFill>
                    <a:srgbClr val="F97E23"/>
                  </a:solidFill>
                  <a:latin typeface="Montserrat" panose="00000500000000000000" pitchFamily="50" charset="0"/>
                </a:rPr>
                <a:t>INTEGRATE 2017</a:t>
              </a:r>
            </a:p>
          </p:txBody>
        </p:sp>
        <p:grpSp>
          <p:nvGrpSpPr>
            <p:cNvPr id="10" name="Group 9"/>
            <p:cNvGrpSpPr/>
            <p:nvPr userDrawn="1"/>
          </p:nvGrpSpPr>
          <p:grpSpPr bwMode="grayWhite">
            <a:xfrm>
              <a:off x="96347" y="285494"/>
              <a:ext cx="1852480" cy="248101"/>
              <a:chOff x="5052596" y="2528426"/>
              <a:chExt cx="2620668" cy="525771"/>
            </a:xfrm>
          </p:grpSpPr>
          <p:sp>
            <p:nvSpPr>
              <p:cNvPr id="11" name="Rectangle 10"/>
              <p:cNvSpPr/>
              <p:nvPr userDrawn="1"/>
            </p:nvSpPr>
            <p:spPr bwMode="grayWhite">
              <a:xfrm>
                <a:off x="5052598" y="2528430"/>
                <a:ext cx="1548752" cy="525767"/>
              </a:xfrm>
              <a:prstGeom prst="rect">
                <a:avLst/>
              </a:prstGeom>
              <a:solidFill>
                <a:srgbClr val="196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Lato" panose="020F0502020204030203" pitchFamily="34" charset="0"/>
                  <a:ea typeface="Lato" panose="020F0502020204030203" pitchFamily="34" charset="0"/>
                  <a:cs typeface="Lato" panose="020F0502020204030203" pitchFamily="34" charset="0"/>
                </a:endParaRPr>
              </a:p>
            </p:txBody>
          </p:sp>
          <p:sp>
            <p:nvSpPr>
              <p:cNvPr id="12" name="Flowchart: Card 25"/>
              <p:cNvSpPr/>
              <p:nvPr userDrawn="1"/>
            </p:nvSpPr>
            <p:spPr bwMode="grayWhite">
              <a:xfrm rot="10800000" flipH="1">
                <a:off x="6165559" y="2528426"/>
                <a:ext cx="1507705" cy="52576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43 w 10000"/>
                  <a:gd name="connsiteY0" fmla="*/ 9813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 name="connsiteX0" fmla="*/ 43 w 10000"/>
                  <a:gd name="connsiteY0" fmla="*/ 9813 h 10000"/>
                  <a:gd name="connsiteX1" fmla="*/ 68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43 w 10000"/>
                  <a:gd name="connsiteY5" fmla="*/ 98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43" y="9813"/>
                    </a:moveTo>
                    <a:cubicBezTo>
                      <a:pt x="258" y="6542"/>
                      <a:pt x="474" y="3271"/>
                      <a:pt x="689" y="0"/>
                    </a:cubicBezTo>
                    <a:lnTo>
                      <a:pt x="10000" y="0"/>
                    </a:lnTo>
                    <a:lnTo>
                      <a:pt x="10000" y="10000"/>
                    </a:lnTo>
                    <a:lnTo>
                      <a:pt x="0" y="10000"/>
                    </a:lnTo>
                    <a:cubicBezTo>
                      <a:pt x="14" y="9938"/>
                      <a:pt x="29" y="9875"/>
                      <a:pt x="43" y="9813"/>
                    </a:cubicBezTo>
                    <a:close/>
                  </a:path>
                </a:pathLst>
              </a:custGeom>
              <a:solidFill>
                <a:srgbClr val="4EC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userDrawn="1"/>
            </p:nvSpPr>
            <p:spPr bwMode="grayWhite">
              <a:xfrm>
                <a:off x="5052596" y="2562884"/>
                <a:ext cx="1180819" cy="456564"/>
              </a:xfrm>
              <a:prstGeom prst="rect">
                <a:avLst/>
              </a:prstGeom>
              <a:noFill/>
            </p:spPr>
            <p:txBody>
              <a:bodyPr wrap="square" rtlCol="0">
                <a:spAutoFit/>
              </a:bodyPr>
              <a:lstStyle/>
              <a:p>
                <a:pPr algn="ctr"/>
                <a:r>
                  <a:rPr lang="en-IN" sz="800" dirty="0">
                    <a:solidFill>
                      <a:schemeClr val="bg1"/>
                    </a:solidFill>
                    <a:latin typeface="Lato" panose="020F0502020204030203" pitchFamily="34" charset="0"/>
                    <a:ea typeface="Lato" panose="020F0502020204030203" pitchFamily="34" charset="0"/>
                    <a:cs typeface="Lato" panose="020F0502020204030203" pitchFamily="34" charset="0"/>
                  </a:rPr>
                  <a:t>Kings</a:t>
                </a:r>
                <a:r>
                  <a:rPr lang="en-IN" sz="800" baseline="0" dirty="0">
                    <a:solidFill>
                      <a:schemeClr val="bg1"/>
                    </a:solidFill>
                    <a:latin typeface="Lato" panose="020F0502020204030203" pitchFamily="34" charset="0"/>
                    <a:ea typeface="Lato" panose="020F0502020204030203" pitchFamily="34" charset="0"/>
                    <a:cs typeface="Lato" panose="020F0502020204030203" pitchFamily="34" charset="0"/>
                  </a:rPr>
                  <a:t> Place</a:t>
                </a:r>
                <a:endParaRPr lang="en-IN" sz="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p:cNvSpPr txBox="1"/>
              <p:nvPr userDrawn="1"/>
            </p:nvSpPr>
            <p:spPr bwMode="grayWhite">
              <a:xfrm>
                <a:off x="6325614" y="2562884"/>
                <a:ext cx="1143959" cy="456565"/>
              </a:xfrm>
              <a:prstGeom prst="rect">
                <a:avLst/>
              </a:prstGeom>
              <a:noFill/>
            </p:spPr>
            <p:txBody>
              <a:bodyPr wrap="square" rtlCol="0">
                <a:spAutoFit/>
              </a:bodyPr>
              <a:lstStyle/>
              <a:p>
                <a:pPr algn="l"/>
                <a:r>
                  <a:rPr lang="en-IN" sz="800" dirty="0">
                    <a:solidFill>
                      <a:schemeClr val="bg1"/>
                    </a:solidFill>
                    <a:latin typeface="Lato" panose="020F0502020204030203" pitchFamily="34" charset="0"/>
                    <a:ea typeface="Lato" panose="020F0502020204030203" pitchFamily="34" charset="0"/>
                    <a:cs typeface="Lato" panose="020F0502020204030203" pitchFamily="34" charset="0"/>
                  </a:rPr>
                  <a:t>June 26 — 28</a:t>
                </a:r>
              </a:p>
            </p:txBody>
          </p:sp>
        </p:grpSp>
      </p:grpSp>
    </p:spTree>
    <p:extLst>
      <p:ext uri="{BB962C8B-B14F-4D97-AF65-F5344CB8AC3E}">
        <p14:creationId xmlns:p14="http://schemas.microsoft.com/office/powerpoint/2010/main" val="1108608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37059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718102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p:nvSpPr>
        <p:spPr bwMode="auto">
          <a:xfrm>
            <a:off x="0" y="1635898"/>
            <a:ext cx="12192000" cy="522210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957057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1" y="289510"/>
            <a:ext cx="4225334" cy="3214202"/>
          </a:xfrm>
        </p:spPr>
        <p:txBody>
          <a:bodyPr/>
          <a:lstStyle/>
          <a:p>
            <a:r>
              <a:rPr lang="en-US"/>
              <a:t>Click to edit Master title style</a:t>
            </a:r>
            <a:endParaRPr lang="en-US" dirty="0"/>
          </a:p>
        </p:txBody>
      </p:sp>
      <p:sp>
        <p:nvSpPr>
          <p:cNvPr id="3" name="Rectangle 2"/>
          <p:cNvSpPr/>
          <p:nvPr/>
        </p:nvSpPr>
        <p:spPr bwMode="auto">
          <a:xfrm>
            <a:off x="4751363" y="0"/>
            <a:ext cx="7440636" cy="68580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85766550"/>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guide id="2" pos="334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88634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7963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285140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733374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239163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861370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bg>
      <p:bgPr>
        <a:solidFill>
          <a:schemeClr val="bg1"/>
        </a:solidFill>
        <a:effectLst/>
      </p:bgPr>
    </p:bg>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269239" y="1187620"/>
            <a:ext cx="2689274" cy="5379312"/>
          </a:xfrm>
          <a:prstGeom prst="rect">
            <a:avLst/>
          </a:prstGeom>
          <a:solidFill>
            <a:schemeClr val="accent3"/>
          </a:solidFill>
        </p:spPr>
        <p:txBody>
          <a:bodyPr vert="horz" lIns="146304">
            <a:noAutofit/>
          </a:bodyPr>
          <a:lstStyle>
            <a:lvl1pPr marL="0" indent="0">
              <a:spcBef>
                <a:spcPts val="800"/>
              </a:spcBef>
              <a:buFontTx/>
              <a:buNone/>
              <a:defRPr sz="2745" baseline="0">
                <a:solidFill>
                  <a:schemeClr val="bg1"/>
                </a:solidFill>
                <a:latin typeface="+mn-lt"/>
                <a:cs typeface="Segoe UI Semibold"/>
              </a:defRPr>
            </a:lvl1pPr>
          </a:lstStyle>
          <a:p>
            <a:pPr lvl="0"/>
            <a:r>
              <a:rPr lang="en-US" dirty="0"/>
              <a:t>Agenda</a:t>
            </a:r>
          </a:p>
        </p:txBody>
      </p:sp>
      <p:sp>
        <p:nvSpPr>
          <p:cNvPr id="3" name="Text Placeholder 2"/>
          <p:cNvSpPr>
            <a:spLocks noGrp="1"/>
          </p:cNvSpPr>
          <p:nvPr>
            <p:ph type="body" sz="quarter" idx="15" hasCustomPrompt="1"/>
          </p:nvPr>
        </p:nvSpPr>
        <p:spPr>
          <a:xfrm>
            <a:off x="3854938" y="1187620"/>
            <a:ext cx="7171399" cy="5379312"/>
          </a:xfrm>
        </p:spPr>
        <p:txBody>
          <a:bodyPr/>
          <a:lstStyle>
            <a:lvl1pPr marL="0" indent="0">
              <a:buNone/>
              <a:defRPr baseline="0"/>
            </a:lvl1pPr>
            <a:lvl2pPr marL="457112" indent="0">
              <a:buNone/>
              <a:defRPr baseline="0"/>
            </a:lvl2pPr>
          </a:lstStyle>
          <a:p>
            <a:pPr lvl="0"/>
            <a:r>
              <a:rPr lang="en-US" dirty="0"/>
              <a:t>Agenda item 1</a:t>
            </a:r>
          </a:p>
          <a:p>
            <a:pPr lvl="1"/>
            <a:r>
              <a:rPr lang="en-US" dirty="0"/>
              <a:t>Optional second level (use increase indent or decrease indent buttons to get to different bullet levels)</a:t>
            </a:r>
          </a:p>
          <a:p>
            <a:pPr lvl="0"/>
            <a:r>
              <a:rPr lang="en-US" dirty="0"/>
              <a:t>Agenda item 2</a:t>
            </a:r>
          </a:p>
        </p:txBody>
      </p:sp>
    </p:spTree>
    <p:extLst>
      <p:ext uri="{BB962C8B-B14F-4D97-AF65-F5344CB8AC3E}">
        <p14:creationId xmlns:p14="http://schemas.microsoft.com/office/powerpoint/2010/main" val="1996752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08654966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9697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7400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9850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85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92063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p:nvPicPr>
        <p:blipFill>
          <a:blip r:embed="rId2"/>
          <a:stretch>
            <a:fillRect/>
          </a:stretch>
        </p:blipFill>
        <p:spPr>
          <a:xfrm>
            <a:off x="450203" y="3083652"/>
            <a:ext cx="3227129" cy="692057"/>
          </a:xfrm>
          <a:prstGeom prst="rect">
            <a:avLst/>
          </a:prstGeom>
        </p:spPr>
      </p:pic>
    </p:spTree>
    <p:extLst>
      <p:ext uri="{BB962C8B-B14F-4D97-AF65-F5344CB8AC3E}">
        <p14:creationId xmlns:p14="http://schemas.microsoft.com/office/powerpoint/2010/main" val="232126907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p:nvPicPr>
        <p:blipFill>
          <a:blip r:embed="rId2"/>
          <a:stretch>
            <a:fillRect/>
          </a:stretch>
        </p:blipFill>
        <p:spPr>
          <a:xfrm>
            <a:off x="450205" y="3083652"/>
            <a:ext cx="3227129" cy="692059"/>
          </a:xfrm>
          <a:prstGeom prst="rect">
            <a:avLst/>
          </a:prstGeom>
        </p:spPr>
      </p:pic>
    </p:spTree>
    <p:extLst>
      <p:ext uri="{BB962C8B-B14F-4D97-AF65-F5344CB8AC3E}">
        <p14:creationId xmlns:p14="http://schemas.microsoft.com/office/powerpoint/2010/main" val="36872387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829043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tile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a:normAutofit/>
          </a:bodyPr>
          <a:lstStyle>
            <a:lvl1pPr>
              <a:lnSpc>
                <a:spcPct val="100000"/>
              </a:lnSpc>
              <a:defRPr sz="2667"/>
            </a:lvl1pPr>
          </a:lstStyle>
          <a:p>
            <a:pPr lvl="0"/>
            <a:r>
              <a:rPr lang="en-US" dirty="0"/>
              <a:t>Click to edit slide content</a:t>
            </a:r>
          </a:p>
        </p:txBody>
      </p:sp>
      <p:sp>
        <p:nvSpPr>
          <p:cNvPr id="3" name="Date Placeholder 2"/>
          <p:cNvSpPr>
            <a:spLocks noGrp="1"/>
          </p:cNvSpPr>
          <p:nvPr>
            <p:ph type="dt" sz="half" idx="10"/>
          </p:nvPr>
        </p:nvSpPr>
        <p:spPr/>
        <p:txBody>
          <a:bodyPr/>
          <a:lstStyle>
            <a:lvl1pPr>
              <a:lnSpc>
                <a:spcPct val="120000"/>
              </a:lnSpc>
              <a:defRPr>
                <a:solidFill>
                  <a:srgbClr val="3F3F3F"/>
                </a:solidFill>
              </a:defRPr>
            </a:lvl1pPr>
          </a:lstStyle>
          <a:p>
            <a:fld id="{E81BFE45-5F57-9246-B7B9-781BE7115E80}" type="datetime1">
              <a:rPr lang="en-US" smtClean="0"/>
              <a:t>7/5/2017</a:t>
            </a:fld>
            <a:endParaRPr lang="en-US"/>
          </a:p>
        </p:txBody>
      </p:sp>
      <p:sp>
        <p:nvSpPr>
          <p:cNvPr id="4" name="Slide Number Placeholder 3"/>
          <p:cNvSpPr>
            <a:spLocks noGrp="1"/>
          </p:cNvSpPr>
          <p:nvPr>
            <p:ph type="sldNum" sz="quarter" idx="11"/>
          </p:nvPr>
        </p:nvSpPr>
        <p:spPr/>
        <p:txBody>
          <a:bodyPr/>
          <a:lstStyle>
            <a:lvl1pPr>
              <a:lnSpc>
                <a:spcPct val="120000"/>
              </a:lnSpc>
              <a:defRPr>
                <a:solidFill>
                  <a:srgbClr val="3F3F3F"/>
                </a:solidFill>
              </a:defRPr>
            </a:lvl1pPr>
          </a:lstStyle>
          <a:p>
            <a:fld id="{74A398B2-5A34-1A4A-811E-F4027282568C}" type="slidenum">
              <a:rPr lang="en-US" smtClean="0"/>
              <a:pPr/>
              <a:t>‹#›</a:t>
            </a:fld>
            <a:endParaRPr lang="en-US"/>
          </a:p>
        </p:txBody>
      </p:sp>
      <p:sp>
        <p:nvSpPr>
          <p:cNvPr id="12" name="Text Placeholder 11"/>
          <p:cNvSpPr>
            <a:spLocks noGrp="1"/>
          </p:cNvSpPr>
          <p:nvPr>
            <p:ph type="body" sz="quarter" idx="12" hasCustomPrompt="1"/>
          </p:nvPr>
        </p:nvSpPr>
        <p:spPr>
          <a:xfrm>
            <a:off x="2438400" y="1219200"/>
            <a:ext cx="4876800" cy="4875781"/>
          </a:xfrm>
          <a:solidFill>
            <a:schemeClr val="bg2"/>
          </a:solidFill>
        </p:spPr>
        <p:txBody>
          <a:bodyPr>
            <a:noAutofit/>
          </a:bodyPr>
          <a:lstStyle>
            <a:lvl1pPr>
              <a:lnSpc>
                <a:spcPct val="120000"/>
              </a:lnSpc>
              <a:defRPr sz="1867">
                <a:solidFill>
                  <a:schemeClr val="tx1"/>
                </a:solidFill>
              </a:defRPr>
            </a:lvl1pPr>
            <a:lvl2pPr>
              <a:lnSpc>
                <a:spcPct val="120000"/>
              </a:lnSpc>
              <a:defRPr sz="1867">
                <a:solidFill>
                  <a:schemeClr val="tx1"/>
                </a:solidFill>
              </a:defRPr>
            </a:lvl2pPr>
            <a:lvl3pPr>
              <a:lnSpc>
                <a:spcPct val="120000"/>
              </a:lnSpc>
              <a:defRPr sz="1867">
                <a:solidFill>
                  <a:schemeClr val="tx1"/>
                </a:solidFill>
              </a:defRPr>
            </a:lvl3pPr>
            <a:lvl4pPr>
              <a:lnSpc>
                <a:spcPct val="120000"/>
              </a:lnSpc>
              <a:defRPr sz="1867">
                <a:solidFill>
                  <a:schemeClr val="tx1"/>
                </a:solidFill>
              </a:defRPr>
            </a:lvl4pPr>
            <a:lvl5pPr>
              <a:lnSpc>
                <a:spcPct val="120000"/>
              </a:lnSpc>
              <a:defRPr sz="1867">
                <a:solidFill>
                  <a:schemeClr val="tx1"/>
                </a:solidFill>
              </a:defRPr>
            </a:lvl5pPr>
          </a:lstStyle>
          <a:p>
            <a:pPr lvl="0"/>
            <a:r>
              <a:rPr lang="en-US" dirty="0"/>
              <a:t>Click to edit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14" hasCustomPrompt="1"/>
          </p:nvPr>
        </p:nvSpPr>
        <p:spPr>
          <a:xfrm>
            <a:off x="7315200" y="1219200"/>
            <a:ext cx="4876800" cy="4875781"/>
          </a:xfrm>
          <a:solidFill>
            <a:schemeClr val="accent1"/>
          </a:solidFill>
        </p:spPr>
        <p:txBody>
          <a:bodyPr>
            <a:noAutofit/>
          </a:bodyPr>
          <a:lstStyle>
            <a:lvl1pPr>
              <a:lnSpc>
                <a:spcPct val="120000"/>
              </a:lnSpc>
              <a:defRPr sz="1867">
                <a:solidFill>
                  <a:schemeClr val="bg1"/>
                </a:solidFill>
              </a:defRPr>
            </a:lvl1pPr>
            <a:lvl2pPr>
              <a:lnSpc>
                <a:spcPct val="120000"/>
              </a:lnSpc>
              <a:defRPr sz="1867">
                <a:solidFill>
                  <a:schemeClr val="bg1"/>
                </a:solidFill>
              </a:defRPr>
            </a:lvl2pPr>
            <a:lvl3pPr>
              <a:lnSpc>
                <a:spcPct val="120000"/>
              </a:lnSpc>
              <a:defRPr sz="1867">
                <a:solidFill>
                  <a:schemeClr val="bg1"/>
                </a:solidFill>
              </a:defRPr>
            </a:lvl3pPr>
            <a:lvl4pPr>
              <a:lnSpc>
                <a:spcPct val="120000"/>
              </a:lnSpc>
              <a:defRPr sz="1867">
                <a:solidFill>
                  <a:schemeClr val="bg1"/>
                </a:solidFill>
              </a:defRPr>
            </a:lvl4pPr>
            <a:lvl5pPr>
              <a:lnSpc>
                <a:spcPct val="120000"/>
              </a:lnSpc>
              <a:defRPr sz="1867">
                <a:solidFill>
                  <a:schemeClr val="bg1"/>
                </a:solidFill>
              </a:defRPr>
            </a:lvl5pPr>
          </a:lstStyle>
          <a:p>
            <a:pPr lvl="0"/>
            <a:r>
              <a:rPr lang="en-US" dirty="0"/>
              <a:t>Click to edit slide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77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mallTile_ Non-bullete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1187621"/>
            <a:ext cx="2689274" cy="2689656"/>
          </a:xfrm>
          <a:solidFill>
            <a:schemeClr val="tx2"/>
          </a:solidFill>
        </p:spPr>
        <p:txBody>
          <a:bodyPr/>
          <a:lstStyle>
            <a:lvl1pPr>
              <a:defRPr sz="3529" baseline="0">
                <a:solidFill>
                  <a:schemeClr val="bg1"/>
                </a:solidFill>
              </a:defRPr>
            </a:lvl1pPr>
          </a:lstStyle>
          <a:p>
            <a:r>
              <a:rPr lang="en-US" dirty="0"/>
              <a:t>Slide title</a:t>
            </a:r>
          </a:p>
        </p:txBody>
      </p:sp>
      <p:sp>
        <p:nvSpPr>
          <p:cNvPr id="6" name="Text Placeholder 5"/>
          <p:cNvSpPr>
            <a:spLocks noGrp="1"/>
          </p:cNvSpPr>
          <p:nvPr>
            <p:ph type="body" sz="quarter" idx="10" hasCustomPrompt="1"/>
          </p:nvPr>
        </p:nvSpPr>
        <p:spPr>
          <a:xfrm>
            <a:off x="3854939" y="1187620"/>
            <a:ext cx="8067823" cy="5379312"/>
          </a:xfrm>
        </p:spPr>
        <p:txBody>
          <a:bodyPr/>
          <a:lstStyle>
            <a:lvl1pPr marL="0" indent="0">
              <a:buNone/>
              <a:defRPr baseline="0">
                <a:gradFill>
                  <a:gsLst>
                    <a:gs pos="1250">
                      <a:schemeClr val="tx1"/>
                    </a:gs>
                    <a:gs pos="99000">
                      <a:schemeClr val="tx1"/>
                    </a:gs>
                  </a:gsLst>
                  <a:lin ang="5400000" scaled="0"/>
                </a:gradFill>
              </a:defRPr>
            </a:lvl1pPr>
            <a:lvl2pPr marL="0" indent="0">
              <a:buFontTx/>
              <a:buNone/>
              <a:defRPr sz="1961" baseline="0"/>
            </a:lvl2pPr>
            <a:lvl3pPr marL="224097" indent="0">
              <a:buNone/>
              <a:defRPr/>
            </a:lvl3pPr>
            <a:lvl4pPr marL="448193" indent="0">
              <a:buNone/>
              <a:defRPr/>
            </a:lvl4pPr>
            <a:lvl5pPr marL="672290" indent="0">
              <a:buNone/>
              <a:defRPr/>
            </a:lvl5pPr>
          </a:lstStyle>
          <a:p>
            <a:pPr lvl="0"/>
            <a:r>
              <a:rPr lang="en-US" dirty="0"/>
              <a:t>Top level slide bullet</a:t>
            </a:r>
          </a:p>
          <a:p>
            <a:pPr lvl="1"/>
            <a:r>
              <a:rPr lang="en-US" dirty="0"/>
              <a:t>Second level slide bullet (use increase indent or decrease indent buttons to get to different bullet levels)</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0712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87" name="Freeform 16"/>
          <p:cNvSpPr>
            <a:spLocks/>
          </p:cNvSpPr>
          <p:nvPr userDrawn="1"/>
        </p:nvSpPr>
        <p:spPr bwMode="auto">
          <a:xfrm>
            <a:off x="0" y="3953546"/>
            <a:ext cx="5548185" cy="2904455"/>
          </a:xfrm>
          <a:custGeom>
            <a:avLst/>
            <a:gdLst>
              <a:gd name="T0" fmla="*/ 128 w 3565"/>
              <a:gd name="T1" fmla="*/ 957 h 1866"/>
              <a:gd name="T2" fmla="*/ 187 w 3565"/>
              <a:gd name="T3" fmla="*/ 982 h 1866"/>
              <a:gd name="T4" fmla="*/ 246 w 3565"/>
              <a:gd name="T5" fmla="*/ 909 h 1866"/>
              <a:gd name="T6" fmla="*/ 463 w 3565"/>
              <a:gd name="T7" fmla="*/ 816 h 1866"/>
              <a:gd name="T8" fmla="*/ 501 w 3565"/>
              <a:gd name="T9" fmla="*/ 874 h 1866"/>
              <a:gd name="T10" fmla="*/ 543 w 3565"/>
              <a:gd name="T11" fmla="*/ 926 h 1866"/>
              <a:gd name="T12" fmla="*/ 632 w 3565"/>
              <a:gd name="T13" fmla="*/ 677 h 1866"/>
              <a:gd name="T14" fmla="*/ 774 w 3565"/>
              <a:gd name="T15" fmla="*/ 719 h 1866"/>
              <a:gd name="T16" fmla="*/ 822 w 3565"/>
              <a:gd name="T17" fmla="*/ 771 h 1866"/>
              <a:gd name="T18" fmla="*/ 1040 w 3565"/>
              <a:gd name="T19" fmla="*/ 691 h 1866"/>
              <a:gd name="T20" fmla="*/ 1151 w 3565"/>
              <a:gd name="T21" fmla="*/ 823 h 1866"/>
              <a:gd name="T22" fmla="*/ 1209 w 3565"/>
              <a:gd name="T23" fmla="*/ 608 h 1866"/>
              <a:gd name="T24" fmla="*/ 1251 w 3565"/>
              <a:gd name="T25" fmla="*/ 543 h 1866"/>
              <a:gd name="T26" fmla="*/ 1372 w 3565"/>
              <a:gd name="T27" fmla="*/ 608 h 1866"/>
              <a:gd name="T28" fmla="*/ 1413 w 3565"/>
              <a:gd name="T29" fmla="*/ 567 h 1866"/>
              <a:gd name="T30" fmla="*/ 1458 w 3565"/>
              <a:gd name="T31" fmla="*/ 629 h 1866"/>
              <a:gd name="T32" fmla="*/ 1510 w 3565"/>
              <a:gd name="T33" fmla="*/ 871 h 1866"/>
              <a:gd name="T34" fmla="*/ 1548 w 3565"/>
              <a:gd name="T35" fmla="*/ 608 h 1866"/>
              <a:gd name="T36" fmla="*/ 1600 w 3565"/>
              <a:gd name="T37" fmla="*/ 563 h 1866"/>
              <a:gd name="T38" fmla="*/ 1627 w 3565"/>
              <a:gd name="T39" fmla="*/ 619 h 1866"/>
              <a:gd name="T40" fmla="*/ 1648 w 3565"/>
              <a:gd name="T41" fmla="*/ 764 h 1866"/>
              <a:gd name="T42" fmla="*/ 1683 w 3565"/>
              <a:gd name="T43" fmla="*/ 950 h 1866"/>
              <a:gd name="T44" fmla="*/ 1721 w 3565"/>
              <a:gd name="T45" fmla="*/ 847 h 1866"/>
              <a:gd name="T46" fmla="*/ 1752 w 3565"/>
              <a:gd name="T47" fmla="*/ 536 h 1866"/>
              <a:gd name="T48" fmla="*/ 2038 w 3565"/>
              <a:gd name="T49" fmla="*/ 456 h 1866"/>
              <a:gd name="T50" fmla="*/ 2059 w 3565"/>
              <a:gd name="T51" fmla="*/ 539 h 1866"/>
              <a:gd name="T52" fmla="*/ 2173 w 3565"/>
              <a:gd name="T53" fmla="*/ 246 h 1866"/>
              <a:gd name="T54" fmla="*/ 2252 w 3565"/>
              <a:gd name="T55" fmla="*/ 201 h 1866"/>
              <a:gd name="T56" fmla="*/ 2287 w 3565"/>
              <a:gd name="T57" fmla="*/ 259 h 1866"/>
              <a:gd name="T58" fmla="*/ 2356 w 3565"/>
              <a:gd name="T59" fmla="*/ 843 h 1866"/>
              <a:gd name="T60" fmla="*/ 2384 w 3565"/>
              <a:gd name="T61" fmla="*/ 612 h 1866"/>
              <a:gd name="T62" fmla="*/ 2398 w 3565"/>
              <a:gd name="T63" fmla="*/ 432 h 1866"/>
              <a:gd name="T64" fmla="*/ 2436 w 3565"/>
              <a:gd name="T65" fmla="*/ 139 h 1866"/>
              <a:gd name="T66" fmla="*/ 2567 w 3565"/>
              <a:gd name="T67" fmla="*/ 0 h 1866"/>
              <a:gd name="T68" fmla="*/ 2598 w 3565"/>
              <a:gd name="T69" fmla="*/ 121 h 1866"/>
              <a:gd name="T70" fmla="*/ 2629 w 3565"/>
              <a:gd name="T71" fmla="*/ 173 h 1866"/>
              <a:gd name="T72" fmla="*/ 2670 w 3565"/>
              <a:gd name="T73" fmla="*/ 491 h 1866"/>
              <a:gd name="T74" fmla="*/ 2988 w 3565"/>
              <a:gd name="T75" fmla="*/ 346 h 1866"/>
              <a:gd name="T76" fmla="*/ 3071 w 3565"/>
              <a:gd name="T77" fmla="*/ 532 h 1866"/>
              <a:gd name="T78" fmla="*/ 3126 w 3565"/>
              <a:gd name="T79" fmla="*/ 498 h 1866"/>
              <a:gd name="T80" fmla="*/ 3233 w 3565"/>
              <a:gd name="T81" fmla="*/ 550 h 1866"/>
              <a:gd name="T82" fmla="*/ 3320 w 3565"/>
              <a:gd name="T83" fmla="*/ 463 h 1866"/>
              <a:gd name="T84" fmla="*/ 3382 w 3565"/>
              <a:gd name="T85" fmla="*/ 398 h 1866"/>
              <a:gd name="T86" fmla="*/ 3565 w 3565"/>
              <a:gd name="T87" fmla="*/ 446 h 1866"/>
              <a:gd name="T88" fmla="*/ 3565 w 3565"/>
              <a:gd name="T89" fmla="*/ 1866 h 1866"/>
              <a:gd name="T90" fmla="*/ 0 w 3565"/>
              <a:gd name="T91" fmla="*/ 957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65" h="1866">
                <a:moveTo>
                  <a:pt x="0" y="957"/>
                </a:moveTo>
                <a:lnTo>
                  <a:pt x="128" y="957"/>
                </a:lnTo>
                <a:lnTo>
                  <a:pt x="128" y="982"/>
                </a:lnTo>
                <a:lnTo>
                  <a:pt x="187" y="982"/>
                </a:lnTo>
                <a:lnTo>
                  <a:pt x="187" y="909"/>
                </a:lnTo>
                <a:lnTo>
                  <a:pt x="246" y="909"/>
                </a:lnTo>
                <a:lnTo>
                  <a:pt x="246" y="816"/>
                </a:lnTo>
                <a:lnTo>
                  <a:pt x="463" y="816"/>
                </a:lnTo>
                <a:lnTo>
                  <a:pt x="463" y="874"/>
                </a:lnTo>
                <a:lnTo>
                  <a:pt x="501" y="874"/>
                </a:lnTo>
                <a:lnTo>
                  <a:pt x="501" y="926"/>
                </a:lnTo>
                <a:lnTo>
                  <a:pt x="543" y="926"/>
                </a:lnTo>
                <a:lnTo>
                  <a:pt x="543" y="677"/>
                </a:lnTo>
                <a:lnTo>
                  <a:pt x="632" y="677"/>
                </a:lnTo>
                <a:lnTo>
                  <a:pt x="632" y="719"/>
                </a:lnTo>
                <a:lnTo>
                  <a:pt x="774" y="719"/>
                </a:lnTo>
                <a:lnTo>
                  <a:pt x="774" y="771"/>
                </a:lnTo>
                <a:lnTo>
                  <a:pt x="822" y="771"/>
                </a:lnTo>
                <a:lnTo>
                  <a:pt x="822" y="691"/>
                </a:lnTo>
                <a:lnTo>
                  <a:pt x="1040" y="691"/>
                </a:lnTo>
                <a:lnTo>
                  <a:pt x="1040" y="823"/>
                </a:lnTo>
                <a:lnTo>
                  <a:pt x="1151" y="823"/>
                </a:lnTo>
                <a:lnTo>
                  <a:pt x="1151" y="608"/>
                </a:lnTo>
                <a:lnTo>
                  <a:pt x="1209" y="608"/>
                </a:lnTo>
                <a:lnTo>
                  <a:pt x="1209" y="543"/>
                </a:lnTo>
                <a:lnTo>
                  <a:pt x="1251" y="543"/>
                </a:lnTo>
                <a:lnTo>
                  <a:pt x="1251" y="608"/>
                </a:lnTo>
                <a:lnTo>
                  <a:pt x="1372" y="608"/>
                </a:lnTo>
                <a:lnTo>
                  <a:pt x="1372" y="567"/>
                </a:lnTo>
                <a:lnTo>
                  <a:pt x="1413" y="567"/>
                </a:lnTo>
                <a:lnTo>
                  <a:pt x="1413" y="629"/>
                </a:lnTo>
                <a:lnTo>
                  <a:pt x="1458" y="629"/>
                </a:lnTo>
                <a:lnTo>
                  <a:pt x="1458" y="871"/>
                </a:lnTo>
                <a:lnTo>
                  <a:pt x="1510" y="871"/>
                </a:lnTo>
                <a:lnTo>
                  <a:pt x="1510" y="608"/>
                </a:lnTo>
                <a:lnTo>
                  <a:pt x="1548" y="608"/>
                </a:lnTo>
                <a:lnTo>
                  <a:pt x="1548" y="563"/>
                </a:lnTo>
                <a:lnTo>
                  <a:pt x="1600" y="563"/>
                </a:lnTo>
                <a:lnTo>
                  <a:pt x="1600" y="619"/>
                </a:lnTo>
                <a:lnTo>
                  <a:pt x="1627" y="619"/>
                </a:lnTo>
                <a:lnTo>
                  <a:pt x="1627" y="764"/>
                </a:lnTo>
                <a:lnTo>
                  <a:pt x="1648" y="764"/>
                </a:lnTo>
                <a:lnTo>
                  <a:pt x="1648" y="950"/>
                </a:lnTo>
                <a:lnTo>
                  <a:pt x="1683" y="950"/>
                </a:lnTo>
                <a:lnTo>
                  <a:pt x="1683" y="847"/>
                </a:lnTo>
                <a:lnTo>
                  <a:pt x="1721" y="847"/>
                </a:lnTo>
                <a:lnTo>
                  <a:pt x="1721" y="536"/>
                </a:lnTo>
                <a:lnTo>
                  <a:pt x="1752" y="536"/>
                </a:lnTo>
                <a:lnTo>
                  <a:pt x="1752" y="456"/>
                </a:lnTo>
                <a:lnTo>
                  <a:pt x="2038" y="456"/>
                </a:lnTo>
                <a:lnTo>
                  <a:pt x="2038" y="539"/>
                </a:lnTo>
                <a:lnTo>
                  <a:pt x="2059" y="539"/>
                </a:lnTo>
                <a:lnTo>
                  <a:pt x="2059" y="246"/>
                </a:lnTo>
                <a:lnTo>
                  <a:pt x="2173" y="246"/>
                </a:lnTo>
                <a:lnTo>
                  <a:pt x="2173" y="201"/>
                </a:lnTo>
                <a:lnTo>
                  <a:pt x="2252" y="201"/>
                </a:lnTo>
                <a:lnTo>
                  <a:pt x="2252" y="259"/>
                </a:lnTo>
                <a:lnTo>
                  <a:pt x="2287" y="259"/>
                </a:lnTo>
                <a:lnTo>
                  <a:pt x="2287" y="843"/>
                </a:lnTo>
                <a:lnTo>
                  <a:pt x="2356" y="843"/>
                </a:lnTo>
                <a:lnTo>
                  <a:pt x="2356" y="612"/>
                </a:lnTo>
                <a:lnTo>
                  <a:pt x="2384" y="612"/>
                </a:lnTo>
                <a:lnTo>
                  <a:pt x="2384" y="449"/>
                </a:lnTo>
                <a:lnTo>
                  <a:pt x="2398" y="432"/>
                </a:lnTo>
                <a:lnTo>
                  <a:pt x="2398" y="139"/>
                </a:lnTo>
                <a:lnTo>
                  <a:pt x="2436" y="139"/>
                </a:lnTo>
                <a:lnTo>
                  <a:pt x="2436" y="0"/>
                </a:lnTo>
                <a:lnTo>
                  <a:pt x="2567" y="0"/>
                </a:lnTo>
                <a:lnTo>
                  <a:pt x="2567" y="121"/>
                </a:lnTo>
                <a:lnTo>
                  <a:pt x="2598" y="121"/>
                </a:lnTo>
                <a:lnTo>
                  <a:pt x="2598" y="173"/>
                </a:lnTo>
                <a:lnTo>
                  <a:pt x="2629" y="173"/>
                </a:lnTo>
                <a:lnTo>
                  <a:pt x="2629" y="491"/>
                </a:lnTo>
                <a:lnTo>
                  <a:pt x="2670" y="491"/>
                </a:lnTo>
                <a:lnTo>
                  <a:pt x="2670" y="346"/>
                </a:lnTo>
                <a:lnTo>
                  <a:pt x="2988" y="346"/>
                </a:lnTo>
                <a:lnTo>
                  <a:pt x="2988" y="532"/>
                </a:lnTo>
                <a:lnTo>
                  <a:pt x="3071" y="532"/>
                </a:lnTo>
                <a:lnTo>
                  <a:pt x="3071" y="498"/>
                </a:lnTo>
                <a:lnTo>
                  <a:pt x="3126" y="498"/>
                </a:lnTo>
                <a:lnTo>
                  <a:pt x="3126" y="550"/>
                </a:lnTo>
                <a:lnTo>
                  <a:pt x="3233" y="550"/>
                </a:lnTo>
                <a:lnTo>
                  <a:pt x="3233" y="463"/>
                </a:lnTo>
                <a:lnTo>
                  <a:pt x="3320" y="463"/>
                </a:lnTo>
                <a:lnTo>
                  <a:pt x="3320" y="398"/>
                </a:lnTo>
                <a:lnTo>
                  <a:pt x="3382" y="398"/>
                </a:lnTo>
                <a:lnTo>
                  <a:pt x="3382" y="446"/>
                </a:lnTo>
                <a:lnTo>
                  <a:pt x="3565" y="446"/>
                </a:lnTo>
                <a:lnTo>
                  <a:pt x="3565" y="1040"/>
                </a:lnTo>
                <a:lnTo>
                  <a:pt x="3565" y="1866"/>
                </a:lnTo>
                <a:lnTo>
                  <a:pt x="0" y="1866"/>
                </a:lnTo>
                <a:lnTo>
                  <a:pt x="0" y="957"/>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8" name="Freeform 17"/>
          <p:cNvSpPr>
            <a:spLocks/>
          </p:cNvSpPr>
          <p:nvPr userDrawn="1"/>
        </p:nvSpPr>
        <p:spPr bwMode="auto">
          <a:xfrm>
            <a:off x="5395669" y="4470308"/>
            <a:ext cx="3084573" cy="2387692"/>
          </a:xfrm>
          <a:custGeom>
            <a:avLst/>
            <a:gdLst>
              <a:gd name="T0" fmla="*/ 1882 w 1982"/>
              <a:gd name="T1" fmla="*/ 456 h 1534"/>
              <a:gd name="T2" fmla="*/ 1882 w 1982"/>
              <a:gd name="T3" fmla="*/ 546 h 1534"/>
              <a:gd name="T4" fmla="*/ 1830 w 1982"/>
              <a:gd name="T5" fmla="*/ 546 h 1534"/>
              <a:gd name="T6" fmla="*/ 1830 w 1982"/>
              <a:gd name="T7" fmla="*/ 629 h 1534"/>
              <a:gd name="T8" fmla="*/ 1699 w 1982"/>
              <a:gd name="T9" fmla="*/ 629 h 1534"/>
              <a:gd name="T10" fmla="*/ 1699 w 1982"/>
              <a:gd name="T11" fmla="*/ 822 h 1534"/>
              <a:gd name="T12" fmla="*/ 1668 w 1982"/>
              <a:gd name="T13" fmla="*/ 822 h 1534"/>
              <a:gd name="T14" fmla="*/ 1668 w 1982"/>
              <a:gd name="T15" fmla="*/ 59 h 1534"/>
              <a:gd name="T16" fmla="*/ 1388 w 1982"/>
              <a:gd name="T17" fmla="*/ 59 h 1534"/>
              <a:gd name="T18" fmla="*/ 1388 w 1982"/>
              <a:gd name="T19" fmla="*/ 200 h 1534"/>
              <a:gd name="T20" fmla="*/ 1226 w 1982"/>
              <a:gd name="T21" fmla="*/ 200 h 1534"/>
              <a:gd name="T22" fmla="*/ 1226 w 1982"/>
              <a:gd name="T23" fmla="*/ 688 h 1534"/>
              <a:gd name="T24" fmla="*/ 1119 w 1982"/>
              <a:gd name="T25" fmla="*/ 688 h 1534"/>
              <a:gd name="T26" fmla="*/ 1119 w 1982"/>
              <a:gd name="T27" fmla="*/ 629 h 1534"/>
              <a:gd name="T28" fmla="*/ 1043 w 1982"/>
              <a:gd name="T29" fmla="*/ 629 h 1534"/>
              <a:gd name="T30" fmla="*/ 1043 w 1982"/>
              <a:gd name="T31" fmla="*/ 542 h 1534"/>
              <a:gd name="T32" fmla="*/ 839 w 1982"/>
              <a:gd name="T33" fmla="*/ 542 h 1534"/>
              <a:gd name="T34" fmla="*/ 839 w 1982"/>
              <a:gd name="T35" fmla="*/ 629 h 1534"/>
              <a:gd name="T36" fmla="*/ 736 w 1982"/>
              <a:gd name="T37" fmla="*/ 629 h 1534"/>
              <a:gd name="T38" fmla="*/ 736 w 1982"/>
              <a:gd name="T39" fmla="*/ 698 h 1534"/>
              <a:gd name="T40" fmla="*/ 694 w 1982"/>
              <a:gd name="T41" fmla="*/ 698 h 1534"/>
              <a:gd name="T42" fmla="*/ 694 w 1982"/>
              <a:gd name="T43" fmla="*/ 0 h 1534"/>
              <a:gd name="T44" fmla="*/ 331 w 1982"/>
              <a:gd name="T45" fmla="*/ 0 h 1534"/>
              <a:gd name="T46" fmla="*/ 331 w 1982"/>
              <a:gd name="T47" fmla="*/ 663 h 1534"/>
              <a:gd name="T48" fmla="*/ 245 w 1982"/>
              <a:gd name="T49" fmla="*/ 663 h 1534"/>
              <a:gd name="T50" fmla="*/ 245 w 1982"/>
              <a:gd name="T51" fmla="*/ 456 h 1534"/>
              <a:gd name="T52" fmla="*/ 93 w 1982"/>
              <a:gd name="T53" fmla="*/ 456 h 1534"/>
              <a:gd name="T54" fmla="*/ 93 w 1982"/>
              <a:gd name="T55" fmla="*/ 826 h 1534"/>
              <a:gd name="T56" fmla="*/ 0 w 1982"/>
              <a:gd name="T57" fmla="*/ 826 h 1534"/>
              <a:gd name="T58" fmla="*/ 0 w 1982"/>
              <a:gd name="T59" fmla="*/ 1534 h 1534"/>
              <a:gd name="T60" fmla="*/ 1982 w 1982"/>
              <a:gd name="T61" fmla="*/ 1534 h 1534"/>
              <a:gd name="T62" fmla="*/ 1982 w 1982"/>
              <a:gd name="T63" fmla="*/ 456 h 1534"/>
              <a:gd name="T64" fmla="*/ 1882 w 1982"/>
              <a:gd name="T65" fmla="*/ 456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2" h="1534">
                <a:moveTo>
                  <a:pt x="1882" y="456"/>
                </a:moveTo>
                <a:lnTo>
                  <a:pt x="1882" y="546"/>
                </a:lnTo>
                <a:lnTo>
                  <a:pt x="1830" y="546"/>
                </a:lnTo>
                <a:lnTo>
                  <a:pt x="1830" y="629"/>
                </a:lnTo>
                <a:lnTo>
                  <a:pt x="1699" y="629"/>
                </a:lnTo>
                <a:lnTo>
                  <a:pt x="1699" y="822"/>
                </a:lnTo>
                <a:lnTo>
                  <a:pt x="1668" y="822"/>
                </a:lnTo>
                <a:lnTo>
                  <a:pt x="1668" y="59"/>
                </a:lnTo>
                <a:lnTo>
                  <a:pt x="1388" y="59"/>
                </a:lnTo>
                <a:lnTo>
                  <a:pt x="1388" y="200"/>
                </a:lnTo>
                <a:lnTo>
                  <a:pt x="1226" y="200"/>
                </a:lnTo>
                <a:lnTo>
                  <a:pt x="1226" y="688"/>
                </a:lnTo>
                <a:lnTo>
                  <a:pt x="1119" y="688"/>
                </a:lnTo>
                <a:lnTo>
                  <a:pt x="1119" y="629"/>
                </a:lnTo>
                <a:lnTo>
                  <a:pt x="1043" y="629"/>
                </a:lnTo>
                <a:lnTo>
                  <a:pt x="1043" y="542"/>
                </a:lnTo>
                <a:lnTo>
                  <a:pt x="839" y="542"/>
                </a:lnTo>
                <a:lnTo>
                  <a:pt x="839" y="629"/>
                </a:lnTo>
                <a:lnTo>
                  <a:pt x="736" y="629"/>
                </a:lnTo>
                <a:lnTo>
                  <a:pt x="736" y="698"/>
                </a:lnTo>
                <a:lnTo>
                  <a:pt x="694" y="698"/>
                </a:lnTo>
                <a:lnTo>
                  <a:pt x="694" y="0"/>
                </a:lnTo>
                <a:lnTo>
                  <a:pt x="331" y="0"/>
                </a:lnTo>
                <a:lnTo>
                  <a:pt x="331" y="663"/>
                </a:lnTo>
                <a:lnTo>
                  <a:pt x="245" y="663"/>
                </a:lnTo>
                <a:lnTo>
                  <a:pt x="245" y="456"/>
                </a:lnTo>
                <a:lnTo>
                  <a:pt x="93" y="456"/>
                </a:lnTo>
                <a:lnTo>
                  <a:pt x="93" y="826"/>
                </a:lnTo>
                <a:lnTo>
                  <a:pt x="0" y="826"/>
                </a:lnTo>
                <a:lnTo>
                  <a:pt x="0" y="1534"/>
                </a:lnTo>
                <a:lnTo>
                  <a:pt x="1982" y="1534"/>
                </a:lnTo>
                <a:lnTo>
                  <a:pt x="1982" y="456"/>
                </a:lnTo>
                <a:lnTo>
                  <a:pt x="1882" y="456"/>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89" name="Freeform 18"/>
          <p:cNvSpPr>
            <a:spLocks/>
          </p:cNvSpPr>
          <p:nvPr userDrawn="1"/>
        </p:nvSpPr>
        <p:spPr bwMode="auto">
          <a:xfrm flipH="1">
            <a:off x="8466235" y="2965159"/>
            <a:ext cx="3725766" cy="3892842"/>
          </a:xfrm>
          <a:custGeom>
            <a:avLst/>
            <a:gdLst>
              <a:gd name="T0" fmla="*/ 2308 w 2394"/>
              <a:gd name="T1" fmla="*/ 1385 h 2501"/>
              <a:gd name="T2" fmla="*/ 2270 w 2394"/>
              <a:gd name="T3" fmla="*/ 1420 h 2501"/>
              <a:gd name="T4" fmla="*/ 2228 w 2394"/>
              <a:gd name="T5" fmla="*/ 1323 h 2501"/>
              <a:gd name="T6" fmla="*/ 2083 w 2394"/>
              <a:gd name="T7" fmla="*/ 1202 h 2501"/>
              <a:gd name="T8" fmla="*/ 2055 w 2394"/>
              <a:gd name="T9" fmla="*/ 1278 h 2501"/>
              <a:gd name="T10" fmla="*/ 2031 w 2394"/>
              <a:gd name="T11" fmla="*/ 1344 h 2501"/>
              <a:gd name="T12" fmla="*/ 1969 w 2394"/>
              <a:gd name="T13" fmla="*/ 1019 h 2501"/>
              <a:gd name="T14" fmla="*/ 1872 w 2394"/>
              <a:gd name="T15" fmla="*/ 1071 h 2501"/>
              <a:gd name="T16" fmla="*/ 1845 w 2394"/>
              <a:gd name="T17" fmla="*/ 1140 h 2501"/>
              <a:gd name="T18" fmla="*/ 1696 w 2394"/>
              <a:gd name="T19" fmla="*/ 1036 h 2501"/>
              <a:gd name="T20" fmla="*/ 1620 w 2394"/>
              <a:gd name="T21" fmla="*/ 1209 h 2501"/>
              <a:gd name="T22" fmla="*/ 1582 w 2394"/>
              <a:gd name="T23" fmla="*/ 929 h 2501"/>
              <a:gd name="T24" fmla="*/ 1555 w 2394"/>
              <a:gd name="T25" fmla="*/ 843 h 2501"/>
              <a:gd name="T26" fmla="*/ 1472 w 2394"/>
              <a:gd name="T27" fmla="*/ 929 h 2501"/>
              <a:gd name="T28" fmla="*/ 1447 w 2394"/>
              <a:gd name="T29" fmla="*/ 874 h 2501"/>
              <a:gd name="T30" fmla="*/ 1416 w 2394"/>
              <a:gd name="T31" fmla="*/ 953 h 2501"/>
              <a:gd name="T32" fmla="*/ 1382 w 2394"/>
              <a:gd name="T33" fmla="*/ 1274 h 2501"/>
              <a:gd name="T34" fmla="*/ 1354 w 2394"/>
              <a:gd name="T35" fmla="*/ 929 h 2501"/>
              <a:gd name="T36" fmla="*/ 1320 w 2394"/>
              <a:gd name="T37" fmla="*/ 867 h 2501"/>
              <a:gd name="T38" fmla="*/ 1302 w 2394"/>
              <a:gd name="T39" fmla="*/ 939 h 2501"/>
              <a:gd name="T40" fmla="*/ 1285 w 2394"/>
              <a:gd name="T41" fmla="*/ 1133 h 2501"/>
              <a:gd name="T42" fmla="*/ 1264 w 2394"/>
              <a:gd name="T43" fmla="*/ 1378 h 2501"/>
              <a:gd name="T44" fmla="*/ 1240 w 2394"/>
              <a:gd name="T45" fmla="*/ 1243 h 2501"/>
              <a:gd name="T46" fmla="*/ 1216 w 2394"/>
              <a:gd name="T47" fmla="*/ 701 h 2501"/>
              <a:gd name="T48" fmla="*/ 1026 w 2394"/>
              <a:gd name="T49" fmla="*/ 597 h 2501"/>
              <a:gd name="T50" fmla="*/ 1009 w 2394"/>
              <a:gd name="T51" fmla="*/ 708 h 2501"/>
              <a:gd name="T52" fmla="*/ 933 w 2394"/>
              <a:gd name="T53" fmla="*/ 324 h 2501"/>
              <a:gd name="T54" fmla="*/ 881 w 2394"/>
              <a:gd name="T55" fmla="*/ 262 h 2501"/>
              <a:gd name="T56" fmla="*/ 857 w 2394"/>
              <a:gd name="T57" fmla="*/ 338 h 2501"/>
              <a:gd name="T58" fmla="*/ 812 w 2394"/>
              <a:gd name="T59" fmla="*/ 1243 h 2501"/>
              <a:gd name="T60" fmla="*/ 795 w 2394"/>
              <a:gd name="T61" fmla="*/ 939 h 2501"/>
              <a:gd name="T62" fmla="*/ 784 w 2394"/>
              <a:gd name="T63" fmla="*/ 566 h 2501"/>
              <a:gd name="T64" fmla="*/ 757 w 2394"/>
              <a:gd name="T65" fmla="*/ 183 h 2501"/>
              <a:gd name="T66" fmla="*/ 670 w 2394"/>
              <a:gd name="T67" fmla="*/ 0 h 2501"/>
              <a:gd name="T68" fmla="*/ 646 w 2394"/>
              <a:gd name="T69" fmla="*/ 155 h 2501"/>
              <a:gd name="T70" fmla="*/ 629 w 2394"/>
              <a:gd name="T71" fmla="*/ 228 h 2501"/>
              <a:gd name="T72" fmla="*/ 598 w 2394"/>
              <a:gd name="T73" fmla="*/ 642 h 2501"/>
              <a:gd name="T74" fmla="*/ 387 w 2394"/>
              <a:gd name="T75" fmla="*/ 456 h 2501"/>
              <a:gd name="T76" fmla="*/ 332 w 2394"/>
              <a:gd name="T77" fmla="*/ 698 h 2501"/>
              <a:gd name="T78" fmla="*/ 294 w 2394"/>
              <a:gd name="T79" fmla="*/ 653 h 2501"/>
              <a:gd name="T80" fmla="*/ 221 w 2394"/>
              <a:gd name="T81" fmla="*/ 722 h 2501"/>
              <a:gd name="T82" fmla="*/ 163 w 2394"/>
              <a:gd name="T83" fmla="*/ 604 h 2501"/>
              <a:gd name="T84" fmla="*/ 121 w 2394"/>
              <a:gd name="T85" fmla="*/ 521 h 2501"/>
              <a:gd name="T86" fmla="*/ 0 w 2394"/>
              <a:gd name="T87" fmla="*/ 587 h 2501"/>
              <a:gd name="T88" fmla="*/ 0 w 2394"/>
              <a:gd name="T89" fmla="*/ 2501 h 2501"/>
              <a:gd name="T90" fmla="*/ 2394 w 2394"/>
              <a:gd name="T91" fmla="*/ 1385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94" h="2501">
                <a:moveTo>
                  <a:pt x="2394" y="1385"/>
                </a:moveTo>
                <a:lnTo>
                  <a:pt x="2308" y="1385"/>
                </a:lnTo>
                <a:lnTo>
                  <a:pt x="2308" y="1420"/>
                </a:lnTo>
                <a:lnTo>
                  <a:pt x="2270" y="1420"/>
                </a:lnTo>
                <a:lnTo>
                  <a:pt x="2270" y="1323"/>
                </a:lnTo>
                <a:lnTo>
                  <a:pt x="2228" y="1323"/>
                </a:lnTo>
                <a:lnTo>
                  <a:pt x="2228" y="1202"/>
                </a:lnTo>
                <a:lnTo>
                  <a:pt x="2083" y="1202"/>
                </a:lnTo>
                <a:lnTo>
                  <a:pt x="2083" y="1278"/>
                </a:lnTo>
                <a:lnTo>
                  <a:pt x="2055" y="1278"/>
                </a:lnTo>
                <a:lnTo>
                  <a:pt x="2055" y="1344"/>
                </a:lnTo>
                <a:lnTo>
                  <a:pt x="2031" y="1344"/>
                </a:lnTo>
                <a:lnTo>
                  <a:pt x="2031" y="1019"/>
                </a:lnTo>
                <a:lnTo>
                  <a:pt x="1969" y="1019"/>
                </a:lnTo>
                <a:lnTo>
                  <a:pt x="1969" y="1071"/>
                </a:lnTo>
                <a:lnTo>
                  <a:pt x="1872" y="1071"/>
                </a:lnTo>
                <a:lnTo>
                  <a:pt x="1872" y="1140"/>
                </a:lnTo>
                <a:lnTo>
                  <a:pt x="1845" y="1140"/>
                </a:lnTo>
                <a:lnTo>
                  <a:pt x="1845" y="1036"/>
                </a:lnTo>
                <a:lnTo>
                  <a:pt x="1696" y="1036"/>
                </a:lnTo>
                <a:lnTo>
                  <a:pt x="1696" y="1209"/>
                </a:lnTo>
                <a:lnTo>
                  <a:pt x="1620" y="1209"/>
                </a:lnTo>
                <a:lnTo>
                  <a:pt x="1620" y="929"/>
                </a:lnTo>
                <a:lnTo>
                  <a:pt x="1582" y="929"/>
                </a:lnTo>
                <a:lnTo>
                  <a:pt x="1582" y="843"/>
                </a:lnTo>
                <a:lnTo>
                  <a:pt x="1555" y="843"/>
                </a:lnTo>
                <a:lnTo>
                  <a:pt x="1555" y="929"/>
                </a:lnTo>
                <a:lnTo>
                  <a:pt x="1472" y="929"/>
                </a:lnTo>
                <a:lnTo>
                  <a:pt x="1472" y="874"/>
                </a:lnTo>
                <a:lnTo>
                  <a:pt x="1447" y="874"/>
                </a:lnTo>
                <a:lnTo>
                  <a:pt x="1447" y="953"/>
                </a:lnTo>
                <a:lnTo>
                  <a:pt x="1416" y="953"/>
                </a:lnTo>
                <a:lnTo>
                  <a:pt x="1416" y="1274"/>
                </a:lnTo>
                <a:lnTo>
                  <a:pt x="1382" y="1274"/>
                </a:lnTo>
                <a:lnTo>
                  <a:pt x="1382" y="929"/>
                </a:lnTo>
                <a:lnTo>
                  <a:pt x="1354" y="929"/>
                </a:lnTo>
                <a:lnTo>
                  <a:pt x="1354" y="867"/>
                </a:lnTo>
                <a:lnTo>
                  <a:pt x="1320" y="867"/>
                </a:lnTo>
                <a:lnTo>
                  <a:pt x="1320" y="939"/>
                </a:lnTo>
                <a:lnTo>
                  <a:pt x="1302" y="939"/>
                </a:lnTo>
                <a:lnTo>
                  <a:pt x="1302" y="1133"/>
                </a:lnTo>
                <a:lnTo>
                  <a:pt x="1285" y="1133"/>
                </a:lnTo>
                <a:lnTo>
                  <a:pt x="1285" y="1378"/>
                </a:lnTo>
                <a:lnTo>
                  <a:pt x="1264" y="1378"/>
                </a:lnTo>
                <a:lnTo>
                  <a:pt x="1264" y="1243"/>
                </a:lnTo>
                <a:lnTo>
                  <a:pt x="1240" y="1243"/>
                </a:lnTo>
                <a:lnTo>
                  <a:pt x="1240" y="701"/>
                </a:lnTo>
                <a:lnTo>
                  <a:pt x="1216" y="701"/>
                </a:lnTo>
                <a:lnTo>
                  <a:pt x="1216" y="597"/>
                </a:lnTo>
                <a:lnTo>
                  <a:pt x="1026" y="597"/>
                </a:lnTo>
                <a:lnTo>
                  <a:pt x="1026" y="708"/>
                </a:lnTo>
                <a:lnTo>
                  <a:pt x="1009" y="708"/>
                </a:lnTo>
                <a:lnTo>
                  <a:pt x="1009" y="324"/>
                </a:lnTo>
                <a:lnTo>
                  <a:pt x="933" y="324"/>
                </a:lnTo>
                <a:lnTo>
                  <a:pt x="933" y="262"/>
                </a:lnTo>
                <a:lnTo>
                  <a:pt x="881" y="262"/>
                </a:lnTo>
                <a:lnTo>
                  <a:pt x="881" y="338"/>
                </a:lnTo>
                <a:lnTo>
                  <a:pt x="857" y="338"/>
                </a:lnTo>
                <a:lnTo>
                  <a:pt x="857" y="1243"/>
                </a:lnTo>
                <a:lnTo>
                  <a:pt x="812" y="1243"/>
                </a:lnTo>
                <a:lnTo>
                  <a:pt x="812" y="939"/>
                </a:lnTo>
                <a:lnTo>
                  <a:pt x="795" y="939"/>
                </a:lnTo>
                <a:lnTo>
                  <a:pt x="795" y="590"/>
                </a:lnTo>
                <a:lnTo>
                  <a:pt x="784" y="566"/>
                </a:lnTo>
                <a:lnTo>
                  <a:pt x="784" y="183"/>
                </a:lnTo>
                <a:lnTo>
                  <a:pt x="757" y="183"/>
                </a:lnTo>
                <a:lnTo>
                  <a:pt x="757" y="0"/>
                </a:lnTo>
                <a:lnTo>
                  <a:pt x="670" y="0"/>
                </a:lnTo>
                <a:lnTo>
                  <a:pt x="670" y="155"/>
                </a:lnTo>
                <a:lnTo>
                  <a:pt x="646" y="155"/>
                </a:lnTo>
                <a:lnTo>
                  <a:pt x="646" y="228"/>
                </a:lnTo>
                <a:lnTo>
                  <a:pt x="629" y="228"/>
                </a:lnTo>
                <a:lnTo>
                  <a:pt x="629" y="642"/>
                </a:lnTo>
                <a:lnTo>
                  <a:pt x="598" y="642"/>
                </a:lnTo>
                <a:lnTo>
                  <a:pt x="598" y="456"/>
                </a:lnTo>
                <a:lnTo>
                  <a:pt x="387" y="456"/>
                </a:lnTo>
                <a:lnTo>
                  <a:pt x="387" y="698"/>
                </a:lnTo>
                <a:lnTo>
                  <a:pt x="332" y="698"/>
                </a:lnTo>
                <a:lnTo>
                  <a:pt x="332" y="653"/>
                </a:lnTo>
                <a:lnTo>
                  <a:pt x="294" y="653"/>
                </a:lnTo>
                <a:lnTo>
                  <a:pt x="294" y="722"/>
                </a:lnTo>
                <a:lnTo>
                  <a:pt x="221" y="722"/>
                </a:lnTo>
                <a:lnTo>
                  <a:pt x="221" y="604"/>
                </a:lnTo>
                <a:lnTo>
                  <a:pt x="163" y="604"/>
                </a:lnTo>
                <a:lnTo>
                  <a:pt x="163" y="521"/>
                </a:lnTo>
                <a:lnTo>
                  <a:pt x="121" y="521"/>
                </a:lnTo>
                <a:lnTo>
                  <a:pt x="121" y="587"/>
                </a:lnTo>
                <a:lnTo>
                  <a:pt x="0" y="587"/>
                </a:lnTo>
                <a:lnTo>
                  <a:pt x="0" y="1503"/>
                </a:lnTo>
                <a:lnTo>
                  <a:pt x="0" y="2501"/>
                </a:lnTo>
                <a:lnTo>
                  <a:pt x="2394" y="2501"/>
                </a:lnTo>
                <a:lnTo>
                  <a:pt x="2394" y="1385"/>
                </a:ln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lvl="0"/>
            <a:endParaRPr lang="en-US" sz="1765"/>
          </a:p>
        </p:txBody>
      </p:sp>
      <p:sp>
        <p:nvSpPr>
          <p:cNvPr id="91" name="Freeform 20"/>
          <p:cNvSpPr>
            <a:spLocks noEditPoints="1"/>
          </p:cNvSpPr>
          <p:nvPr userDrawn="1"/>
        </p:nvSpPr>
        <p:spPr bwMode="auto">
          <a:xfrm>
            <a:off x="8105463" y="303197"/>
            <a:ext cx="535365" cy="5781420"/>
          </a:xfrm>
          <a:custGeom>
            <a:avLst/>
            <a:gdLst>
              <a:gd name="T0" fmla="*/ 51 w 93"/>
              <a:gd name="T1" fmla="*/ 1003 h 1003"/>
              <a:gd name="T2" fmla="*/ 51 w 93"/>
              <a:gd name="T3" fmla="*/ 1002 h 1003"/>
              <a:gd name="T4" fmla="*/ 42 w 93"/>
              <a:gd name="T5" fmla="*/ 1002 h 1003"/>
              <a:gd name="T6" fmla="*/ 42 w 93"/>
              <a:gd name="T7" fmla="*/ 1003 h 1003"/>
              <a:gd name="T8" fmla="*/ 0 w 93"/>
              <a:gd name="T9" fmla="*/ 1003 h 1003"/>
              <a:gd name="T10" fmla="*/ 34 w 93"/>
              <a:gd name="T11" fmla="*/ 384 h 1003"/>
              <a:gd name="T12" fmla="*/ 4 w 93"/>
              <a:gd name="T13" fmla="*/ 370 h 1003"/>
              <a:gd name="T14" fmla="*/ 13 w 93"/>
              <a:gd name="T15" fmla="*/ 360 h 1003"/>
              <a:gd name="T16" fmla="*/ 3 w 93"/>
              <a:gd name="T17" fmla="*/ 344 h 1003"/>
              <a:gd name="T18" fmla="*/ 15 w 93"/>
              <a:gd name="T19" fmla="*/ 325 h 1003"/>
              <a:gd name="T20" fmla="*/ 15 w 93"/>
              <a:gd name="T21" fmla="*/ 324 h 1003"/>
              <a:gd name="T22" fmla="*/ 29 w 93"/>
              <a:gd name="T23" fmla="*/ 309 h 1003"/>
              <a:gd name="T24" fmla="*/ 35 w 93"/>
              <a:gd name="T25" fmla="*/ 309 h 1003"/>
              <a:gd name="T26" fmla="*/ 35 w 93"/>
              <a:gd name="T27" fmla="*/ 300 h 1003"/>
              <a:gd name="T28" fmla="*/ 35 w 93"/>
              <a:gd name="T29" fmla="*/ 300 h 1003"/>
              <a:gd name="T30" fmla="*/ 29 w 93"/>
              <a:gd name="T31" fmla="*/ 294 h 1003"/>
              <a:gd name="T32" fmla="*/ 35 w 93"/>
              <a:gd name="T33" fmla="*/ 288 h 1003"/>
              <a:gd name="T34" fmla="*/ 35 w 93"/>
              <a:gd name="T35" fmla="*/ 288 h 1003"/>
              <a:gd name="T36" fmla="*/ 35 w 93"/>
              <a:gd name="T37" fmla="*/ 178 h 1003"/>
              <a:gd name="T38" fmla="*/ 58 w 93"/>
              <a:gd name="T39" fmla="*/ 178 h 1003"/>
              <a:gd name="T40" fmla="*/ 58 w 93"/>
              <a:gd name="T41" fmla="*/ 288 h 1003"/>
              <a:gd name="T42" fmla="*/ 58 w 93"/>
              <a:gd name="T43" fmla="*/ 288 h 1003"/>
              <a:gd name="T44" fmla="*/ 64 w 93"/>
              <a:gd name="T45" fmla="*/ 294 h 1003"/>
              <a:gd name="T46" fmla="*/ 58 w 93"/>
              <a:gd name="T47" fmla="*/ 300 h 1003"/>
              <a:gd name="T48" fmla="*/ 58 w 93"/>
              <a:gd name="T49" fmla="*/ 300 h 1003"/>
              <a:gd name="T50" fmla="*/ 58 w 93"/>
              <a:gd name="T51" fmla="*/ 309 h 1003"/>
              <a:gd name="T52" fmla="*/ 63 w 93"/>
              <a:gd name="T53" fmla="*/ 309 h 1003"/>
              <a:gd name="T54" fmla="*/ 78 w 93"/>
              <a:gd name="T55" fmla="*/ 324 h 1003"/>
              <a:gd name="T56" fmla="*/ 78 w 93"/>
              <a:gd name="T57" fmla="*/ 325 h 1003"/>
              <a:gd name="T58" fmla="*/ 90 w 93"/>
              <a:gd name="T59" fmla="*/ 344 h 1003"/>
              <a:gd name="T60" fmla="*/ 80 w 93"/>
              <a:gd name="T61" fmla="*/ 360 h 1003"/>
              <a:gd name="T62" fmla="*/ 89 w 93"/>
              <a:gd name="T63" fmla="*/ 370 h 1003"/>
              <a:gd name="T64" fmla="*/ 59 w 93"/>
              <a:gd name="T65" fmla="*/ 384 h 1003"/>
              <a:gd name="T66" fmla="*/ 93 w 93"/>
              <a:gd name="T67" fmla="*/ 1003 h 1003"/>
              <a:gd name="T68" fmla="*/ 51 w 93"/>
              <a:gd name="T69" fmla="*/ 1003 h 1003"/>
              <a:gd name="T70" fmla="*/ 63 w 93"/>
              <a:gd name="T71" fmla="*/ 177 h 1003"/>
              <a:gd name="T72" fmla="*/ 53 w 93"/>
              <a:gd name="T73" fmla="*/ 165 h 1003"/>
              <a:gd name="T74" fmla="*/ 53 w 93"/>
              <a:gd name="T75" fmla="*/ 94 h 1003"/>
              <a:gd name="T76" fmla="*/ 51 w 93"/>
              <a:gd name="T77" fmla="*/ 94 h 1003"/>
              <a:gd name="T78" fmla="*/ 51 w 93"/>
              <a:gd name="T79" fmla="*/ 66 h 1003"/>
              <a:gd name="T80" fmla="*/ 50 w 93"/>
              <a:gd name="T81" fmla="*/ 66 h 1003"/>
              <a:gd name="T82" fmla="*/ 50 w 93"/>
              <a:gd name="T83" fmla="*/ 35 h 1003"/>
              <a:gd name="T84" fmla="*/ 49 w 93"/>
              <a:gd name="T85" fmla="*/ 35 h 1003"/>
              <a:gd name="T86" fmla="*/ 49 w 93"/>
              <a:gd name="T87" fmla="*/ 0 h 1003"/>
              <a:gd name="T88" fmla="*/ 44 w 93"/>
              <a:gd name="T89" fmla="*/ 0 h 1003"/>
              <a:gd name="T90" fmla="*/ 44 w 93"/>
              <a:gd name="T91" fmla="*/ 35 h 1003"/>
              <a:gd name="T92" fmla="*/ 43 w 93"/>
              <a:gd name="T93" fmla="*/ 35 h 1003"/>
              <a:gd name="T94" fmla="*/ 43 w 93"/>
              <a:gd name="T95" fmla="*/ 66 h 1003"/>
              <a:gd name="T96" fmla="*/ 42 w 93"/>
              <a:gd name="T97" fmla="*/ 66 h 1003"/>
              <a:gd name="T98" fmla="*/ 42 w 93"/>
              <a:gd name="T99" fmla="*/ 94 h 1003"/>
              <a:gd name="T100" fmla="*/ 40 w 93"/>
              <a:gd name="T101" fmla="*/ 94 h 1003"/>
              <a:gd name="T102" fmla="*/ 40 w 93"/>
              <a:gd name="T103" fmla="*/ 165 h 1003"/>
              <a:gd name="T104" fmla="*/ 29 w 93"/>
              <a:gd name="T105" fmla="*/ 177 h 1003"/>
              <a:gd name="T106" fmla="*/ 29 w 93"/>
              <a:gd name="T107" fmla="*/ 177 h 1003"/>
              <a:gd name="T108" fmla="*/ 63 w 93"/>
              <a:gd name="T109" fmla="*/ 177 h 1003"/>
              <a:gd name="T110" fmla="*/ 63 w 93"/>
              <a:gd name="T111" fmla="*/ 177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003">
                <a:moveTo>
                  <a:pt x="51" y="1003"/>
                </a:moveTo>
                <a:cubicBezTo>
                  <a:pt x="51" y="1002"/>
                  <a:pt x="51" y="1002"/>
                  <a:pt x="51" y="1002"/>
                </a:cubicBezTo>
                <a:cubicBezTo>
                  <a:pt x="42" y="1002"/>
                  <a:pt x="42" y="1002"/>
                  <a:pt x="42" y="1002"/>
                </a:cubicBezTo>
                <a:cubicBezTo>
                  <a:pt x="42" y="1003"/>
                  <a:pt x="42" y="1003"/>
                  <a:pt x="42" y="1003"/>
                </a:cubicBezTo>
                <a:cubicBezTo>
                  <a:pt x="0" y="1003"/>
                  <a:pt x="0" y="1003"/>
                  <a:pt x="0" y="1003"/>
                </a:cubicBezTo>
                <a:cubicBezTo>
                  <a:pt x="0" y="1003"/>
                  <a:pt x="25" y="599"/>
                  <a:pt x="34" y="384"/>
                </a:cubicBezTo>
                <a:cubicBezTo>
                  <a:pt x="17" y="382"/>
                  <a:pt x="4" y="377"/>
                  <a:pt x="4" y="370"/>
                </a:cubicBezTo>
                <a:cubicBezTo>
                  <a:pt x="4" y="366"/>
                  <a:pt x="8" y="363"/>
                  <a:pt x="13" y="360"/>
                </a:cubicBezTo>
                <a:cubicBezTo>
                  <a:pt x="7" y="356"/>
                  <a:pt x="3" y="350"/>
                  <a:pt x="3" y="344"/>
                </a:cubicBezTo>
                <a:cubicBezTo>
                  <a:pt x="3" y="336"/>
                  <a:pt x="8" y="330"/>
                  <a:pt x="15" y="325"/>
                </a:cubicBezTo>
                <a:cubicBezTo>
                  <a:pt x="15" y="324"/>
                  <a:pt x="15" y="324"/>
                  <a:pt x="15" y="324"/>
                </a:cubicBezTo>
                <a:cubicBezTo>
                  <a:pt x="15" y="316"/>
                  <a:pt x="22" y="309"/>
                  <a:pt x="29" y="309"/>
                </a:cubicBezTo>
                <a:cubicBezTo>
                  <a:pt x="35" y="309"/>
                  <a:pt x="35" y="309"/>
                  <a:pt x="35" y="309"/>
                </a:cubicBezTo>
                <a:cubicBezTo>
                  <a:pt x="35" y="300"/>
                  <a:pt x="35" y="300"/>
                  <a:pt x="35" y="300"/>
                </a:cubicBezTo>
                <a:cubicBezTo>
                  <a:pt x="35" y="300"/>
                  <a:pt x="35" y="300"/>
                  <a:pt x="35" y="300"/>
                </a:cubicBezTo>
                <a:cubicBezTo>
                  <a:pt x="31" y="300"/>
                  <a:pt x="29" y="297"/>
                  <a:pt x="29" y="294"/>
                </a:cubicBezTo>
                <a:cubicBezTo>
                  <a:pt x="29" y="291"/>
                  <a:pt x="31" y="288"/>
                  <a:pt x="35" y="288"/>
                </a:cubicBezTo>
                <a:cubicBezTo>
                  <a:pt x="35" y="288"/>
                  <a:pt x="35" y="288"/>
                  <a:pt x="35" y="288"/>
                </a:cubicBezTo>
                <a:cubicBezTo>
                  <a:pt x="35" y="178"/>
                  <a:pt x="35" y="178"/>
                  <a:pt x="35" y="178"/>
                </a:cubicBezTo>
                <a:cubicBezTo>
                  <a:pt x="58" y="178"/>
                  <a:pt x="58" y="178"/>
                  <a:pt x="58" y="178"/>
                </a:cubicBezTo>
                <a:cubicBezTo>
                  <a:pt x="58" y="288"/>
                  <a:pt x="58" y="288"/>
                  <a:pt x="58" y="288"/>
                </a:cubicBezTo>
                <a:cubicBezTo>
                  <a:pt x="58" y="288"/>
                  <a:pt x="58" y="288"/>
                  <a:pt x="58" y="288"/>
                </a:cubicBezTo>
                <a:cubicBezTo>
                  <a:pt x="62" y="288"/>
                  <a:pt x="64" y="291"/>
                  <a:pt x="64" y="294"/>
                </a:cubicBezTo>
                <a:cubicBezTo>
                  <a:pt x="64" y="297"/>
                  <a:pt x="62" y="300"/>
                  <a:pt x="58" y="300"/>
                </a:cubicBezTo>
                <a:cubicBezTo>
                  <a:pt x="58" y="300"/>
                  <a:pt x="58" y="300"/>
                  <a:pt x="58" y="300"/>
                </a:cubicBezTo>
                <a:cubicBezTo>
                  <a:pt x="58" y="309"/>
                  <a:pt x="58" y="309"/>
                  <a:pt x="58" y="309"/>
                </a:cubicBezTo>
                <a:cubicBezTo>
                  <a:pt x="63" y="309"/>
                  <a:pt x="63" y="309"/>
                  <a:pt x="63" y="309"/>
                </a:cubicBezTo>
                <a:cubicBezTo>
                  <a:pt x="71" y="309"/>
                  <a:pt x="78" y="316"/>
                  <a:pt x="78" y="324"/>
                </a:cubicBezTo>
                <a:cubicBezTo>
                  <a:pt x="78" y="325"/>
                  <a:pt x="78" y="325"/>
                  <a:pt x="78" y="325"/>
                </a:cubicBezTo>
                <a:cubicBezTo>
                  <a:pt x="85" y="330"/>
                  <a:pt x="90" y="336"/>
                  <a:pt x="90" y="344"/>
                </a:cubicBezTo>
                <a:cubicBezTo>
                  <a:pt x="90" y="350"/>
                  <a:pt x="86" y="356"/>
                  <a:pt x="80" y="360"/>
                </a:cubicBezTo>
                <a:cubicBezTo>
                  <a:pt x="85" y="363"/>
                  <a:pt x="89" y="366"/>
                  <a:pt x="89" y="370"/>
                </a:cubicBezTo>
                <a:cubicBezTo>
                  <a:pt x="89" y="377"/>
                  <a:pt x="76" y="382"/>
                  <a:pt x="59" y="384"/>
                </a:cubicBezTo>
                <a:cubicBezTo>
                  <a:pt x="68" y="599"/>
                  <a:pt x="93" y="1003"/>
                  <a:pt x="93" y="1003"/>
                </a:cubicBezTo>
                <a:lnTo>
                  <a:pt x="51" y="1003"/>
                </a:lnTo>
                <a:close/>
                <a:moveTo>
                  <a:pt x="63" y="177"/>
                </a:moveTo>
                <a:cubicBezTo>
                  <a:pt x="63" y="171"/>
                  <a:pt x="59" y="167"/>
                  <a:pt x="53" y="165"/>
                </a:cubicBezTo>
                <a:cubicBezTo>
                  <a:pt x="53" y="94"/>
                  <a:pt x="53" y="94"/>
                  <a:pt x="53" y="94"/>
                </a:cubicBezTo>
                <a:cubicBezTo>
                  <a:pt x="51" y="94"/>
                  <a:pt x="51" y="94"/>
                  <a:pt x="51" y="94"/>
                </a:cubicBezTo>
                <a:cubicBezTo>
                  <a:pt x="51" y="66"/>
                  <a:pt x="51" y="66"/>
                  <a:pt x="51" y="66"/>
                </a:cubicBezTo>
                <a:cubicBezTo>
                  <a:pt x="50" y="66"/>
                  <a:pt x="50" y="66"/>
                  <a:pt x="50" y="66"/>
                </a:cubicBezTo>
                <a:cubicBezTo>
                  <a:pt x="50" y="35"/>
                  <a:pt x="50" y="35"/>
                  <a:pt x="50" y="35"/>
                </a:cubicBezTo>
                <a:cubicBezTo>
                  <a:pt x="49" y="35"/>
                  <a:pt x="49" y="35"/>
                  <a:pt x="49" y="35"/>
                </a:cubicBezTo>
                <a:cubicBezTo>
                  <a:pt x="49" y="0"/>
                  <a:pt x="49" y="0"/>
                  <a:pt x="49" y="0"/>
                </a:cubicBezTo>
                <a:cubicBezTo>
                  <a:pt x="44" y="0"/>
                  <a:pt x="44" y="0"/>
                  <a:pt x="44" y="0"/>
                </a:cubicBezTo>
                <a:cubicBezTo>
                  <a:pt x="44" y="35"/>
                  <a:pt x="44" y="35"/>
                  <a:pt x="44" y="35"/>
                </a:cubicBezTo>
                <a:cubicBezTo>
                  <a:pt x="43" y="35"/>
                  <a:pt x="43" y="35"/>
                  <a:pt x="43" y="35"/>
                </a:cubicBezTo>
                <a:cubicBezTo>
                  <a:pt x="43" y="66"/>
                  <a:pt x="43" y="66"/>
                  <a:pt x="43" y="66"/>
                </a:cubicBezTo>
                <a:cubicBezTo>
                  <a:pt x="42" y="66"/>
                  <a:pt x="42" y="66"/>
                  <a:pt x="42" y="66"/>
                </a:cubicBezTo>
                <a:cubicBezTo>
                  <a:pt x="42" y="94"/>
                  <a:pt x="42" y="94"/>
                  <a:pt x="42" y="94"/>
                </a:cubicBezTo>
                <a:cubicBezTo>
                  <a:pt x="40" y="94"/>
                  <a:pt x="40" y="94"/>
                  <a:pt x="40" y="94"/>
                </a:cubicBezTo>
                <a:cubicBezTo>
                  <a:pt x="40" y="165"/>
                  <a:pt x="40" y="165"/>
                  <a:pt x="40" y="165"/>
                </a:cubicBezTo>
                <a:cubicBezTo>
                  <a:pt x="34" y="167"/>
                  <a:pt x="29" y="171"/>
                  <a:pt x="29" y="177"/>
                </a:cubicBezTo>
                <a:cubicBezTo>
                  <a:pt x="29" y="177"/>
                  <a:pt x="29" y="177"/>
                  <a:pt x="29" y="177"/>
                </a:cubicBezTo>
                <a:cubicBezTo>
                  <a:pt x="63" y="177"/>
                  <a:pt x="63" y="177"/>
                  <a:pt x="63" y="177"/>
                </a:cubicBezTo>
                <a:cubicBezTo>
                  <a:pt x="63" y="177"/>
                  <a:pt x="63" y="177"/>
                  <a:pt x="63" y="177"/>
                </a:cubicBezTo>
                <a:close/>
              </a:path>
            </a:pathLst>
          </a:custGeom>
          <a:solidFill>
            <a:schemeClr val="accent4">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203" y="6119147"/>
            <a:ext cx="1253377" cy="26878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grpSp>
        <p:nvGrpSpPr>
          <p:cNvPr id="6" name="Group 4"/>
          <p:cNvGrpSpPr>
            <a:grpSpLocks noChangeAspect="1"/>
          </p:cNvGrpSpPr>
          <p:nvPr userDrawn="1"/>
        </p:nvGrpSpPr>
        <p:grpSpPr bwMode="auto">
          <a:xfrm>
            <a:off x="386689" y="1299380"/>
            <a:ext cx="2541690" cy="2909434"/>
            <a:chOff x="1343" y="-743"/>
            <a:chExt cx="5148" cy="5892"/>
          </a:xfrm>
          <a:solidFill>
            <a:schemeClr val="tx1"/>
          </a:solidFill>
        </p:grpSpPr>
        <p:sp>
          <p:nvSpPr>
            <p:cNvPr id="11" name="Freeform 5"/>
            <p:cNvSpPr>
              <a:spLocks/>
            </p:cNvSpPr>
            <p:nvPr userDrawn="1"/>
          </p:nvSpPr>
          <p:spPr bwMode="auto">
            <a:xfrm>
              <a:off x="1426" y="-689"/>
              <a:ext cx="745" cy="743"/>
            </a:xfrm>
            <a:custGeom>
              <a:avLst/>
              <a:gdLst>
                <a:gd name="T0" fmla="*/ 315 w 315"/>
                <a:gd name="T1" fmla="*/ 314 h 314"/>
                <a:gd name="T2" fmla="*/ 279 w 315"/>
                <a:gd name="T3" fmla="*/ 314 h 314"/>
                <a:gd name="T4" fmla="*/ 279 w 315"/>
                <a:gd name="T5" fmla="*/ 103 h 314"/>
                <a:gd name="T6" fmla="*/ 282 w 315"/>
                <a:gd name="T7" fmla="*/ 42 h 314"/>
                <a:gd name="T8" fmla="*/ 281 w 315"/>
                <a:gd name="T9" fmla="*/ 42 h 314"/>
                <a:gd name="T10" fmla="*/ 272 w 315"/>
                <a:gd name="T11" fmla="*/ 72 h 314"/>
                <a:gd name="T12" fmla="*/ 166 w 315"/>
                <a:gd name="T13" fmla="*/ 314 h 314"/>
                <a:gd name="T14" fmla="*/ 149 w 315"/>
                <a:gd name="T15" fmla="*/ 314 h 314"/>
                <a:gd name="T16" fmla="*/ 43 w 315"/>
                <a:gd name="T17" fmla="*/ 74 h 314"/>
                <a:gd name="T18" fmla="*/ 34 w 315"/>
                <a:gd name="T19" fmla="*/ 42 h 314"/>
                <a:gd name="T20" fmla="*/ 33 w 315"/>
                <a:gd name="T21" fmla="*/ 42 h 314"/>
                <a:gd name="T22" fmla="*/ 35 w 315"/>
                <a:gd name="T23" fmla="*/ 103 h 314"/>
                <a:gd name="T24" fmla="*/ 35 w 315"/>
                <a:gd name="T25" fmla="*/ 314 h 314"/>
                <a:gd name="T26" fmla="*/ 0 w 315"/>
                <a:gd name="T27" fmla="*/ 314 h 314"/>
                <a:gd name="T28" fmla="*/ 0 w 315"/>
                <a:gd name="T29" fmla="*/ 0 h 314"/>
                <a:gd name="T30" fmla="*/ 48 w 315"/>
                <a:gd name="T31" fmla="*/ 0 h 314"/>
                <a:gd name="T32" fmla="*/ 142 w 315"/>
                <a:gd name="T33" fmla="*/ 219 h 314"/>
                <a:gd name="T34" fmla="*/ 156 w 315"/>
                <a:gd name="T35" fmla="*/ 256 h 314"/>
                <a:gd name="T36" fmla="*/ 158 w 315"/>
                <a:gd name="T37" fmla="*/ 256 h 314"/>
                <a:gd name="T38" fmla="*/ 173 w 315"/>
                <a:gd name="T39" fmla="*/ 218 h 314"/>
                <a:gd name="T40" fmla="*/ 270 w 315"/>
                <a:gd name="T41" fmla="*/ 0 h 314"/>
                <a:gd name="T42" fmla="*/ 315 w 315"/>
                <a:gd name="T43" fmla="*/ 0 h 314"/>
                <a:gd name="T44" fmla="*/ 315 w 315"/>
                <a:gd name="T4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5" h="314">
                  <a:moveTo>
                    <a:pt x="315" y="314"/>
                  </a:moveTo>
                  <a:cubicBezTo>
                    <a:pt x="279" y="314"/>
                    <a:pt x="279" y="314"/>
                    <a:pt x="279" y="314"/>
                  </a:cubicBezTo>
                  <a:cubicBezTo>
                    <a:pt x="279" y="103"/>
                    <a:pt x="279" y="103"/>
                    <a:pt x="279" y="103"/>
                  </a:cubicBezTo>
                  <a:cubicBezTo>
                    <a:pt x="279" y="86"/>
                    <a:pt x="280" y="66"/>
                    <a:pt x="282" y="42"/>
                  </a:cubicBezTo>
                  <a:cubicBezTo>
                    <a:pt x="281" y="42"/>
                    <a:pt x="281" y="42"/>
                    <a:pt x="281" y="42"/>
                  </a:cubicBezTo>
                  <a:cubicBezTo>
                    <a:pt x="277" y="56"/>
                    <a:pt x="274" y="66"/>
                    <a:pt x="272" y="72"/>
                  </a:cubicBezTo>
                  <a:cubicBezTo>
                    <a:pt x="166" y="314"/>
                    <a:pt x="166" y="314"/>
                    <a:pt x="166" y="314"/>
                  </a:cubicBezTo>
                  <a:cubicBezTo>
                    <a:pt x="149" y="314"/>
                    <a:pt x="149" y="314"/>
                    <a:pt x="149" y="314"/>
                  </a:cubicBezTo>
                  <a:cubicBezTo>
                    <a:pt x="43" y="74"/>
                    <a:pt x="43" y="74"/>
                    <a:pt x="43" y="74"/>
                  </a:cubicBezTo>
                  <a:cubicBezTo>
                    <a:pt x="40" y="68"/>
                    <a:pt x="37" y="57"/>
                    <a:pt x="34" y="42"/>
                  </a:cubicBezTo>
                  <a:cubicBezTo>
                    <a:pt x="33" y="42"/>
                    <a:pt x="33" y="42"/>
                    <a:pt x="33" y="42"/>
                  </a:cubicBezTo>
                  <a:cubicBezTo>
                    <a:pt x="34" y="54"/>
                    <a:pt x="35" y="75"/>
                    <a:pt x="35" y="103"/>
                  </a:cubicBezTo>
                  <a:cubicBezTo>
                    <a:pt x="35" y="314"/>
                    <a:pt x="35" y="314"/>
                    <a:pt x="35" y="314"/>
                  </a:cubicBezTo>
                  <a:cubicBezTo>
                    <a:pt x="0" y="314"/>
                    <a:pt x="0" y="314"/>
                    <a:pt x="0" y="314"/>
                  </a:cubicBezTo>
                  <a:cubicBezTo>
                    <a:pt x="0" y="0"/>
                    <a:pt x="0" y="0"/>
                    <a:pt x="0" y="0"/>
                  </a:cubicBezTo>
                  <a:cubicBezTo>
                    <a:pt x="48" y="0"/>
                    <a:pt x="48" y="0"/>
                    <a:pt x="48" y="0"/>
                  </a:cubicBezTo>
                  <a:cubicBezTo>
                    <a:pt x="142" y="219"/>
                    <a:pt x="142" y="219"/>
                    <a:pt x="142" y="219"/>
                  </a:cubicBezTo>
                  <a:cubicBezTo>
                    <a:pt x="150" y="235"/>
                    <a:pt x="154" y="248"/>
                    <a:pt x="156" y="256"/>
                  </a:cubicBezTo>
                  <a:cubicBezTo>
                    <a:pt x="158" y="256"/>
                    <a:pt x="158" y="256"/>
                    <a:pt x="158" y="256"/>
                  </a:cubicBezTo>
                  <a:cubicBezTo>
                    <a:pt x="165" y="236"/>
                    <a:pt x="170" y="223"/>
                    <a:pt x="173" y="218"/>
                  </a:cubicBezTo>
                  <a:cubicBezTo>
                    <a:pt x="270" y="0"/>
                    <a:pt x="270" y="0"/>
                    <a:pt x="270" y="0"/>
                  </a:cubicBezTo>
                  <a:cubicBezTo>
                    <a:pt x="315" y="0"/>
                    <a:pt x="315" y="0"/>
                    <a:pt x="315" y="0"/>
                  </a:cubicBezTo>
                  <a:lnTo>
                    <a:pt x="315"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 name="Freeform 6"/>
            <p:cNvSpPr>
              <a:spLocks noEditPoints="1"/>
            </p:cNvSpPr>
            <p:nvPr userDrawn="1"/>
          </p:nvSpPr>
          <p:spPr bwMode="auto">
            <a:xfrm>
              <a:off x="2339" y="-722"/>
              <a:ext cx="111" cy="776"/>
            </a:xfrm>
            <a:custGeom>
              <a:avLst/>
              <a:gdLst>
                <a:gd name="T0" fmla="*/ 47 w 47"/>
                <a:gd name="T1" fmla="*/ 23 h 328"/>
                <a:gd name="T2" fmla="*/ 40 w 47"/>
                <a:gd name="T3" fmla="*/ 40 h 328"/>
                <a:gd name="T4" fmla="*/ 23 w 47"/>
                <a:gd name="T5" fmla="*/ 46 h 328"/>
                <a:gd name="T6" fmla="*/ 7 w 47"/>
                <a:gd name="T7" fmla="*/ 40 h 328"/>
                <a:gd name="T8" fmla="*/ 0 w 47"/>
                <a:gd name="T9" fmla="*/ 23 h 328"/>
                <a:gd name="T10" fmla="*/ 7 w 47"/>
                <a:gd name="T11" fmla="*/ 7 h 328"/>
                <a:gd name="T12" fmla="*/ 23 w 47"/>
                <a:gd name="T13" fmla="*/ 0 h 328"/>
                <a:gd name="T14" fmla="*/ 40 w 47"/>
                <a:gd name="T15" fmla="*/ 7 h 328"/>
                <a:gd name="T16" fmla="*/ 47 w 47"/>
                <a:gd name="T17" fmla="*/ 23 h 328"/>
                <a:gd name="T18" fmla="*/ 41 w 47"/>
                <a:gd name="T19" fmla="*/ 328 h 328"/>
                <a:gd name="T20" fmla="*/ 5 w 47"/>
                <a:gd name="T21" fmla="*/ 328 h 328"/>
                <a:gd name="T22" fmla="*/ 5 w 47"/>
                <a:gd name="T23" fmla="*/ 103 h 328"/>
                <a:gd name="T24" fmla="*/ 41 w 47"/>
                <a:gd name="T25" fmla="*/ 103 h 328"/>
                <a:gd name="T26" fmla="*/ 41 w 47"/>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28">
                  <a:moveTo>
                    <a:pt x="47" y="23"/>
                  </a:moveTo>
                  <a:cubicBezTo>
                    <a:pt x="47" y="30"/>
                    <a:pt x="44" y="35"/>
                    <a:pt x="40" y="40"/>
                  </a:cubicBezTo>
                  <a:cubicBezTo>
                    <a:pt x="35" y="44"/>
                    <a:pt x="30" y="46"/>
                    <a:pt x="23" y="46"/>
                  </a:cubicBezTo>
                  <a:cubicBezTo>
                    <a:pt x="17" y="46"/>
                    <a:pt x="11" y="44"/>
                    <a:pt x="7" y="40"/>
                  </a:cubicBezTo>
                  <a:cubicBezTo>
                    <a:pt x="3" y="36"/>
                    <a:pt x="0" y="30"/>
                    <a:pt x="0" y="23"/>
                  </a:cubicBezTo>
                  <a:cubicBezTo>
                    <a:pt x="0" y="17"/>
                    <a:pt x="2" y="11"/>
                    <a:pt x="7" y="7"/>
                  </a:cubicBezTo>
                  <a:cubicBezTo>
                    <a:pt x="11" y="2"/>
                    <a:pt x="17" y="0"/>
                    <a:pt x="23" y="0"/>
                  </a:cubicBezTo>
                  <a:cubicBezTo>
                    <a:pt x="30" y="0"/>
                    <a:pt x="35" y="2"/>
                    <a:pt x="40" y="7"/>
                  </a:cubicBezTo>
                  <a:cubicBezTo>
                    <a:pt x="44" y="11"/>
                    <a:pt x="47" y="17"/>
                    <a:pt x="47" y="23"/>
                  </a:cubicBezTo>
                  <a:close/>
                  <a:moveTo>
                    <a:pt x="41" y="328"/>
                  </a:moveTo>
                  <a:cubicBezTo>
                    <a:pt x="5" y="328"/>
                    <a:pt x="5" y="328"/>
                    <a:pt x="5" y="328"/>
                  </a:cubicBezTo>
                  <a:cubicBezTo>
                    <a:pt x="5" y="103"/>
                    <a:pt x="5" y="103"/>
                    <a:pt x="5" y="103"/>
                  </a:cubicBezTo>
                  <a:cubicBezTo>
                    <a:pt x="41" y="103"/>
                    <a:pt x="41" y="103"/>
                    <a:pt x="41" y="103"/>
                  </a:cubicBezTo>
                  <a:lnTo>
                    <a:pt x="41"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2564" y="-490"/>
              <a:ext cx="393" cy="555"/>
            </a:xfrm>
            <a:custGeom>
              <a:avLst/>
              <a:gdLst>
                <a:gd name="T0" fmla="*/ 166 w 166"/>
                <a:gd name="T1" fmla="*/ 219 h 235"/>
                <a:gd name="T2" fmla="*/ 105 w 166"/>
                <a:gd name="T3" fmla="*/ 235 h 235"/>
                <a:gd name="T4" fmla="*/ 51 w 166"/>
                <a:gd name="T5" fmla="*/ 221 h 235"/>
                <a:gd name="T6" fmla="*/ 14 w 166"/>
                <a:gd name="T7" fmla="*/ 181 h 235"/>
                <a:gd name="T8" fmla="*/ 0 w 166"/>
                <a:gd name="T9" fmla="*/ 123 h 235"/>
                <a:gd name="T10" fmla="*/ 32 w 166"/>
                <a:gd name="T11" fmla="*/ 34 h 235"/>
                <a:gd name="T12" fmla="*/ 115 w 166"/>
                <a:gd name="T13" fmla="*/ 0 h 235"/>
                <a:gd name="T14" fmla="*/ 166 w 166"/>
                <a:gd name="T15" fmla="*/ 11 h 235"/>
                <a:gd name="T16" fmla="*/ 166 w 166"/>
                <a:gd name="T17" fmla="*/ 48 h 235"/>
                <a:gd name="T18" fmla="*/ 114 w 166"/>
                <a:gd name="T19" fmla="*/ 31 h 235"/>
                <a:gd name="T20" fmla="*/ 58 w 166"/>
                <a:gd name="T21" fmla="*/ 55 h 235"/>
                <a:gd name="T22" fmla="*/ 37 w 166"/>
                <a:gd name="T23" fmla="*/ 120 h 235"/>
                <a:gd name="T24" fmla="*/ 57 w 166"/>
                <a:gd name="T25" fmla="*/ 182 h 235"/>
                <a:gd name="T26" fmla="*/ 111 w 166"/>
                <a:gd name="T27" fmla="*/ 204 h 235"/>
                <a:gd name="T28" fmla="*/ 166 w 166"/>
                <a:gd name="T29" fmla="*/ 185 h 235"/>
                <a:gd name="T30" fmla="*/ 166 w 166"/>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235">
                  <a:moveTo>
                    <a:pt x="166" y="219"/>
                  </a:moveTo>
                  <a:cubicBezTo>
                    <a:pt x="149" y="230"/>
                    <a:pt x="129" y="235"/>
                    <a:pt x="105" y="235"/>
                  </a:cubicBezTo>
                  <a:cubicBezTo>
                    <a:pt x="85" y="235"/>
                    <a:pt x="67" y="230"/>
                    <a:pt x="51" y="221"/>
                  </a:cubicBezTo>
                  <a:cubicBezTo>
                    <a:pt x="35" y="212"/>
                    <a:pt x="23" y="198"/>
                    <a:pt x="14" y="181"/>
                  </a:cubicBezTo>
                  <a:cubicBezTo>
                    <a:pt x="5" y="164"/>
                    <a:pt x="0" y="144"/>
                    <a:pt x="0" y="123"/>
                  </a:cubicBezTo>
                  <a:cubicBezTo>
                    <a:pt x="0" y="86"/>
                    <a:pt x="11" y="56"/>
                    <a:pt x="32" y="34"/>
                  </a:cubicBezTo>
                  <a:cubicBezTo>
                    <a:pt x="53" y="11"/>
                    <a:pt x="80" y="0"/>
                    <a:pt x="115" y="0"/>
                  </a:cubicBezTo>
                  <a:cubicBezTo>
                    <a:pt x="134" y="0"/>
                    <a:pt x="151" y="4"/>
                    <a:pt x="166" y="11"/>
                  </a:cubicBezTo>
                  <a:cubicBezTo>
                    <a:pt x="166" y="48"/>
                    <a:pt x="166" y="48"/>
                    <a:pt x="166" y="48"/>
                  </a:cubicBezTo>
                  <a:cubicBezTo>
                    <a:pt x="150" y="36"/>
                    <a:pt x="132" y="31"/>
                    <a:pt x="114" y="31"/>
                  </a:cubicBezTo>
                  <a:cubicBezTo>
                    <a:pt x="91" y="31"/>
                    <a:pt x="72" y="39"/>
                    <a:pt x="58" y="55"/>
                  </a:cubicBezTo>
                  <a:cubicBezTo>
                    <a:pt x="44" y="72"/>
                    <a:pt x="37" y="93"/>
                    <a:pt x="37" y="120"/>
                  </a:cubicBezTo>
                  <a:cubicBezTo>
                    <a:pt x="37" y="146"/>
                    <a:pt x="43" y="166"/>
                    <a:pt x="57" y="182"/>
                  </a:cubicBezTo>
                  <a:cubicBezTo>
                    <a:pt x="70" y="197"/>
                    <a:pt x="89" y="204"/>
                    <a:pt x="111" y="204"/>
                  </a:cubicBezTo>
                  <a:cubicBezTo>
                    <a:pt x="131" y="204"/>
                    <a:pt x="149" y="198"/>
                    <a:pt x="166" y="185"/>
                  </a:cubicBezTo>
                  <a:lnTo>
                    <a:pt x="166"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3082" y="-488"/>
              <a:ext cx="272" cy="542"/>
            </a:xfrm>
            <a:custGeom>
              <a:avLst/>
              <a:gdLst>
                <a:gd name="T0" fmla="*/ 115 w 115"/>
                <a:gd name="T1" fmla="*/ 41 h 229"/>
                <a:gd name="T2" fmla="*/ 88 w 115"/>
                <a:gd name="T3" fmla="*/ 33 h 229"/>
                <a:gd name="T4" fmla="*/ 50 w 115"/>
                <a:gd name="T5" fmla="*/ 56 h 229"/>
                <a:gd name="T6" fmla="*/ 36 w 115"/>
                <a:gd name="T7" fmla="*/ 114 h 229"/>
                <a:gd name="T8" fmla="*/ 36 w 115"/>
                <a:gd name="T9" fmla="*/ 229 h 229"/>
                <a:gd name="T10" fmla="*/ 0 w 115"/>
                <a:gd name="T11" fmla="*/ 229 h 229"/>
                <a:gd name="T12" fmla="*/ 0 w 115"/>
                <a:gd name="T13" fmla="*/ 4 h 229"/>
                <a:gd name="T14" fmla="*/ 36 w 115"/>
                <a:gd name="T15" fmla="*/ 4 h 229"/>
                <a:gd name="T16" fmla="*/ 36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9" y="36"/>
                    <a:pt x="100" y="33"/>
                    <a:pt x="88" y="33"/>
                  </a:cubicBezTo>
                  <a:cubicBezTo>
                    <a:pt x="73" y="33"/>
                    <a:pt x="60" y="41"/>
                    <a:pt x="50" y="56"/>
                  </a:cubicBezTo>
                  <a:cubicBezTo>
                    <a:pt x="40"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6" y="51"/>
                    <a:pt x="36" y="51"/>
                    <a:pt x="36" y="51"/>
                  </a:cubicBezTo>
                  <a:cubicBezTo>
                    <a:pt x="41" y="35"/>
                    <a:pt x="49" y="23"/>
                    <a:pt x="59" y="14"/>
                  </a:cubicBezTo>
                  <a:cubicBezTo>
                    <a:pt x="69" y="5"/>
                    <a:pt x="81"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noEditPoints="1"/>
            </p:cNvSpPr>
            <p:nvPr userDrawn="1"/>
          </p:nvSpPr>
          <p:spPr bwMode="auto">
            <a:xfrm>
              <a:off x="3392" y="-490"/>
              <a:ext cx="513" cy="555"/>
            </a:xfrm>
            <a:custGeom>
              <a:avLst/>
              <a:gdLst>
                <a:gd name="T0" fmla="*/ 217 w 217"/>
                <a:gd name="T1" fmla="*/ 117 h 235"/>
                <a:gd name="T2" fmla="*/ 188 w 217"/>
                <a:gd name="T3" fmla="*/ 203 h 235"/>
                <a:gd name="T4" fmla="*/ 108 w 217"/>
                <a:gd name="T5" fmla="*/ 235 h 235"/>
                <a:gd name="T6" fmla="*/ 29 w 217"/>
                <a:gd name="T7" fmla="*/ 203 h 235"/>
                <a:gd name="T8" fmla="*/ 0 w 217"/>
                <a:gd name="T9" fmla="*/ 120 h 235"/>
                <a:gd name="T10" fmla="*/ 30 w 217"/>
                <a:gd name="T11" fmla="*/ 32 h 235"/>
                <a:gd name="T12" fmla="*/ 113 w 217"/>
                <a:gd name="T13" fmla="*/ 0 h 235"/>
                <a:gd name="T14" fmla="*/ 190 w 217"/>
                <a:gd name="T15" fmla="*/ 31 h 235"/>
                <a:gd name="T16" fmla="*/ 217 w 217"/>
                <a:gd name="T17" fmla="*/ 117 h 235"/>
                <a:gd name="T18" fmla="*/ 181 w 217"/>
                <a:gd name="T19" fmla="*/ 118 h 235"/>
                <a:gd name="T20" fmla="*/ 163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8" y="203"/>
                  </a:cubicBezTo>
                  <a:cubicBezTo>
                    <a:pt x="168" y="224"/>
                    <a:pt x="141" y="235"/>
                    <a:pt x="108" y="235"/>
                  </a:cubicBezTo>
                  <a:cubicBezTo>
                    <a:pt x="75" y="235"/>
                    <a:pt x="49" y="225"/>
                    <a:pt x="29" y="203"/>
                  </a:cubicBezTo>
                  <a:cubicBezTo>
                    <a:pt x="10" y="182"/>
                    <a:pt x="0" y="155"/>
                    <a:pt x="0" y="120"/>
                  </a:cubicBezTo>
                  <a:cubicBezTo>
                    <a:pt x="0" y="83"/>
                    <a:pt x="10" y="54"/>
                    <a:pt x="30" y="32"/>
                  </a:cubicBezTo>
                  <a:cubicBezTo>
                    <a:pt x="50" y="11"/>
                    <a:pt x="78" y="0"/>
                    <a:pt x="113" y="0"/>
                  </a:cubicBezTo>
                  <a:cubicBezTo>
                    <a:pt x="145" y="0"/>
                    <a:pt x="171" y="10"/>
                    <a:pt x="190" y="31"/>
                  </a:cubicBezTo>
                  <a:cubicBezTo>
                    <a:pt x="208" y="52"/>
                    <a:pt x="217" y="80"/>
                    <a:pt x="217" y="117"/>
                  </a:cubicBezTo>
                  <a:close/>
                  <a:moveTo>
                    <a:pt x="181" y="118"/>
                  </a:moveTo>
                  <a:cubicBezTo>
                    <a:pt x="181" y="90"/>
                    <a:pt x="175" y="68"/>
                    <a:pt x="163" y="53"/>
                  </a:cubicBezTo>
                  <a:cubicBezTo>
                    <a:pt x="151" y="38"/>
                    <a:pt x="133" y="31"/>
                    <a:pt x="110" y="31"/>
                  </a:cubicBezTo>
                  <a:cubicBezTo>
                    <a:pt x="87" y="31"/>
                    <a:pt x="69" y="38"/>
                    <a:pt x="56" y="54"/>
                  </a:cubicBezTo>
                  <a:cubicBezTo>
                    <a:pt x="43" y="69"/>
                    <a:pt x="36" y="91"/>
                    <a:pt x="36" y="119"/>
                  </a:cubicBezTo>
                  <a:cubicBezTo>
                    <a:pt x="36" y="146"/>
                    <a:pt x="43" y="167"/>
                    <a:pt x="56"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4000" y="-490"/>
              <a:ext cx="322" cy="555"/>
            </a:xfrm>
            <a:custGeom>
              <a:avLst/>
              <a:gdLst>
                <a:gd name="T0" fmla="*/ 136 w 136"/>
                <a:gd name="T1" fmla="*/ 170 h 235"/>
                <a:gd name="T2" fmla="*/ 113 w 136"/>
                <a:gd name="T3" fmla="*/ 217 h 235"/>
                <a:gd name="T4" fmla="*/ 55 w 136"/>
                <a:gd name="T5" fmla="*/ 235 h 235"/>
                <a:gd name="T6" fmla="*/ 0 w 136"/>
                <a:gd name="T7" fmla="*/ 222 h 235"/>
                <a:gd name="T8" fmla="*/ 0 w 136"/>
                <a:gd name="T9" fmla="*/ 183 h 235"/>
                <a:gd name="T10" fmla="*/ 57 w 136"/>
                <a:gd name="T11" fmla="*/ 204 h 235"/>
                <a:gd name="T12" fmla="*/ 99 w 136"/>
                <a:gd name="T13" fmla="*/ 173 h 235"/>
                <a:gd name="T14" fmla="*/ 91 w 136"/>
                <a:gd name="T15" fmla="*/ 152 h 235"/>
                <a:gd name="T16" fmla="*/ 54 w 136"/>
                <a:gd name="T17" fmla="*/ 131 h 235"/>
                <a:gd name="T18" fmla="*/ 13 w 136"/>
                <a:gd name="T19" fmla="*/ 104 h 235"/>
                <a:gd name="T20" fmla="*/ 0 w 136"/>
                <a:gd name="T21" fmla="*/ 65 h 235"/>
                <a:gd name="T22" fmla="*/ 22 w 136"/>
                <a:gd name="T23" fmla="*/ 18 h 235"/>
                <a:gd name="T24" fmla="*/ 78 w 136"/>
                <a:gd name="T25" fmla="*/ 0 h 235"/>
                <a:gd name="T26" fmla="*/ 125 w 136"/>
                <a:gd name="T27" fmla="*/ 10 h 235"/>
                <a:gd name="T28" fmla="*/ 125 w 136"/>
                <a:gd name="T29" fmla="*/ 47 h 235"/>
                <a:gd name="T30" fmla="*/ 75 w 136"/>
                <a:gd name="T31" fmla="*/ 31 h 235"/>
                <a:gd name="T32" fmla="*/ 47 w 136"/>
                <a:gd name="T33" fmla="*/ 39 h 235"/>
                <a:gd name="T34" fmla="*/ 37 w 136"/>
                <a:gd name="T35" fmla="*/ 62 h 235"/>
                <a:gd name="T36" fmla="*/ 45 w 136"/>
                <a:gd name="T37" fmla="*/ 85 h 235"/>
                <a:gd name="T38" fmla="*/ 79 w 136"/>
                <a:gd name="T39" fmla="*/ 104 h 235"/>
                <a:gd name="T40" fmla="*/ 123 w 136"/>
                <a:gd name="T41" fmla="*/ 132 h 235"/>
                <a:gd name="T42" fmla="*/ 136 w 136"/>
                <a:gd name="T43" fmla="*/ 17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235">
                  <a:moveTo>
                    <a:pt x="136" y="170"/>
                  </a:moveTo>
                  <a:cubicBezTo>
                    <a:pt x="136" y="189"/>
                    <a:pt x="128" y="205"/>
                    <a:pt x="113" y="217"/>
                  </a:cubicBezTo>
                  <a:cubicBezTo>
                    <a:pt x="99" y="229"/>
                    <a:pt x="79" y="235"/>
                    <a:pt x="55" y="235"/>
                  </a:cubicBezTo>
                  <a:cubicBezTo>
                    <a:pt x="34" y="235"/>
                    <a:pt x="16" y="231"/>
                    <a:pt x="0" y="222"/>
                  </a:cubicBezTo>
                  <a:cubicBezTo>
                    <a:pt x="0" y="183"/>
                    <a:pt x="0" y="183"/>
                    <a:pt x="0" y="183"/>
                  </a:cubicBezTo>
                  <a:cubicBezTo>
                    <a:pt x="17" y="197"/>
                    <a:pt x="37" y="204"/>
                    <a:pt x="57" y="204"/>
                  </a:cubicBezTo>
                  <a:cubicBezTo>
                    <a:pt x="85" y="204"/>
                    <a:pt x="99" y="194"/>
                    <a:pt x="99" y="173"/>
                  </a:cubicBezTo>
                  <a:cubicBezTo>
                    <a:pt x="99" y="165"/>
                    <a:pt x="97" y="158"/>
                    <a:pt x="91" y="152"/>
                  </a:cubicBezTo>
                  <a:cubicBezTo>
                    <a:pt x="86" y="147"/>
                    <a:pt x="73" y="140"/>
                    <a:pt x="54" y="131"/>
                  </a:cubicBezTo>
                  <a:cubicBezTo>
                    <a:pt x="34" y="122"/>
                    <a:pt x="21" y="113"/>
                    <a:pt x="13" y="104"/>
                  </a:cubicBezTo>
                  <a:cubicBezTo>
                    <a:pt x="5" y="94"/>
                    <a:pt x="0" y="81"/>
                    <a:pt x="0" y="65"/>
                  </a:cubicBezTo>
                  <a:cubicBezTo>
                    <a:pt x="0" y="46"/>
                    <a:pt x="8" y="31"/>
                    <a:pt x="22" y="18"/>
                  </a:cubicBezTo>
                  <a:cubicBezTo>
                    <a:pt x="37" y="6"/>
                    <a:pt x="56" y="0"/>
                    <a:pt x="78" y="0"/>
                  </a:cubicBezTo>
                  <a:cubicBezTo>
                    <a:pt x="96" y="0"/>
                    <a:pt x="111" y="3"/>
                    <a:pt x="125" y="10"/>
                  </a:cubicBezTo>
                  <a:cubicBezTo>
                    <a:pt x="125" y="47"/>
                    <a:pt x="125" y="47"/>
                    <a:pt x="125" y="47"/>
                  </a:cubicBezTo>
                  <a:cubicBezTo>
                    <a:pt x="111" y="36"/>
                    <a:pt x="94" y="31"/>
                    <a:pt x="75" y="31"/>
                  </a:cubicBezTo>
                  <a:cubicBezTo>
                    <a:pt x="64" y="31"/>
                    <a:pt x="54" y="33"/>
                    <a:pt x="47" y="39"/>
                  </a:cubicBezTo>
                  <a:cubicBezTo>
                    <a:pt x="40" y="45"/>
                    <a:pt x="37" y="53"/>
                    <a:pt x="37" y="62"/>
                  </a:cubicBezTo>
                  <a:cubicBezTo>
                    <a:pt x="37" y="72"/>
                    <a:pt x="39" y="79"/>
                    <a:pt x="45" y="85"/>
                  </a:cubicBezTo>
                  <a:cubicBezTo>
                    <a:pt x="50" y="90"/>
                    <a:pt x="62" y="96"/>
                    <a:pt x="79" y="104"/>
                  </a:cubicBezTo>
                  <a:cubicBezTo>
                    <a:pt x="100" y="113"/>
                    <a:pt x="114" y="122"/>
                    <a:pt x="123" y="132"/>
                  </a:cubicBezTo>
                  <a:cubicBezTo>
                    <a:pt x="131" y="142"/>
                    <a:pt x="136" y="155"/>
                    <a:pt x="136"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noEditPoints="1"/>
            </p:cNvSpPr>
            <p:nvPr userDrawn="1"/>
          </p:nvSpPr>
          <p:spPr bwMode="auto">
            <a:xfrm>
              <a:off x="4402" y="-490"/>
              <a:ext cx="516" cy="555"/>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7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7"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2"/>
            <p:cNvSpPr>
              <a:spLocks/>
            </p:cNvSpPr>
            <p:nvPr userDrawn="1"/>
          </p:nvSpPr>
          <p:spPr bwMode="auto">
            <a:xfrm>
              <a:off x="4970" y="-743"/>
              <a:ext cx="314" cy="797"/>
            </a:xfrm>
            <a:custGeom>
              <a:avLst/>
              <a:gdLst>
                <a:gd name="T0" fmla="*/ 133 w 133"/>
                <a:gd name="T1" fmla="*/ 36 h 337"/>
                <a:gd name="T2" fmla="*/ 110 w 133"/>
                <a:gd name="T3" fmla="*/ 30 h 337"/>
                <a:gd name="T4" fmla="*/ 73 w 133"/>
                <a:gd name="T5" fmla="*/ 78 h 337"/>
                <a:gd name="T6" fmla="*/ 73 w 133"/>
                <a:gd name="T7" fmla="*/ 112 h 337"/>
                <a:gd name="T8" fmla="*/ 125 w 133"/>
                <a:gd name="T9" fmla="*/ 112 h 337"/>
                <a:gd name="T10" fmla="*/ 125 w 133"/>
                <a:gd name="T11" fmla="*/ 143 h 337"/>
                <a:gd name="T12" fmla="*/ 73 w 133"/>
                <a:gd name="T13" fmla="*/ 143 h 337"/>
                <a:gd name="T14" fmla="*/ 73 w 133"/>
                <a:gd name="T15" fmla="*/ 337 h 337"/>
                <a:gd name="T16" fmla="*/ 38 w 133"/>
                <a:gd name="T17" fmla="*/ 337 h 337"/>
                <a:gd name="T18" fmla="*/ 38 w 133"/>
                <a:gd name="T19" fmla="*/ 143 h 337"/>
                <a:gd name="T20" fmla="*/ 0 w 133"/>
                <a:gd name="T21" fmla="*/ 143 h 337"/>
                <a:gd name="T22" fmla="*/ 0 w 133"/>
                <a:gd name="T23" fmla="*/ 112 h 337"/>
                <a:gd name="T24" fmla="*/ 38 w 133"/>
                <a:gd name="T25" fmla="*/ 112 h 337"/>
                <a:gd name="T26" fmla="*/ 38 w 133"/>
                <a:gd name="T27" fmla="*/ 76 h 337"/>
                <a:gd name="T28" fmla="*/ 57 w 133"/>
                <a:gd name="T29" fmla="*/ 21 h 337"/>
                <a:gd name="T30" fmla="*/ 108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7" y="32"/>
                    <a:pt x="119" y="30"/>
                    <a:pt x="110" y="30"/>
                  </a:cubicBezTo>
                  <a:cubicBezTo>
                    <a:pt x="85" y="30"/>
                    <a:pt x="73" y="46"/>
                    <a:pt x="73" y="78"/>
                  </a:cubicBezTo>
                  <a:cubicBezTo>
                    <a:pt x="73" y="112"/>
                    <a:pt x="73" y="112"/>
                    <a:pt x="73" y="112"/>
                  </a:cubicBezTo>
                  <a:cubicBezTo>
                    <a:pt x="125" y="112"/>
                    <a:pt x="125" y="112"/>
                    <a:pt x="125" y="112"/>
                  </a:cubicBezTo>
                  <a:cubicBezTo>
                    <a:pt x="125" y="143"/>
                    <a:pt x="125" y="143"/>
                    <a:pt x="125" y="143"/>
                  </a:cubicBezTo>
                  <a:cubicBezTo>
                    <a:pt x="73" y="143"/>
                    <a:pt x="73" y="143"/>
                    <a:pt x="73" y="143"/>
                  </a:cubicBezTo>
                  <a:cubicBezTo>
                    <a:pt x="73" y="337"/>
                    <a:pt x="73" y="337"/>
                    <a:pt x="73" y="337"/>
                  </a:cubicBezTo>
                  <a:cubicBezTo>
                    <a:pt x="38" y="337"/>
                    <a:pt x="38" y="337"/>
                    <a:pt x="38" y="337"/>
                  </a:cubicBezTo>
                  <a:cubicBezTo>
                    <a:pt x="38" y="143"/>
                    <a:pt x="38" y="143"/>
                    <a:pt x="38" y="143"/>
                  </a:cubicBezTo>
                  <a:cubicBezTo>
                    <a:pt x="0" y="143"/>
                    <a:pt x="0" y="143"/>
                    <a:pt x="0" y="143"/>
                  </a:cubicBezTo>
                  <a:cubicBezTo>
                    <a:pt x="0" y="112"/>
                    <a:pt x="0" y="112"/>
                    <a:pt x="0" y="112"/>
                  </a:cubicBezTo>
                  <a:cubicBezTo>
                    <a:pt x="38" y="112"/>
                    <a:pt x="38" y="112"/>
                    <a:pt x="38" y="112"/>
                  </a:cubicBezTo>
                  <a:cubicBezTo>
                    <a:pt x="38" y="76"/>
                    <a:pt x="38" y="76"/>
                    <a:pt x="38" y="76"/>
                  </a:cubicBezTo>
                  <a:cubicBezTo>
                    <a:pt x="38" y="53"/>
                    <a:pt x="44" y="35"/>
                    <a:pt x="57" y="21"/>
                  </a:cubicBezTo>
                  <a:cubicBezTo>
                    <a:pt x="71" y="7"/>
                    <a:pt x="87" y="0"/>
                    <a:pt x="108" y="0"/>
                  </a:cubicBezTo>
                  <a:cubicBezTo>
                    <a:pt x="119"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3"/>
            <p:cNvSpPr>
              <a:spLocks/>
            </p:cNvSpPr>
            <p:nvPr userDrawn="1"/>
          </p:nvSpPr>
          <p:spPr bwMode="auto">
            <a:xfrm>
              <a:off x="5310" y="-635"/>
              <a:ext cx="305" cy="700"/>
            </a:xfrm>
            <a:custGeom>
              <a:avLst/>
              <a:gdLst>
                <a:gd name="T0" fmla="*/ 129 w 129"/>
                <a:gd name="T1" fmla="*/ 288 h 296"/>
                <a:gd name="T2" fmla="*/ 96 w 129"/>
                <a:gd name="T3" fmla="*/ 296 h 296"/>
                <a:gd name="T4" fmla="*/ 38 w 129"/>
                <a:gd name="T5" fmla="*/ 230 h 296"/>
                <a:gd name="T6" fmla="*/ 38 w 129"/>
                <a:gd name="T7" fmla="*/ 97 h 296"/>
                <a:gd name="T8" fmla="*/ 0 w 129"/>
                <a:gd name="T9" fmla="*/ 97 h 296"/>
                <a:gd name="T10" fmla="*/ 0 w 129"/>
                <a:gd name="T11" fmla="*/ 66 h 296"/>
                <a:gd name="T12" fmla="*/ 38 w 129"/>
                <a:gd name="T13" fmla="*/ 66 h 296"/>
                <a:gd name="T14" fmla="*/ 38 w 129"/>
                <a:gd name="T15" fmla="*/ 12 h 296"/>
                <a:gd name="T16" fmla="*/ 73 w 129"/>
                <a:gd name="T17" fmla="*/ 0 h 296"/>
                <a:gd name="T18" fmla="*/ 73 w 129"/>
                <a:gd name="T19" fmla="*/ 66 h 296"/>
                <a:gd name="T20" fmla="*/ 129 w 129"/>
                <a:gd name="T21" fmla="*/ 66 h 296"/>
                <a:gd name="T22" fmla="*/ 129 w 129"/>
                <a:gd name="T23" fmla="*/ 97 h 296"/>
                <a:gd name="T24" fmla="*/ 73 w 129"/>
                <a:gd name="T25" fmla="*/ 97 h 296"/>
                <a:gd name="T26" fmla="*/ 73 w 129"/>
                <a:gd name="T27" fmla="*/ 223 h 296"/>
                <a:gd name="T28" fmla="*/ 81 w 129"/>
                <a:gd name="T29" fmla="*/ 255 h 296"/>
                <a:gd name="T30" fmla="*/ 106 w 129"/>
                <a:gd name="T31" fmla="*/ 265 h 296"/>
                <a:gd name="T32" fmla="*/ 129 w 129"/>
                <a:gd name="T33" fmla="*/ 258 h 296"/>
                <a:gd name="T34" fmla="*/ 129 w 129"/>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96">
                  <a:moveTo>
                    <a:pt x="129" y="288"/>
                  </a:moveTo>
                  <a:cubicBezTo>
                    <a:pt x="120" y="293"/>
                    <a:pt x="109" y="296"/>
                    <a:pt x="96" y="296"/>
                  </a:cubicBezTo>
                  <a:cubicBezTo>
                    <a:pt x="57" y="296"/>
                    <a:pt x="38" y="274"/>
                    <a:pt x="38" y="230"/>
                  </a:cubicBezTo>
                  <a:cubicBezTo>
                    <a:pt x="38" y="97"/>
                    <a:pt x="38" y="97"/>
                    <a:pt x="38" y="97"/>
                  </a:cubicBezTo>
                  <a:cubicBezTo>
                    <a:pt x="0" y="97"/>
                    <a:pt x="0" y="97"/>
                    <a:pt x="0" y="97"/>
                  </a:cubicBezTo>
                  <a:cubicBezTo>
                    <a:pt x="0" y="66"/>
                    <a:pt x="0" y="66"/>
                    <a:pt x="0" y="66"/>
                  </a:cubicBezTo>
                  <a:cubicBezTo>
                    <a:pt x="38" y="66"/>
                    <a:pt x="38" y="66"/>
                    <a:pt x="38" y="66"/>
                  </a:cubicBezTo>
                  <a:cubicBezTo>
                    <a:pt x="38" y="12"/>
                    <a:pt x="38" y="12"/>
                    <a:pt x="38" y="12"/>
                  </a:cubicBezTo>
                  <a:cubicBezTo>
                    <a:pt x="73" y="0"/>
                    <a:pt x="73" y="0"/>
                    <a:pt x="73" y="0"/>
                  </a:cubicBezTo>
                  <a:cubicBezTo>
                    <a:pt x="73" y="66"/>
                    <a:pt x="73" y="66"/>
                    <a:pt x="73" y="66"/>
                  </a:cubicBezTo>
                  <a:cubicBezTo>
                    <a:pt x="129" y="66"/>
                    <a:pt x="129" y="66"/>
                    <a:pt x="129" y="66"/>
                  </a:cubicBezTo>
                  <a:cubicBezTo>
                    <a:pt x="129" y="97"/>
                    <a:pt x="129" y="97"/>
                    <a:pt x="129" y="97"/>
                  </a:cubicBezTo>
                  <a:cubicBezTo>
                    <a:pt x="73" y="97"/>
                    <a:pt x="73" y="97"/>
                    <a:pt x="73" y="97"/>
                  </a:cubicBezTo>
                  <a:cubicBezTo>
                    <a:pt x="73" y="223"/>
                    <a:pt x="73" y="223"/>
                    <a:pt x="73" y="223"/>
                  </a:cubicBezTo>
                  <a:cubicBezTo>
                    <a:pt x="73" y="238"/>
                    <a:pt x="76" y="249"/>
                    <a:pt x="81" y="255"/>
                  </a:cubicBezTo>
                  <a:cubicBezTo>
                    <a:pt x="86" y="262"/>
                    <a:pt x="94" y="265"/>
                    <a:pt x="106" y="265"/>
                  </a:cubicBezTo>
                  <a:cubicBezTo>
                    <a:pt x="115" y="265"/>
                    <a:pt x="122" y="263"/>
                    <a:pt x="129" y="258"/>
                  </a:cubicBezTo>
                  <a:lnTo>
                    <a:pt x="129"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4"/>
            <p:cNvSpPr>
              <a:spLocks/>
            </p:cNvSpPr>
            <p:nvPr userDrawn="1"/>
          </p:nvSpPr>
          <p:spPr bwMode="auto">
            <a:xfrm>
              <a:off x="1343" y="434"/>
              <a:ext cx="949" cy="743"/>
            </a:xfrm>
            <a:custGeom>
              <a:avLst/>
              <a:gdLst>
                <a:gd name="T0" fmla="*/ 401 w 401"/>
                <a:gd name="T1" fmla="*/ 0 h 314"/>
                <a:gd name="T2" fmla="*/ 314 w 401"/>
                <a:gd name="T3" fmla="*/ 314 h 314"/>
                <a:gd name="T4" fmla="*/ 271 w 401"/>
                <a:gd name="T5" fmla="*/ 314 h 314"/>
                <a:gd name="T6" fmla="*/ 208 w 401"/>
                <a:gd name="T7" fmla="*/ 84 h 314"/>
                <a:gd name="T8" fmla="*/ 203 w 401"/>
                <a:gd name="T9" fmla="*/ 52 h 314"/>
                <a:gd name="T10" fmla="*/ 202 w 401"/>
                <a:gd name="T11" fmla="*/ 52 h 314"/>
                <a:gd name="T12" fmla="*/ 196 w 401"/>
                <a:gd name="T13" fmla="*/ 83 h 314"/>
                <a:gd name="T14" fmla="*/ 132 w 401"/>
                <a:gd name="T15" fmla="*/ 314 h 314"/>
                <a:gd name="T16" fmla="*/ 90 w 401"/>
                <a:gd name="T17" fmla="*/ 314 h 314"/>
                <a:gd name="T18" fmla="*/ 0 w 401"/>
                <a:gd name="T19" fmla="*/ 0 h 314"/>
                <a:gd name="T20" fmla="*/ 40 w 401"/>
                <a:gd name="T21" fmla="*/ 0 h 314"/>
                <a:gd name="T22" fmla="*/ 105 w 401"/>
                <a:gd name="T23" fmla="*/ 240 h 314"/>
                <a:gd name="T24" fmla="*/ 111 w 401"/>
                <a:gd name="T25" fmla="*/ 272 h 314"/>
                <a:gd name="T26" fmla="*/ 112 w 401"/>
                <a:gd name="T27" fmla="*/ 272 h 314"/>
                <a:gd name="T28" fmla="*/ 118 w 401"/>
                <a:gd name="T29" fmla="*/ 240 h 314"/>
                <a:gd name="T30" fmla="*/ 187 w 401"/>
                <a:gd name="T31" fmla="*/ 0 h 314"/>
                <a:gd name="T32" fmla="*/ 222 w 401"/>
                <a:gd name="T33" fmla="*/ 0 h 314"/>
                <a:gd name="T34" fmla="*/ 287 w 401"/>
                <a:gd name="T35" fmla="*/ 242 h 314"/>
                <a:gd name="T36" fmla="*/ 292 w 401"/>
                <a:gd name="T37" fmla="*/ 271 h 314"/>
                <a:gd name="T38" fmla="*/ 293 w 401"/>
                <a:gd name="T39" fmla="*/ 271 h 314"/>
                <a:gd name="T40" fmla="*/ 299 w 401"/>
                <a:gd name="T41" fmla="*/ 241 h 314"/>
                <a:gd name="T42" fmla="*/ 362 w 401"/>
                <a:gd name="T43" fmla="*/ 0 h 314"/>
                <a:gd name="T44" fmla="*/ 401 w 401"/>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1" h="314">
                  <a:moveTo>
                    <a:pt x="401" y="0"/>
                  </a:moveTo>
                  <a:cubicBezTo>
                    <a:pt x="314" y="314"/>
                    <a:pt x="314" y="314"/>
                    <a:pt x="314" y="314"/>
                  </a:cubicBezTo>
                  <a:cubicBezTo>
                    <a:pt x="271" y="314"/>
                    <a:pt x="271" y="314"/>
                    <a:pt x="271" y="314"/>
                  </a:cubicBezTo>
                  <a:cubicBezTo>
                    <a:pt x="208" y="84"/>
                    <a:pt x="208" y="84"/>
                    <a:pt x="208" y="84"/>
                  </a:cubicBezTo>
                  <a:cubicBezTo>
                    <a:pt x="205" y="75"/>
                    <a:pt x="204" y="65"/>
                    <a:pt x="203" y="52"/>
                  </a:cubicBezTo>
                  <a:cubicBezTo>
                    <a:pt x="202" y="52"/>
                    <a:pt x="202" y="52"/>
                    <a:pt x="202" y="52"/>
                  </a:cubicBezTo>
                  <a:cubicBezTo>
                    <a:pt x="201" y="63"/>
                    <a:pt x="199" y="73"/>
                    <a:pt x="196" y="83"/>
                  </a:cubicBezTo>
                  <a:cubicBezTo>
                    <a:pt x="132" y="314"/>
                    <a:pt x="132" y="314"/>
                    <a:pt x="132" y="314"/>
                  </a:cubicBezTo>
                  <a:cubicBezTo>
                    <a:pt x="90" y="314"/>
                    <a:pt x="90" y="314"/>
                    <a:pt x="90" y="314"/>
                  </a:cubicBezTo>
                  <a:cubicBezTo>
                    <a:pt x="0" y="0"/>
                    <a:pt x="0" y="0"/>
                    <a:pt x="0" y="0"/>
                  </a:cubicBezTo>
                  <a:cubicBezTo>
                    <a:pt x="40" y="0"/>
                    <a:pt x="40" y="0"/>
                    <a:pt x="40" y="0"/>
                  </a:cubicBezTo>
                  <a:cubicBezTo>
                    <a:pt x="105" y="240"/>
                    <a:pt x="105" y="240"/>
                    <a:pt x="105" y="240"/>
                  </a:cubicBezTo>
                  <a:cubicBezTo>
                    <a:pt x="108" y="251"/>
                    <a:pt x="110" y="262"/>
                    <a:pt x="111" y="272"/>
                  </a:cubicBezTo>
                  <a:cubicBezTo>
                    <a:pt x="112" y="272"/>
                    <a:pt x="112" y="272"/>
                    <a:pt x="112" y="272"/>
                  </a:cubicBezTo>
                  <a:cubicBezTo>
                    <a:pt x="112" y="263"/>
                    <a:pt x="115" y="253"/>
                    <a:pt x="118" y="240"/>
                  </a:cubicBezTo>
                  <a:cubicBezTo>
                    <a:pt x="187" y="0"/>
                    <a:pt x="187" y="0"/>
                    <a:pt x="187" y="0"/>
                  </a:cubicBezTo>
                  <a:cubicBezTo>
                    <a:pt x="222" y="0"/>
                    <a:pt x="222" y="0"/>
                    <a:pt x="222" y="0"/>
                  </a:cubicBezTo>
                  <a:cubicBezTo>
                    <a:pt x="287" y="242"/>
                    <a:pt x="287" y="242"/>
                    <a:pt x="287" y="242"/>
                  </a:cubicBezTo>
                  <a:cubicBezTo>
                    <a:pt x="289" y="251"/>
                    <a:pt x="291" y="261"/>
                    <a:pt x="292" y="271"/>
                  </a:cubicBezTo>
                  <a:cubicBezTo>
                    <a:pt x="293" y="271"/>
                    <a:pt x="293" y="271"/>
                    <a:pt x="293" y="271"/>
                  </a:cubicBezTo>
                  <a:cubicBezTo>
                    <a:pt x="294" y="264"/>
                    <a:pt x="296" y="254"/>
                    <a:pt x="299" y="241"/>
                  </a:cubicBezTo>
                  <a:cubicBezTo>
                    <a:pt x="362" y="0"/>
                    <a:pt x="362" y="0"/>
                    <a:pt x="362" y="0"/>
                  </a:cubicBezTo>
                  <a:lnTo>
                    <a:pt x="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5"/>
            <p:cNvSpPr>
              <a:spLocks noEditPoints="1"/>
            </p:cNvSpPr>
            <p:nvPr userDrawn="1"/>
          </p:nvSpPr>
          <p:spPr bwMode="auto">
            <a:xfrm>
              <a:off x="2325" y="633"/>
              <a:ext cx="513" cy="556"/>
            </a:xfrm>
            <a:custGeom>
              <a:avLst/>
              <a:gdLst>
                <a:gd name="T0" fmla="*/ 217 w 217"/>
                <a:gd name="T1" fmla="*/ 117 h 235"/>
                <a:gd name="T2" fmla="*/ 187 w 217"/>
                <a:gd name="T3" fmla="*/ 203 h 235"/>
                <a:gd name="T4" fmla="*/ 107 w 217"/>
                <a:gd name="T5" fmla="*/ 235 h 235"/>
                <a:gd name="T6" fmla="*/ 29 w 217"/>
                <a:gd name="T7" fmla="*/ 203 h 235"/>
                <a:gd name="T8" fmla="*/ 0 w 217"/>
                <a:gd name="T9" fmla="*/ 120 h 235"/>
                <a:gd name="T10" fmla="*/ 30 w 217"/>
                <a:gd name="T11" fmla="*/ 32 h 235"/>
                <a:gd name="T12" fmla="*/ 112 w 217"/>
                <a:gd name="T13" fmla="*/ 0 h 235"/>
                <a:gd name="T14" fmla="*/ 189 w 217"/>
                <a:gd name="T15" fmla="*/ 31 h 235"/>
                <a:gd name="T16" fmla="*/ 217 w 217"/>
                <a:gd name="T17" fmla="*/ 117 h 235"/>
                <a:gd name="T18" fmla="*/ 181 w 217"/>
                <a:gd name="T19" fmla="*/ 118 h 235"/>
                <a:gd name="T20" fmla="*/ 162 w 217"/>
                <a:gd name="T21" fmla="*/ 53 h 235"/>
                <a:gd name="T22" fmla="*/ 110 w 217"/>
                <a:gd name="T23" fmla="*/ 31 h 235"/>
                <a:gd name="T24" fmla="*/ 56 w 217"/>
                <a:gd name="T25" fmla="*/ 54 h 235"/>
                <a:gd name="T26" fmla="*/ 36 w 217"/>
                <a:gd name="T27" fmla="*/ 119 h 235"/>
                <a:gd name="T28" fmla="*/ 56 w 217"/>
                <a:gd name="T29" fmla="*/ 182 h 235"/>
                <a:gd name="T30" fmla="*/ 110 w 217"/>
                <a:gd name="T31" fmla="*/ 204 h 235"/>
                <a:gd name="T32" fmla="*/ 163 w 217"/>
                <a:gd name="T33" fmla="*/ 182 h 235"/>
                <a:gd name="T34" fmla="*/ 181 w 217"/>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235">
                  <a:moveTo>
                    <a:pt x="217" y="117"/>
                  </a:moveTo>
                  <a:cubicBezTo>
                    <a:pt x="217" y="152"/>
                    <a:pt x="207" y="181"/>
                    <a:pt x="187" y="203"/>
                  </a:cubicBezTo>
                  <a:cubicBezTo>
                    <a:pt x="167" y="224"/>
                    <a:pt x="141" y="235"/>
                    <a:pt x="107" y="235"/>
                  </a:cubicBezTo>
                  <a:cubicBezTo>
                    <a:pt x="75" y="235"/>
                    <a:pt x="48" y="225"/>
                    <a:pt x="29" y="203"/>
                  </a:cubicBezTo>
                  <a:cubicBezTo>
                    <a:pt x="10" y="182"/>
                    <a:pt x="0" y="155"/>
                    <a:pt x="0" y="120"/>
                  </a:cubicBezTo>
                  <a:cubicBezTo>
                    <a:pt x="0" y="83"/>
                    <a:pt x="10" y="54"/>
                    <a:pt x="30" y="32"/>
                  </a:cubicBezTo>
                  <a:cubicBezTo>
                    <a:pt x="50" y="11"/>
                    <a:pt x="77" y="0"/>
                    <a:pt x="112" y="0"/>
                  </a:cubicBezTo>
                  <a:cubicBezTo>
                    <a:pt x="145" y="0"/>
                    <a:pt x="171" y="10"/>
                    <a:pt x="189" y="31"/>
                  </a:cubicBezTo>
                  <a:cubicBezTo>
                    <a:pt x="208" y="52"/>
                    <a:pt x="217" y="80"/>
                    <a:pt x="217" y="117"/>
                  </a:cubicBezTo>
                  <a:close/>
                  <a:moveTo>
                    <a:pt x="181" y="118"/>
                  </a:moveTo>
                  <a:cubicBezTo>
                    <a:pt x="181" y="90"/>
                    <a:pt x="175" y="68"/>
                    <a:pt x="162" y="53"/>
                  </a:cubicBezTo>
                  <a:cubicBezTo>
                    <a:pt x="150" y="38"/>
                    <a:pt x="133" y="31"/>
                    <a:pt x="110" y="31"/>
                  </a:cubicBezTo>
                  <a:cubicBezTo>
                    <a:pt x="87" y="31"/>
                    <a:pt x="69" y="38"/>
                    <a:pt x="56" y="54"/>
                  </a:cubicBezTo>
                  <a:cubicBezTo>
                    <a:pt x="43" y="69"/>
                    <a:pt x="36" y="91"/>
                    <a:pt x="36" y="119"/>
                  </a:cubicBezTo>
                  <a:cubicBezTo>
                    <a:pt x="36" y="146"/>
                    <a:pt x="43" y="167"/>
                    <a:pt x="56" y="182"/>
                  </a:cubicBezTo>
                  <a:cubicBezTo>
                    <a:pt x="69" y="197"/>
                    <a:pt x="87" y="204"/>
                    <a:pt x="110" y="204"/>
                  </a:cubicBezTo>
                  <a:cubicBezTo>
                    <a:pt x="133" y="204"/>
                    <a:pt x="150"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6"/>
            <p:cNvSpPr>
              <a:spLocks/>
            </p:cNvSpPr>
            <p:nvPr userDrawn="1"/>
          </p:nvSpPr>
          <p:spPr bwMode="auto">
            <a:xfrm>
              <a:off x="2968" y="635"/>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100"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Rectangle 17"/>
            <p:cNvSpPr>
              <a:spLocks noChangeArrowheads="1"/>
            </p:cNvSpPr>
            <p:nvPr userDrawn="1"/>
          </p:nvSpPr>
          <p:spPr bwMode="auto">
            <a:xfrm>
              <a:off x="3330" y="392"/>
              <a:ext cx="86" cy="7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8"/>
            <p:cNvSpPr>
              <a:spLocks noEditPoints="1"/>
            </p:cNvSpPr>
            <p:nvPr userDrawn="1"/>
          </p:nvSpPr>
          <p:spPr bwMode="auto">
            <a:xfrm>
              <a:off x="3543" y="392"/>
              <a:ext cx="483" cy="797"/>
            </a:xfrm>
            <a:custGeom>
              <a:avLst/>
              <a:gdLst>
                <a:gd name="T0" fmla="*/ 204 w 204"/>
                <a:gd name="T1" fmla="*/ 332 h 337"/>
                <a:gd name="T2" fmla="*/ 168 w 204"/>
                <a:gd name="T3" fmla="*/ 332 h 337"/>
                <a:gd name="T4" fmla="*/ 168 w 204"/>
                <a:gd name="T5" fmla="*/ 294 h 337"/>
                <a:gd name="T6" fmla="*/ 168 w 204"/>
                <a:gd name="T7" fmla="*/ 294 h 337"/>
                <a:gd name="T8" fmla="*/ 92 w 204"/>
                <a:gd name="T9" fmla="*/ 337 h 337"/>
                <a:gd name="T10" fmla="*/ 25 w 204"/>
                <a:gd name="T11" fmla="*/ 307 h 337"/>
                <a:gd name="T12" fmla="*/ 0 w 204"/>
                <a:gd name="T13" fmla="*/ 225 h 337"/>
                <a:gd name="T14" fmla="*/ 28 w 204"/>
                <a:gd name="T15" fmla="*/ 136 h 337"/>
                <a:gd name="T16" fmla="*/ 101 w 204"/>
                <a:gd name="T17" fmla="*/ 102 h 337"/>
                <a:gd name="T18" fmla="*/ 168 w 204"/>
                <a:gd name="T19" fmla="*/ 138 h 337"/>
                <a:gd name="T20" fmla="*/ 168 w 204"/>
                <a:gd name="T21" fmla="*/ 138 h 337"/>
                <a:gd name="T22" fmla="*/ 168 w 204"/>
                <a:gd name="T23" fmla="*/ 0 h 337"/>
                <a:gd name="T24" fmla="*/ 204 w 204"/>
                <a:gd name="T25" fmla="*/ 0 h 337"/>
                <a:gd name="T26" fmla="*/ 204 w 204"/>
                <a:gd name="T27" fmla="*/ 332 h 337"/>
                <a:gd name="T28" fmla="*/ 168 w 204"/>
                <a:gd name="T29" fmla="*/ 230 h 337"/>
                <a:gd name="T30" fmla="*/ 168 w 204"/>
                <a:gd name="T31" fmla="*/ 197 h 337"/>
                <a:gd name="T32" fmla="*/ 150 w 204"/>
                <a:gd name="T33" fmla="*/ 151 h 337"/>
                <a:gd name="T34" fmla="*/ 106 w 204"/>
                <a:gd name="T35" fmla="*/ 133 h 337"/>
                <a:gd name="T36" fmla="*/ 55 w 204"/>
                <a:gd name="T37" fmla="*/ 157 h 337"/>
                <a:gd name="T38" fmla="*/ 37 w 204"/>
                <a:gd name="T39" fmla="*/ 223 h 337"/>
                <a:gd name="T40" fmla="*/ 54 w 204"/>
                <a:gd name="T41" fmla="*/ 284 h 337"/>
                <a:gd name="T42" fmla="*/ 102 w 204"/>
                <a:gd name="T43" fmla="*/ 306 h 337"/>
                <a:gd name="T44" fmla="*/ 150 w 204"/>
                <a:gd name="T45" fmla="*/ 285 h 337"/>
                <a:gd name="T46" fmla="*/ 168 w 204"/>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337">
                  <a:moveTo>
                    <a:pt x="204" y="332"/>
                  </a:moveTo>
                  <a:cubicBezTo>
                    <a:pt x="168" y="332"/>
                    <a:pt x="168" y="332"/>
                    <a:pt x="168" y="332"/>
                  </a:cubicBezTo>
                  <a:cubicBezTo>
                    <a:pt x="168" y="294"/>
                    <a:pt x="168" y="294"/>
                    <a:pt x="168" y="294"/>
                  </a:cubicBezTo>
                  <a:cubicBezTo>
                    <a:pt x="168" y="294"/>
                    <a:pt x="168" y="294"/>
                    <a:pt x="168" y="294"/>
                  </a:cubicBezTo>
                  <a:cubicBezTo>
                    <a:pt x="151" y="323"/>
                    <a:pt x="126" y="337"/>
                    <a:pt x="92" y="337"/>
                  </a:cubicBezTo>
                  <a:cubicBezTo>
                    <a:pt x="64" y="337"/>
                    <a:pt x="42" y="327"/>
                    <a:pt x="25" y="307"/>
                  </a:cubicBezTo>
                  <a:cubicBezTo>
                    <a:pt x="9" y="286"/>
                    <a:pt x="0" y="259"/>
                    <a:pt x="0" y="225"/>
                  </a:cubicBezTo>
                  <a:cubicBezTo>
                    <a:pt x="0" y="188"/>
                    <a:pt x="10" y="158"/>
                    <a:pt x="28" y="136"/>
                  </a:cubicBezTo>
                  <a:cubicBezTo>
                    <a:pt x="46" y="113"/>
                    <a:pt x="71" y="102"/>
                    <a:pt x="101" y="102"/>
                  </a:cubicBezTo>
                  <a:cubicBezTo>
                    <a:pt x="132" y="102"/>
                    <a:pt x="154" y="114"/>
                    <a:pt x="168" y="138"/>
                  </a:cubicBezTo>
                  <a:cubicBezTo>
                    <a:pt x="168" y="138"/>
                    <a:pt x="168" y="138"/>
                    <a:pt x="168" y="138"/>
                  </a:cubicBezTo>
                  <a:cubicBezTo>
                    <a:pt x="168" y="0"/>
                    <a:pt x="168" y="0"/>
                    <a:pt x="168" y="0"/>
                  </a:cubicBezTo>
                  <a:cubicBezTo>
                    <a:pt x="204" y="0"/>
                    <a:pt x="204" y="0"/>
                    <a:pt x="204" y="0"/>
                  </a:cubicBezTo>
                  <a:lnTo>
                    <a:pt x="204" y="332"/>
                  </a:lnTo>
                  <a:close/>
                  <a:moveTo>
                    <a:pt x="168" y="230"/>
                  </a:moveTo>
                  <a:cubicBezTo>
                    <a:pt x="168" y="197"/>
                    <a:pt x="168" y="197"/>
                    <a:pt x="168" y="197"/>
                  </a:cubicBezTo>
                  <a:cubicBezTo>
                    <a:pt x="168" y="179"/>
                    <a:pt x="162" y="163"/>
                    <a:pt x="150" y="151"/>
                  </a:cubicBezTo>
                  <a:cubicBezTo>
                    <a:pt x="138" y="139"/>
                    <a:pt x="123" y="133"/>
                    <a:pt x="106" y="133"/>
                  </a:cubicBezTo>
                  <a:cubicBezTo>
                    <a:pt x="85" y="133"/>
                    <a:pt x="68" y="141"/>
                    <a:pt x="55" y="157"/>
                  </a:cubicBezTo>
                  <a:cubicBezTo>
                    <a:pt x="43" y="173"/>
                    <a:pt x="37" y="195"/>
                    <a:pt x="37" y="223"/>
                  </a:cubicBezTo>
                  <a:cubicBezTo>
                    <a:pt x="37" y="249"/>
                    <a:pt x="43" y="269"/>
                    <a:pt x="54" y="284"/>
                  </a:cubicBezTo>
                  <a:cubicBezTo>
                    <a:pt x="66" y="299"/>
                    <a:pt x="82" y="306"/>
                    <a:pt x="102" y="306"/>
                  </a:cubicBezTo>
                  <a:cubicBezTo>
                    <a:pt x="121" y="306"/>
                    <a:pt x="137" y="299"/>
                    <a:pt x="150" y="285"/>
                  </a:cubicBezTo>
                  <a:cubicBezTo>
                    <a:pt x="162"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19"/>
            <p:cNvSpPr>
              <a:spLocks/>
            </p:cNvSpPr>
            <p:nvPr userDrawn="1"/>
          </p:nvSpPr>
          <p:spPr bwMode="auto">
            <a:xfrm>
              <a:off x="4123" y="645"/>
              <a:ext cx="728" cy="532"/>
            </a:xfrm>
            <a:custGeom>
              <a:avLst/>
              <a:gdLst>
                <a:gd name="T0" fmla="*/ 308 w 308"/>
                <a:gd name="T1" fmla="*/ 0 h 225"/>
                <a:gd name="T2" fmla="*/ 242 w 308"/>
                <a:gd name="T3" fmla="*/ 225 h 225"/>
                <a:gd name="T4" fmla="*/ 206 w 308"/>
                <a:gd name="T5" fmla="*/ 225 h 225"/>
                <a:gd name="T6" fmla="*/ 160 w 308"/>
                <a:gd name="T7" fmla="*/ 64 h 225"/>
                <a:gd name="T8" fmla="*/ 157 w 308"/>
                <a:gd name="T9" fmla="*/ 43 h 225"/>
                <a:gd name="T10" fmla="*/ 156 w 308"/>
                <a:gd name="T11" fmla="*/ 43 h 225"/>
                <a:gd name="T12" fmla="*/ 151 w 308"/>
                <a:gd name="T13" fmla="*/ 64 h 225"/>
                <a:gd name="T14" fmla="*/ 102 w 308"/>
                <a:gd name="T15" fmla="*/ 225 h 225"/>
                <a:gd name="T16" fmla="*/ 67 w 308"/>
                <a:gd name="T17" fmla="*/ 225 h 225"/>
                <a:gd name="T18" fmla="*/ 0 w 308"/>
                <a:gd name="T19" fmla="*/ 0 h 225"/>
                <a:gd name="T20" fmla="*/ 37 w 308"/>
                <a:gd name="T21" fmla="*/ 0 h 225"/>
                <a:gd name="T22" fmla="*/ 83 w 308"/>
                <a:gd name="T23" fmla="*/ 169 h 225"/>
                <a:gd name="T24" fmla="*/ 86 w 308"/>
                <a:gd name="T25" fmla="*/ 189 h 225"/>
                <a:gd name="T26" fmla="*/ 87 w 308"/>
                <a:gd name="T27" fmla="*/ 189 h 225"/>
                <a:gd name="T28" fmla="*/ 91 w 308"/>
                <a:gd name="T29" fmla="*/ 169 h 225"/>
                <a:gd name="T30" fmla="*/ 142 w 308"/>
                <a:gd name="T31" fmla="*/ 0 h 225"/>
                <a:gd name="T32" fmla="*/ 174 w 308"/>
                <a:gd name="T33" fmla="*/ 0 h 225"/>
                <a:gd name="T34" fmla="*/ 220 w 308"/>
                <a:gd name="T35" fmla="*/ 169 h 225"/>
                <a:gd name="T36" fmla="*/ 223 w 308"/>
                <a:gd name="T37" fmla="*/ 190 h 225"/>
                <a:gd name="T38" fmla="*/ 225 w 308"/>
                <a:gd name="T39" fmla="*/ 190 h 225"/>
                <a:gd name="T40" fmla="*/ 228 w 308"/>
                <a:gd name="T41" fmla="*/ 169 h 225"/>
                <a:gd name="T42" fmla="*/ 273 w 308"/>
                <a:gd name="T43" fmla="*/ 0 h 225"/>
                <a:gd name="T44" fmla="*/ 308 w 308"/>
                <a:gd name="T4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8" h="225">
                  <a:moveTo>
                    <a:pt x="308" y="0"/>
                  </a:moveTo>
                  <a:cubicBezTo>
                    <a:pt x="242" y="225"/>
                    <a:pt x="242" y="225"/>
                    <a:pt x="242" y="225"/>
                  </a:cubicBezTo>
                  <a:cubicBezTo>
                    <a:pt x="206" y="225"/>
                    <a:pt x="206" y="225"/>
                    <a:pt x="206" y="225"/>
                  </a:cubicBezTo>
                  <a:cubicBezTo>
                    <a:pt x="160" y="64"/>
                    <a:pt x="160" y="64"/>
                    <a:pt x="160" y="64"/>
                  </a:cubicBezTo>
                  <a:cubicBezTo>
                    <a:pt x="158" y="59"/>
                    <a:pt x="157" y="52"/>
                    <a:pt x="157" y="43"/>
                  </a:cubicBezTo>
                  <a:cubicBezTo>
                    <a:pt x="156" y="43"/>
                    <a:pt x="156" y="43"/>
                    <a:pt x="156" y="43"/>
                  </a:cubicBezTo>
                  <a:cubicBezTo>
                    <a:pt x="155" y="49"/>
                    <a:pt x="154" y="55"/>
                    <a:pt x="151" y="64"/>
                  </a:cubicBezTo>
                  <a:cubicBezTo>
                    <a:pt x="102" y="225"/>
                    <a:pt x="102" y="225"/>
                    <a:pt x="102" y="225"/>
                  </a:cubicBezTo>
                  <a:cubicBezTo>
                    <a:pt x="67" y="225"/>
                    <a:pt x="67" y="225"/>
                    <a:pt x="67" y="225"/>
                  </a:cubicBezTo>
                  <a:cubicBezTo>
                    <a:pt x="0" y="0"/>
                    <a:pt x="0" y="0"/>
                    <a:pt x="0" y="0"/>
                  </a:cubicBezTo>
                  <a:cubicBezTo>
                    <a:pt x="37" y="0"/>
                    <a:pt x="37" y="0"/>
                    <a:pt x="37" y="0"/>
                  </a:cubicBezTo>
                  <a:cubicBezTo>
                    <a:pt x="83" y="169"/>
                    <a:pt x="83" y="169"/>
                    <a:pt x="83" y="169"/>
                  </a:cubicBezTo>
                  <a:cubicBezTo>
                    <a:pt x="84" y="175"/>
                    <a:pt x="85" y="182"/>
                    <a:pt x="86" y="189"/>
                  </a:cubicBezTo>
                  <a:cubicBezTo>
                    <a:pt x="87" y="189"/>
                    <a:pt x="87" y="189"/>
                    <a:pt x="87" y="189"/>
                  </a:cubicBezTo>
                  <a:cubicBezTo>
                    <a:pt x="88" y="184"/>
                    <a:pt x="89" y="177"/>
                    <a:pt x="91" y="169"/>
                  </a:cubicBezTo>
                  <a:cubicBezTo>
                    <a:pt x="142" y="0"/>
                    <a:pt x="142" y="0"/>
                    <a:pt x="142" y="0"/>
                  </a:cubicBezTo>
                  <a:cubicBezTo>
                    <a:pt x="174" y="0"/>
                    <a:pt x="174" y="0"/>
                    <a:pt x="174" y="0"/>
                  </a:cubicBezTo>
                  <a:cubicBezTo>
                    <a:pt x="220" y="169"/>
                    <a:pt x="220" y="169"/>
                    <a:pt x="220" y="169"/>
                  </a:cubicBezTo>
                  <a:cubicBezTo>
                    <a:pt x="222" y="175"/>
                    <a:pt x="223" y="182"/>
                    <a:pt x="223" y="190"/>
                  </a:cubicBezTo>
                  <a:cubicBezTo>
                    <a:pt x="225" y="190"/>
                    <a:pt x="225" y="190"/>
                    <a:pt x="225" y="190"/>
                  </a:cubicBezTo>
                  <a:cubicBezTo>
                    <a:pt x="225" y="183"/>
                    <a:pt x="226" y="176"/>
                    <a:pt x="228" y="169"/>
                  </a:cubicBezTo>
                  <a:cubicBezTo>
                    <a:pt x="273" y="0"/>
                    <a:pt x="273" y="0"/>
                    <a:pt x="273" y="0"/>
                  </a:cubicBezTo>
                  <a:lnTo>
                    <a:pt x="3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0"/>
            <p:cNvSpPr>
              <a:spLocks noEditPoints="1"/>
            </p:cNvSpPr>
            <p:nvPr userDrawn="1"/>
          </p:nvSpPr>
          <p:spPr bwMode="auto">
            <a:xfrm>
              <a:off x="4939" y="401"/>
              <a:ext cx="109" cy="776"/>
            </a:xfrm>
            <a:custGeom>
              <a:avLst/>
              <a:gdLst>
                <a:gd name="T0" fmla="*/ 46 w 46"/>
                <a:gd name="T1" fmla="*/ 23 h 328"/>
                <a:gd name="T2" fmla="*/ 39 w 46"/>
                <a:gd name="T3" fmla="*/ 40 h 328"/>
                <a:gd name="T4" fmla="*/ 23 w 46"/>
                <a:gd name="T5" fmla="*/ 46 h 328"/>
                <a:gd name="T6" fmla="*/ 6 w 46"/>
                <a:gd name="T7" fmla="*/ 40 h 328"/>
                <a:gd name="T8" fmla="*/ 0 w 46"/>
                <a:gd name="T9" fmla="*/ 23 h 328"/>
                <a:gd name="T10" fmla="*/ 6 w 46"/>
                <a:gd name="T11" fmla="*/ 7 h 328"/>
                <a:gd name="T12" fmla="*/ 23 w 46"/>
                <a:gd name="T13" fmla="*/ 0 h 328"/>
                <a:gd name="T14" fmla="*/ 39 w 46"/>
                <a:gd name="T15" fmla="*/ 7 h 328"/>
                <a:gd name="T16" fmla="*/ 46 w 46"/>
                <a:gd name="T17" fmla="*/ 23 h 328"/>
                <a:gd name="T18" fmla="*/ 40 w 46"/>
                <a:gd name="T19" fmla="*/ 328 h 328"/>
                <a:gd name="T20" fmla="*/ 4 w 46"/>
                <a:gd name="T21" fmla="*/ 328 h 328"/>
                <a:gd name="T22" fmla="*/ 4 w 46"/>
                <a:gd name="T23" fmla="*/ 103 h 328"/>
                <a:gd name="T24" fmla="*/ 40 w 46"/>
                <a:gd name="T25" fmla="*/ 103 h 328"/>
                <a:gd name="T26" fmla="*/ 40 w 46"/>
                <a:gd name="T2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28">
                  <a:moveTo>
                    <a:pt x="46" y="23"/>
                  </a:moveTo>
                  <a:cubicBezTo>
                    <a:pt x="46" y="30"/>
                    <a:pt x="44" y="35"/>
                    <a:pt x="39" y="40"/>
                  </a:cubicBezTo>
                  <a:cubicBezTo>
                    <a:pt x="34" y="44"/>
                    <a:pt x="29" y="46"/>
                    <a:pt x="23" y="46"/>
                  </a:cubicBezTo>
                  <a:cubicBezTo>
                    <a:pt x="16" y="46"/>
                    <a:pt x="11" y="44"/>
                    <a:pt x="6" y="40"/>
                  </a:cubicBezTo>
                  <a:cubicBezTo>
                    <a:pt x="2" y="36"/>
                    <a:pt x="0" y="30"/>
                    <a:pt x="0" y="23"/>
                  </a:cubicBezTo>
                  <a:cubicBezTo>
                    <a:pt x="0" y="17"/>
                    <a:pt x="2" y="11"/>
                    <a:pt x="6" y="7"/>
                  </a:cubicBezTo>
                  <a:cubicBezTo>
                    <a:pt x="10" y="2"/>
                    <a:pt x="16" y="0"/>
                    <a:pt x="23" y="0"/>
                  </a:cubicBezTo>
                  <a:cubicBezTo>
                    <a:pt x="29" y="0"/>
                    <a:pt x="35" y="2"/>
                    <a:pt x="39" y="7"/>
                  </a:cubicBezTo>
                  <a:cubicBezTo>
                    <a:pt x="44" y="11"/>
                    <a:pt x="46" y="17"/>
                    <a:pt x="46" y="23"/>
                  </a:cubicBezTo>
                  <a:close/>
                  <a:moveTo>
                    <a:pt x="40" y="328"/>
                  </a:moveTo>
                  <a:cubicBezTo>
                    <a:pt x="4" y="328"/>
                    <a:pt x="4" y="328"/>
                    <a:pt x="4" y="328"/>
                  </a:cubicBezTo>
                  <a:cubicBezTo>
                    <a:pt x="4" y="103"/>
                    <a:pt x="4" y="103"/>
                    <a:pt x="4" y="103"/>
                  </a:cubicBezTo>
                  <a:cubicBezTo>
                    <a:pt x="40" y="103"/>
                    <a:pt x="40" y="103"/>
                    <a:pt x="40" y="103"/>
                  </a:cubicBezTo>
                  <a:lnTo>
                    <a:pt x="40"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1"/>
            <p:cNvSpPr>
              <a:spLocks noEditPoints="1"/>
            </p:cNvSpPr>
            <p:nvPr userDrawn="1"/>
          </p:nvSpPr>
          <p:spPr bwMode="auto">
            <a:xfrm>
              <a:off x="5164" y="392"/>
              <a:ext cx="480" cy="797"/>
            </a:xfrm>
            <a:custGeom>
              <a:avLst/>
              <a:gdLst>
                <a:gd name="T0" fmla="*/ 203 w 203"/>
                <a:gd name="T1" fmla="*/ 332 h 337"/>
                <a:gd name="T2" fmla="*/ 168 w 203"/>
                <a:gd name="T3" fmla="*/ 332 h 337"/>
                <a:gd name="T4" fmla="*/ 168 w 203"/>
                <a:gd name="T5" fmla="*/ 294 h 337"/>
                <a:gd name="T6" fmla="*/ 167 w 203"/>
                <a:gd name="T7" fmla="*/ 294 h 337"/>
                <a:gd name="T8" fmla="*/ 91 w 203"/>
                <a:gd name="T9" fmla="*/ 337 h 337"/>
                <a:gd name="T10" fmla="*/ 24 w 203"/>
                <a:gd name="T11" fmla="*/ 307 h 337"/>
                <a:gd name="T12" fmla="*/ 0 w 203"/>
                <a:gd name="T13" fmla="*/ 225 h 337"/>
                <a:gd name="T14" fmla="*/ 27 w 203"/>
                <a:gd name="T15" fmla="*/ 136 h 337"/>
                <a:gd name="T16" fmla="*/ 101 w 203"/>
                <a:gd name="T17" fmla="*/ 102 h 337"/>
                <a:gd name="T18" fmla="*/ 167 w 203"/>
                <a:gd name="T19" fmla="*/ 138 h 337"/>
                <a:gd name="T20" fmla="*/ 168 w 203"/>
                <a:gd name="T21" fmla="*/ 138 h 337"/>
                <a:gd name="T22" fmla="*/ 168 w 203"/>
                <a:gd name="T23" fmla="*/ 0 h 337"/>
                <a:gd name="T24" fmla="*/ 203 w 203"/>
                <a:gd name="T25" fmla="*/ 0 h 337"/>
                <a:gd name="T26" fmla="*/ 203 w 203"/>
                <a:gd name="T27" fmla="*/ 332 h 337"/>
                <a:gd name="T28" fmla="*/ 168 w 203"/>
                <a:gd name="T29" fmla="*/ 230 h 337"/>
                <a:gd name="T30" fmla="*/ 168 w 203"/>
                <a:gd name="T31" fmla="*/ 197 h 337"/>
                <a:gd name="T32" fmla="*/ 149 w 203"/>
                <a:gd name="T33" fmla="*/ 151 h 337"/>
                <a:gd name="T34" fmla="*/ 105 w 203"/>
                <a:gd name="T35" fmla="*/ 133 h 337"/>
                <a:gd name="T36" fmla="*/ 54 w 203"/>
                <a:gd name="T37" fmla="*/ 157 h 337"/>
                <a:gd name="T38" fmla="*/ 36 w 203"/>
                <a:gd name="T39" fmla="*/ 223 h 337"/>
                <a:gd name="T40" fmla="*/ 53 w 203"/>
                <a:gd name="T41" fmla="*/ 284 h 337"/>
                <a:gd name="T42" fmla="*/ 101 w 203"/>
                <a:gd name="T43" fmla="*/ 306 h 337"/>
                <a:gd name="T44" fmla="*/ 149 w 203"/>
                <a:gd name="T45" fmla="*/ 285 h 337"/>
                <a:gd name="T46" fmla="*/ 168 w 203"/>
                <a:gd name="T47" fmla="*/ 2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37">
                  <a:moveTo>
                    <a:pt x="203" y="332"/>
                  </a:moveTo>
                  <a:cubicBezTo>
                    <a:pt x="168" y="332"/>
                    <a:pt x="168" y="332"/>
                    <a:pt x="168" y="332"/>
                  </a:cubicBezTo>
                  <a:cubicBezTo>
                    <a:pt x="168" y="294"/>
                    <a:pt x="168" y="294"/>
                    <a:pt x="168" y="294"/>
                  </a:cubicBezTo>
                  <a:cubicBezTo>
                    <a:pt x="167" y="294"/>
                    <a:pt x="167" y="294"/>
                    <a:pt x="167" y="294"/>
                  </a:cubicBezTo>
                  <a:cubicBezTo>
                    <a:pt x="150" y="323"/>
                    <a:pt x="125" y="337"/>
                    <a:pt x="91" y="337"/>
                  </a:cubicBezTo>
                  <a:cubicBezTo>
                    <a:pt x="63" y="337"/>
                    <a:pt x="41" y="327"/>
                    <a:pt x="24" y="307"/>
                  </a:cubicBezTo>
                  <a:cubicBezTo>
                    <a:pt x="8" y="286"/>
                    <a:pt x="0" y="259"/>
                    <a:pt x="0" y="225"/>
                  </a:cubicBezTo>
                  <a:cubicBezTo>
                    <a:pt x="0" y="188"/>
                    <a:pt x="9" y="158"/>
                    <a:pt x="27" y="136"/>
                  </a:cubicBezTo>
                  <a:cubicBezTo>
                    <a:pt x="45" y="113"/>
                    <a:pt x="70" y="102"/>
                    <a:pt x="101" y="102"/>
                  </a:cubicBezTo>
                  <a:cubicBezTo>
                    <a:pt x="131" y="102"/>
                    <a:pt x="153" y="114"/>
                    <a:pt x="167" y="138"/>
                  </a:cubicBezTo>
                  <a:cubicBezTo>
                    <a:pt x="168" y="138"/>
                    <a:pt x="168" y="138"/>
                    <a:pt x="168" y="138"/>
                  </a:cubicBezTo>
                  <a:cubicBezTo>
                    <a:pt x="168" y="0"/>
                    <a:pt x="168" y="0"/>
                    <a:pt x="168" y="0"/>
                  </a:cubicBezTo>
                  <a:cubicBezTo>
                    <a:pt x="203" y="0"/>
                    <a:pt x="203" y="0"/>
                    <a:pt x="203" y="0"/>
                  </a:cubicBezTo>
                  <a:lnTo>
                    <a:pt x="203" y="332"/>
                  </a:lnTo>
                  <a:close/>
                  <a:moveTo>
                    <a:pt x="168" y="230"/>
                  </a:moveTo>
                  <a:cubicBezTo>
                    <a:pt x="168" y="197"/>
                    <a:pt x="168" y="197"/>
                    <a:pt x="168" y="197"/>
                  </a:cubicBezTo>
                  <a:cubicBezTo>
                    <a:pt x="168" y="179"/>
                    <a:pt x="162" y="163"/>
                    <a:pt x="149" y="151"/>
                  </a:cubicBezTo>
                  <a:cubicBezTo>
                    <a:pt x="137" y="139"/>
                    <a:pt x="122" y="133"/>
                    <a:pt x="105" y="133"/>
                  </a:cubicBezTo>
                  <a:cubicBezTo>
                    <a:pt x="84" y="133"/>
                    <a:pt x="67" y="141"/>
                    <a:pt x="54" y="157"/>
                  </a:cubicBezTo>
                  <a:cubicBezTo>
                    <a:pt x="42" y="173"/>
                    <a:pt x="36" y="195"/>
                    <a:pt x="36" y="223"/>
                  </a:cubicBezTo>
                  <a:cubicBezTo>
                    <a:pt x="36" y="249"/>
                    <a:pt x="42" y="269"/>
                    <a:pt x="53" y="284"/>
                  </a:cubicBezTo>
                  <a:cubicBezTo>
                    <a:pt x="65" y="299"/>
                    <a:pt x="81" y="306"/>
                    <a:pt x="101" y="306"/>
                  </a:cubicBezTo>
                  <a:cubicBezTo>
                    <a:pt x="120" y="306"/>
                    <a:pt x="136" y="299"/>
                    <a:pt x="149" y="285"/>
                  </a:cubicBezTo>
                  <a:cubicBezTo>
                    <a:pt x="161" y="271"/>
                    <a:pt x="168" y="252"/>
                    <a:pt x="168"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2"/>
            <p:cNvSpPr>
              <a:spLocks noEditPoints="1"/>
            </p:cNvSpPr>
            <p:nvPr userDrawn="1"/>
          </p:nvSpPr>
          <p:spPr bwMode="auto">
            <a:xfrm>
              <a:off x="5774" y="633"/>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8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8"/>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3"/>
            <p:cNvSpPr>
              <a:spLocks noEditPoints="1"/>
            </p:cNvSpPr>
            <p:nvPr userDrawn="1"/>
          </p:nvSpPr>
          <p:spPr bwMode="auto">
            <a:xfrm>
              <a:off x="1426" y="1557"/>
              <a:ext cx="447" cy="743"/>
            </a:xfrm>
            <a:custGeom>
              <a:avLst/>
              <a:gdLst>
                <a:gd name="T0" fmla="*/ 189 w 189"/>
                <a:gd name="T1" fmla="*/ 93 h 314"/>
                <a:gd name="T2" fmla="*/ 158 w 189"/>
                <a:gd name="T3" fmla="*/ 167 h 314"/>
                <a:gd name="T4" fmla="*/ 77 w 189"/>
                <a:gd name="T5" fmla="*/ 195 h 314"/>
                <a:gd name="T6" fmla="*/ 36 w 189"/>
                <a:gd name="T7" fmla="*/ 195 h 314"/>
                <a:gd name="T8" fmla="*/ 36 w 189"/>
                <a:gd name="T9" fmla="*/ 314 h 314"/>
                <a:gd name="T10" fmla="*/ 0 w 189"/>
                <a:gd name="T11" fmla="*/ 314 h 314"/>
                <a:gd name="T12" fmla="*/ 0 w 189"/>
                <a:gd name="T13" fmla="*/ 0 h 314"/>
                <a:gd name="T14" fmla="*/ 85 w 189"/>
                <a:gd name="T15" fmla="*/ 0 h 314"/>
                <a:gd name="T16" fmla="*/ 161 w 189"/>
                <a:gd name="T17" fmla="*/ 24 h 314"/>
                <a:gd name="T18" fmla="*/ 189 w 189"/>
                <a:gd name="T19" fmla="*/ 93 h 314"/>
                <a:gd name="T20" fmla="*/ 151 w 189"/>
                <a:gd name="T21" fmla="*/ 95 h 314"/>
                <a:gd name="T22" fmla="*/ 78 w 189"/>
                <a:gd name="T23" fmla="*/ 33 h 314"/>
                <a:gd name="T24" fmla="*/ 36 w 189"/>
                <a:gd name="T25" fmla="*/ 33 h 314"/>
                <a:gd name="T26" fmla="*/ 36 w 189"/>
                <a:gd name="T27" fmla="*/ 162 h 314"/>
                <a:gd name="T28" fmla="*/ 74 w 189"/>
                <a:gd name="T29" fmla="*/ 162 h 314"/>
                <a:gd name="T30" fmla="*/ 131 w 189"/>
                <a:gd name="T31" fmla="*/ 144 h 314"/>
                <a:gd name="T32" fmla="*/ 151 w 189"/>
                <a:gd name="T33" fmla="*/ 9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14">
                  <a:moveTo>
                    <a:pt x="189" y="93"/>
                  </a:moveTo>
                  <a:cubicBezTo>
                    <a:pt x="189" y="124"/>
                    <a:pt x="178" y="148"/>
                    <a:pt x="158" y="167"/>
                  </a:cubicBezTo>
                  <a:cubicBezTo>
                    <a:pt x="137" y="185"/>
                    <a:pt x="110" y="195"/>
                    <a:pt x="77" y="195"/>
                  </a:cubicBezTo>
                  <a:cubicBezTo>
                    <a:pt x="36" y="195"/>
                    <a:pt x="36" y="195"/>
                    <a:pt x="36" y="195"/>
                  </a:cubicBezTo>
                  <a:cubicBezTo>
                    <a:pt x="36" y="314"/>
                    <a:pt x="36" y="314"/>
                    <a:pt x="36" y="314"/>
                  </a:cubicBezTo>
                  <a:cubicBezTo>
                    <a:pt x="0" y="314"/>
                    <a:pt x="0" y="314"/>
                    <a:pt x="0" y="314"/>
                  </a:cubicBezTo>
                  <a:cubicBezTo>
                    <a:pt x="0" y="0"/>
                    <a:pt x="0" y="0"/>
                    <a:pt x="0" y="0"/>
                  </a:cubicBezTo>
                  <a:cubicBezTo>
                    <a:pt x="85" y="0"/>
                    <a:pt x="85" y="0"/>
                    <a:pt x="85" y="0"/>
                  </a:cubicBezTo>
                  <a:cubicBezTo>
                    <a:pt x="118" y="0"/>
                    <a:pt x="143" y="8"/>
                    <a:pt x="161" y="24"/>
                  </a:cubicBezTo>
                  <a:cubicBezTo>
                    <a:pt x="180" y="41"/>
                    <a:pt x="189" y="64"/>
                    <a:pt x="189" y="93"/>
                  </a:cubicBezTo>
                  <a:close/>
                  <a:moveTo>
                    <a:pt x="151" y="95"/>
                  </a:moveTo>
                  <a:cubicBezTo>
                    <a:pt x="151" y="54"/>
                    <a:pt x="127" y="33"/>
                    <a:pt x="78" y="33"/>
                  </a:cubicBezTo>
                  <a:cubicBezTo>
                    <a:pt x="36" y="33"/>
                    <a:pt x="36" y="33"/>
                    <a:pt x="36" y="33"/>
                  </a:cubicBezTo>
                  <a:cubicBezTo>
                    <a:pt x="36" y="162"/>
                    <a:pt x="36" y="162"/>
                    <a:pt x="36" y="162"/>
                  </a:cubicBezTo>
                  <a:cubicBezTo>
                    <a:pt x="74" y="162"/>
                    <a:pt x="74" y="162"/>
                    <a:pt x="74" y="162"/>
                  </a:cubicBezTo>
                  <a:cubicBezTo>
                    <a:pt x="99" y="162"/>
                    <a:pt x="118" y="156"/>
                    <a:pt x="131" y="144"/>
                  </a:cubicBezTo>
                  <a:cubicBezTo>
                    <a:pt x="144" y="133"/>
                    <a:pt x="151" y="117"/>
                    <a:pt x="15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4"/>
            <p:cNvSpPr>
              <a:spLocks noEditPoints="1"/>
            </p:cNvSpPr>
            <p:nvPr userDrawn="1"/>
          </p:nvSpPr>
          <p:spPr bwMode="auto">
            <a:xfrm>
              <a:off x="1923" y="1756"/>
              <a:ext cx="411" cy="556"/>
            </a:xfrm>
            <a:custGeom>
              <a:avLst/>
              <a:gdLst>
                <a:gd name="T0" fmla="*/ 174 w 174"/>
                <a:gd name="T1" fmla="*/ 230 h 235"/>
                <a:gd name="T2" fmla="*/ 139 w 174"/>
                <a:gd name="T3" fmla="*/ 230 h 235"/>
                <a:gd name="T4" fmla="*/ 139 w 174"/>
                <a:gd name="T5" fmla="*/ 195 h 235"/>
                <a:gd name="T6" fmla="*/ 138 w 174"/>
                <a:gd name="T7" fmla="*/ 195 h 235"/>
                <a:gd name="T8" fmla="*/ 70 w 174"/>
                <a:gd name="T9" fmla="*/ 235 h 235"/>
                <a:gd name="T10" fmla="*/ 19 w 174"/>
                <a:gd name="T11" fmla="*/ 218 h 235"/>
                <a:gd name="T12" fmla="*/ 0 w 174"/>
                <a:gd name="T13" fmla="*/ 170 h 235"/>
                <a:gd name="T14" fmla="*/ 73 w 174"/>
                <a:gd name="T15" fmla="*/ 97 h 235"/>
                <a:gd name="T16" fmla="*/ 139 w 174"/>
                <a:gd name="T17" fmla="*/ 87 h 235"/>
                <a:gd name="T18" fmla="*/ 93 w 174"/>
                <a:gd name="T19" fmla="*/ 31 h 235"/>
                <a:gd name="T20" fmla="*/ 21 w 174"/>
                <a:gd name="T21" fmla="*/ 58 h 235"/>
                <a:gd name="T22" fmla="*/ 21 w 174"/>
                <a:gd name="T23" fmla="*/ 21 h 235"/>
                <a:gd name="T24" fmla="*/ 55 w 174"/>
                <a:gd name="T25" fmla="*/ 7 h 235"/>
                <a:gd name="T26" fmla="*/ 96 w 174"/>
                <a:gd name="T27" fmla="*/ 0 h 235"/>
                <a:gd name="T28" fmla="*/ 174 w 174"/>
                <a:gd name="T29" fmla="*/ 84 h 235"/>
                <a:gd name="T30" fmla="*/ 174 w 174"/>
                <a:gd name="T31" fmla="*/ 230 h 235"/>
                <a:gd name="T32" fmla="*/ 139 w 174"/>
                <a:gd name="T33" fmla="*/ 116 h 235"/>
                <a:gd name="T34" fmla="*/ 85 w 174"/>
                <a:gd name="T35" fmla="*/ 124 h 235"/>
                <a:gd name="T36" fmla="*/ 47 w 174"/>
                <a:gd name="T37" fmla="*/ 137 h 235"/>
                <a:gd name="T38" fmla="*/ 36 w 174"/>
                <a:gd name="T39" fmla="*/ 167 h 235"/>
                <a:gd name="T40" fmla="*/ 48 w 174"/>
                <a:gd name="T41" fmla="*/ 194 h 235"/>
                <a:gd name="T42" fmla="*/ 78 w 174"/>
                <a:gd name="T43" fmla="*/ 204 h 235"/>
                <a:gd name="T44" fmla="*/ 122 w 174"/>
                <a:gd name="T45" fmla="*/ 186 h 235"/>
                <a:gd name="T46" fmla="*/ 139 w 174"/>
                <a:gd name="T47" fmla="*/ 139 h 235"/>
                <a:gd name="T48" fmla="*/ 139 w 174"/>
                <a:gd name="T49" fmla="*/ 1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235">
                  <a:moveTo>
                    <a:pt x="174" y="230"/>
                  </a:moveTo>
                  <a:cubicBezTo>
                    <a:pt x="139" y="230"/>
                    <a:pt x="139" y="230"/>
                    <a:pt x="139" y="230"/>
                  </a:cubicBezTo>
                  <a:cubicBezTo>
                    <a:pt x="139" y="195"/>
                    <a:pt x="139" y="195"/>
                    <a:pt x="139" y="195"/>
                  </a:cubicBezTo>
                  <a:cubicBezTo>
                    <a:pt x="138" y="195"/>
                    <a:pt x="138" y="195"/>
                    <a:pt x="138" y="195"/>
                  </a:cubicBezTo>
                  <a:cubicBezTo>
                    <a:pt x="123" y="222"/>
                    <a:pt x="100" y="235"/>
                    <a:pt x="70" y="235"/>
                  </a:cubicBezTo>
                  <a:cubicBezTo>
                    <a:pt x="49" y="235"/>
                    <a:pt x="32" y="229"/>
                    <a:pt x="19" y="218"/>
                  </a:cubicBezTo>
                  <a:cubicBezTo>
                    <a:pt x="6" y="206"/>
                    <a:pt x="0" y="190"/>
                    <a:pt x="0" y="170"/>
                  </a:cubicBezTo>
                  <a:cubicBezTo>
                    <a:pt x="0" y="128"/>
                    <a:pt x="24" y="104"/>
                    <a:pt x="73" y="97"/>
                  </a:cubicBezTo>
                  <a:cubicBezTo>
                    <a:pt x="139" y="87"/>
                    <a:pt x="139" y="87"/>
                    <a:pt x="139" y="87"/>
                  </a:cubicBezTo>
                  <a:cubicBezTo>
                    <a:pt x="139" y="50"/>
                    <a:pt x="124" y="31"/>
                    <a:pt x="93" y="31"/>
                  </a:cubicBezTo>
                  <a:cubicBezTo>
                    <a:pt x="67" y="31"/>
                    <a:pt x="43" y="40"/>
                    <a:pt x="21" y="58"/>
                  </a:cubicBezTo>
                  <a:cubicBezTo>
                    <a:pt x="21" y="21"/>
                    <a:pt x="21" y="21"/>
                    <a:pt x="21" y="21"/>
                  </a:cubicBezTo>
                  <a:cubicBezTo>
                    <a:pt x="28" y="16"/>
                    <a:pt x="39" y="11"/>
                    <a:pt x="55" y="7"/>
                  </a:cubicBezTo>
                  <a:cubicBezTo>
                    <a:pt x="70" y="2"/>
                    <a:pt x="84" y="0"/>
                    <a:pt x="96" y="0"/>
                  </a:cubicBezTo>
                  <a:cubicBezTo>
                    <a:pt x="148" y="0"/>
                    <a:pt x="174" y="28"/>
                    <a:pt x="174" y="84"/>
                  </a:cubicBezTo>
                  <a:lnTo>
                    <a:pt x="174" y="230"/>
                  </a:lnTo>
                  <a:close/>
                  <a:moveTo>
                    <a:pt x="139" y="116"/>
                  </a:moveTo>
                  <a:cubicBezTo>
                    <a:pt x="85" y="124"/>
                    <a:pt x="85" y="124"/>
                    <a:pt x="85" y="124"/>
                  </a:cubicBezTo>
                  <a:cubicBezTo>
                    <a:pt x="67" y="126"/>
                    <a:pt x="54" y="131"/>
                    <a:pt x="47" y="137"/>
                  </a:cubicBezTo>
                  <a:cubicBezTo>
                    <a:pt x="40" y="143"/>
                    <a:pt x="36" y="153"/>
                    <a:pt x="36" y="167"/>
                  </a:cubicBezTo>
                  <a:cubicBezTo>
                    <a:pt x="36" y="178"/>
                    <a:pt x="40" y="187"/>
                    <a:pt x="48" y="194"/>
                  </a:cubicBezTo>
                  <a:cubicBezTo>
                    <a:pt x="56" y="201"/>
                    <a:pt x="66" y="204"/>
                    <a:pt x="78" y="204"/>
                  </a:cubicBezTo>
                  <a:cubicBezTo>
                    <a:pt x="96" y="204"/>
                    <a:pt x="110" y="198"/>
                    <a:pt x="122" y="186"/>
                  </a:cubicBezTo>
                  <a:cubicBezTo>
                    <a:pt x="133" y="173"/>
                    <a:pt x="139" y="157"/>
                    <a:pt x="139" y="139"/>
                  </a:cubicBezTo>
                  <a:lnTo>
                    <a:pt x="139"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5"/>
            <p:cNvSpPr>
              <a:spLocks/>
            </p:cNvSpPr>
            <p:nvPr userDrawn="1"/>
          </p:nvSpPr>
          <p:spPr bwMode="auto">
            <a:xfrm>
              <a:off x="2493"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9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9"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6"/>
            <p:cNvSpPr>
              <a:spLocks/>
            </p:cNvSpPr>
            <p:nvPr userDrawn="1"/>
          </p:nvSpPr>
          <p:spPr bwMode="auto">
            <a:xfrm>
              <a:off x="2824" y="1612"/>
              <a:ext cx="303" cy="700"/>
            </a:xfrm>
            <a:custGeom>
              <a:avLst/>
              <a:gdLst>
                <a:gd name="T0" fmla="*/ 128 w 128"/>
                <a:gd name="T1" fmla="*/ 288 h 296"/>
                <a:gd name="T2" fmla="*/ 95 w 128"/>
                <a:gd name="T3" fmla="*/ 296 h 296"/>
                <a:gd name="T4" fmla="*/ 37 w 128"/>
                <a:gd name="T5" fmla="*/ 230 h 296"/>
                <a:gd name="T6" fmla="*/ 37 w 128"/>
                <a:gd name="T7" fmla="*/ 97 h 296"/>
                <a:gd name="T8" fmla="*/ 0 w 128"/>
                <a:gd name="T9" fmla="*/ 97 h 296"/>
                <a:gd name="T10" fmla="*/ 0 w 128"/>
                <a:gd name="T11" fmla="*/ 66 h 296"/>
                <a:gd name="T12" fmla="*/ 37 w 128"/>
                <a:gd name="T13" fmla="*/ 66 h 296"/>
                <a:gd name="T14" fmla="*/ 37 w 128"/>
                <a:gd name="T15" fmla="*/ 12 h 296"/>
                <a:gd name="T16" fmla="*/ 73 w 128"/>
                <a:gd name="T17" fmla="*/ 0 h 296"/>
                <a:gd name="T18" fmla="*/ 73 w 128"/>
                <a:gd name="T19" fmla="*/ 66 h 296"/>
                <a:gd name="T20" fmla="*/ 128 w 128"/>
                <a:gd name="T21" fmla="*/ 66 h 296"/>
                <a:gd name="T22" fmla="*/ 128 w 128"/>
                <a:gd name="T23" fmla="*/ 97 h 296"/>
                <a:gd name="T24" fmla="*/ 73 w 128"/>
                <a:gd name="T25" fmla="*/ 97 h 296"/>
                <a:gd name="T26" fmla="*/ 73 w 128"/>
                <a:gd name="T27" fmla="*/ 223 h 296"/>
                <a:gd name="T28" fmla="*/ 80 w 128"/>
                <a:gd name="T29" fmla="*/ 256 h 296"/>
                <a:gd name="T30" fmla="*/ 106 w 128"/>
                <a:gd name="T31" fmla="*/ 265 h 296"/>
                <a:gd name="T32" fmla="*/ 128 w 128"/>
                <a:gd name="T33" fmla="*/ 258 h 296"/>
                <a:gd name="T34" fmla="*/ 128 w 128"/>
                <a:gd name="T35"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96">
                  <a:moveTo>
                    <a:pt x="128" y="288"/>
                  </a:moveTo>
                  <a:cubicBezTo>
                    <a:pt x="120" y="293"/>
                    <a:pt x="109" y="296"/>
                    <a:pt x="95" y="296"/>
                  </a:cubicBezTo>
                  <a:cubicBezTo>
                    <a:pt x="57" y="296"/>
                    <a:pt x="37" y="274"/>
                    <a:pt x="37" y="230"/>
                  </a:cubicBezTo>
                  <a:cubicBezTo>
                    <a:pt x="37" y="97"/>
                    <a:pt x="37" y="97"/>
                    <a:pt x="37" y="97"/>
                  </a:cubicBezTo>
                  <a:cubicBezTo>
                    <a:pt x="0" y="97"/>
                    <a:pt x="0" y="97"/>
                    <a:pt x="0" y="97"/>
                  </a:cubicBezTo>
                  <a:cubicBezTo>
                    <a:pt x="0" y="66"/>
                    <a:pt x="0" y="66"/>
                    <a:pt x="0" y="66"/>
                  </a:cubicBezTo>
                  <a:cubicBezTo>
                    <a:pt x="37" y="66"/>
                    <a:pt x="37" y="66"/>
                    <a:pt x="37" y="66"/>
                  </a:cubicBezTo>
                  <a:cubicBezTo>
                    <a:pt x="37" y="12"/>
                    <a:pt x="37" y="12"/>
                    <a:pt x="37" y="12"/>
                  </a:cubicBezTo>
                  <a:cubicBezTo>
                    <a:pt x="73" y="0"/>
                    <a:pt x="73" y="0"/>
                    <a:pt x="73" y="0"/>
                  </a:cubicBezTo>
                  <a:cubicBezTo>
                    <a:pt x="73" y="66"/>
                    <a:pt x="73" y="66"/>
                    <a:pt x="73" y="66"/>
                  </a:cubicBezTo>
                  <a:cubicBezTo>
                    <a:pt x="128" y="66"/>
                    <a:pt x="128" y="66"/>
                    <a:pt x="128" y="66"/>
                  </a:cubicBezTo>
                  <a:cubicBezTo>
                    <a:pt x="128" y="97"/>
                    <a:pt x="128" y="97"/>
                    <a:pt x="128" y="97"/>
                  </a:cubicBezTo>
                  <a:cubicBezTo>
                    <a:pt x="73" y="97"/>
                    <a:pt x="73" y="97"/>
                    <a:pt x="73" y="97"/>
                  </a:cubicBezTo>
                  <a:cubicBezTo>
                    <a:pt x="73" y="223"/>
                    <a:pt x="73" y="223"/>
                    <a:pt x="73" y="223"/>
                  </a:cubicBezTo>
                  <a:cubicBezTo>
                    <a:pt x="73" y="238"/>
                    <a:pt x="75" y="249"/>
                    <a:pt x="80" y="256"/>
                  </a:cubicBezTo>
                  <a:cubicBezTo>
                    <a:pt x="85" y="262"/>
                    <a:pt x="94" y="265"/>
                    <a:pt x="106" y="265"/>
                  </a:cubicBezTo>
                  <a:cubicBezTo>
                    <a:pt x="114" y="265"/>
                    <a:pt x="122" y="263"/>
                    <a:pt x="128" y="258"/>
                  </a:cubicBezTo>
                  <a:lnTo>
                    <a:pt x="128"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7"/>
            <p:cNvSpPr>
              <a:spLocks/>
            </p:cNvSpPr>
            <p:nvPr userDrawn="1"/>
          </p:nvSpPr>
          <p:spPr bwMode="auto">
            <a:xfrm>
              <a:off x="3240" y="1756"/>
              <a:ext cx="433"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8"/>
            <p:cNvSpPr>
              <a:spLocks noEditPoints="1"/>
            </p:cNvSpPr>
            <p:nvPr userDrawn="1"/>
          </p:nvSpPr>
          <p:spPr bwMode="auto">
            <a:xfrm>
              <a:off x="3789" y="1756"/>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2"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29"/>
            <p:cNvSpPr>
              <a:spLocks/>
            </p:cNvSpPr>
            <p:nvPr userDrawn="1"/>
          </p:nvSpPr>
          <p:spPr bwMode="auto">
            <a:xfrm>
              <a:off x="4369" y="1758"/>
              <a:ext cx="272" cy="542"/>
            </a:xfrm>
            <a:custGeom>
              <a:avLst/>
              <a:gdLst>
                <a:gd name="T0" fmla="*/ 115 w 115"/>
                <a:gd name="T1" fmla="*/ 41 h 229"/>
                <a:gd name="T2" fmla="*/ 88 w 115"/>
                <a:gd name="T3" fmla="*/ 33 h 229"/>
                <a:gd name="T4" fmla="*/ 50 w 115"/>
                <a:gd name="T5" fmla="*/ 56 h 229"/>
                <a:gd name="T6" fmla="*/ 35 w 115"/>
                <a:gd name="T7" fmla="*/ 114 h 229"/>
                <a:gd name="T8" fmla="*/ 35 w 115"/>
                <a:gd name="T9" fmla="*/ 229 h 229"/>
                <a:gd name="T10" fmla="*/ 0 w 115"/>
                <a:gd name="T11" fmla="*/ 229 h 229"/>
                <a:gd name="T12" fmla="*/ 0 w 115"/>
                <a:gd name="T13" fmla="*/ 4 h 229"/>
                <a:gd name="T14" fmla="*/ 35 w 115"/>
                <a:gd name="T15" fmla="*/ 4 h 229"/>
                <a:gd name="T16" fmla="*/ 35 w 115"/>
                <a:gd name="T17" fmla="*/ 51 h 229"/>
                <a:gd name="T18" fmla="*/ 36 w 115"/>
                <a:gd name="T19" fmla="*/ 51 h 229"/>
                <a:gd name="T20" fmla="*/ 58 w 115"/>
                <a:gd name="T21" fmla="*/ 14 h 229"/>
                <a:gd name="T22" fmla="*/ 94 w 115"/>
                <a:gd name="T23" fmla="*/ 0 h 229"/>
                <a:gd name="T24" fmla="*/ 115 w 115"/>
                <a:gd name="T25" fmla="*/ 3 h 229"/>
                <a:gd name="T26" fmla="*/ 115 w 115"/>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29">
                  <a:moveTo>
                    <a:pt x="115" y="41"/>
                  </a:moveTo>
                  <a:cubicBezTo>
                    <a:pt x="108" y="36"/>
                    <a:pt x="99" y="33"/>
                    <a:pt x="88" y="33"/>
                  </a:cubicBezTo>
                  <a:cubicBezTo>
                    <a:pt x="72" y="33"/>
                    <a:pt x="59" y="41"/>
                    <a:pt x="50" y="56"/>
                  </a:cubicBezTo>
                  <a:cubicBezTo>
                    <a:pt x="40" y="71"/>
                    <a:pt x="35" y="90"/>
                    <a:pt x="35" y="114"/>
                  </a:cubicBezTo>
                  <a:cubicBezTo>
                    <a:pt x="35" y="229"/>
                    <a:pt x="35" y="229"/>
                    <a:pt x="35" y="229"/>
                  </a:cubicBezTo>
                  <a:cubicBezTo>
                    <a:pt x="0" y="229"/>
                    <a:pt x="0" y="229"/>
                    <a:pt x="0" y="229"/>
                  </a:cubicBezTo>
                  <a:cubicBezTo>
                    <a:pt x="0" y="4"/>
                    <a:pt x="0" y="4"/>
                    <a:pt x="0" y="4"/>
                  </a:cubicBezTo>
                  <a:cubicBezTo>
                    <a:pt x="35" y="4"/>
                    <a:pt x="35" y="4"/>
                    <a:pt x="35" y="4"/>
                  </a:cubicBezTo>
                  <a:cubicBezTo>
                    <a:pt x="35" y="51"/>
                    <a:pt x="35" y="51"/>
                    <a:pt x="35" y="51"/>
                  </a:cubicBezTo>
                  <a:cubicBezTo>
                    <a:pt x="36" y="51"/>
                    <a:pt x="36" y="51"/>
                    <a:pt x="36" y="51"/>
                  </a:cubicBezTo>
                  <a:cubicBezTo>
                    <a:pt x="41" y="35"/>
                    <a:pt x="48" y="23"/>
                    <a:pt x="58" y="14"/>
                  </a:cubicBezTo>
                  <a:cubicBezTo>
                    <a:pt x="69" y="5"/>
                    <a:pt x="80" y="0"/>
                    <a:pt x="94" y="0"/>
                  </a:cubicBezTo>
                  <a:cubicBezTo>
                    <a:pt x="103" y="0"/>
                    <a:pt x="110" y="1"/>
                    <a:pt x="115" y="3"/>
                  </a:cubicBezTo>
                  <a:lnTo>
                    <a:pt x="115"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0"/>
            <p:cNvSpPr>
              <a:spLocks/>
            </p:cNvSpPr>
            <p:nvPr userDrawn="1"/>
          </p:nvSpPr>
          <p:spPr bwMode="auto">
            <a:xfrm>
              <a:off x="1379" y="2666"/>
              <a:ext cx="544" cy="769"/>
            </a:xfrm>
            <a:custGeom>
              <a:avLst/>
              <a:gdLst>
                <a:gd name="T0" fmla="*/ 230 w 230"/>
                <a:gd name="T1" fmla="*/ 307 h 325"/>
                <a:gd name="T2" fmla="*/ 145 w 230"/>
                <a:gd name="T3" fmla="*/ 325 h 325"/>
                <a:gd name="T4" fmla="*/ 69 w 230"/>
                <a:gd name="T5" fmla="*/ 306 h 325"/>
                <a:gd name="T6" fmla="*/ 17 w 230"/>
                <a:gd name="T7" fmla="*/ 250 h 325"/>
                <a:gd name="T8" fmla="*/ 0 w 230"/>
                <a:gd name="T9" fmla="*/ 169 h 325"/>
                <a:gd name="T10" fmla="*/ 20 w 230"/>
                <a:gd name="T11" fmla="*/ 82 h 325"/>
                <a:gd name="T12" fmla="*/ 76 w 230"/>
                <a:gd name="T13" fmla="*/ 22 h 325"/>
                <a:gd name="T14" fmla="*/ 157 w 230"/>
                <a:gd name="T15" fmla="*/ 0 h 325"/>
                <a:gd name="T16" fmla="*/ 230 w 230"/>
                <a:gd name="T17" fmla="*/ 13 h 325"/>
                <a:gd name="T18" fmla="*/ 230 w 230"/>
                <a:gd name="T19" fmla="*/ 52 h 325"/>
                <a:gd name="T20" fmla="*/ 157 w 230"/>
                <a:gd name="T21" fmla="*/ 33 h 325"/>
                <a:gd name="T22" fmla="*/ 95 w 230"/>
                <a:gd name="T23" fmla="*/ 50 h 325"/>
                <a:gd name="T24" fmla="*/ 52 w 230"/>
                <a:gd name="T25" fmla="*/ 97 h 325"/>
                <a:gd name="T26" fmla="*/ 37 w 230"/>
                <a:gd name="T27" fmla="*/ 166 h 325"/>
                <a:gd name="T28" fmla="*/ 51 w 230"/>
                <a:gd name="T29" fmla="*/ 232 h 325"/>
                <a:gd name="T30" fmla="*/ 91 w 230"/>
                <a:gd name="T31" fmla="*/ 276 h 325"/>
                <a:gd name="T32" fmla="*/ 150 w 230"/>
                <a:gd name="T33" fmla="*/ 292 h 325"/>
                <a:gd name="T34" fmla="*/ 230 w 230"/>
                <a:gd name="T35" fmla="*/ 271 h 325"/>
                <a:gd name="T36" fmla="*/ 230 w 230"/>
                <a:gd name="T37" fmla="*/ 30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 h="325">
                  <a:moveTo>
                    <a:pt x="230" y="307"/>
                  </a:moveTo>
                  <a:cubicBezTo>
                    <a:pt x="207" y="319"/>
                    <a:pt x="179" y="325"/>
                    <a:pt x="145" y="325"/>
                  </a:cubicBezTo>
                  <a:cubicBezTo>
                    <a:pt x="116" y="325"/>
                    <a:pt x="91" y="319"/>
                    <a:pt x="69" y="306"/>
                  </a:cubicBezTo>
                  <a:cubicBezTo>
                    <a:pt x="47" y="293"/>
                    <a:pt x="29" y="274"/>
                    <a:pt x="17" y="250"/>
                  </a:cubicBezTo>
                  <a:cubicBezTo>
                    <a:pt x="6" y="226"/>
                    <a:pt x="0" y="199"/>
                    <a:pt x="0" y="169"/>
                  </a:cubicBezTo>
                  <a:cubicBezTo>
                    <a:pt x="0" y="137"/>
                    <a:pt x="6" y="108"/>
                    <a:pt x="20" y="82"/>
                  </a:cubicBezTo>
                  <a:cubicBezTo>
                    <a:pt x="33" y="56"/>
                    <a:pt x="52" y="36"/>
                    <a:pt x="76" y="22"/>
                  </a:cubicBezTo>
                  <a:cubicBezTo>
                    <a:pt x="100" y="7"/>
                    <a:pt x="127" y="0"/>
                    <a:pt x="157" y="0"/>
                  </a:cubicBezTo>
                  <a:cubicBezTo>
                    <a:pt x="186" y="0"/>
                    <a:pt x="210" y="5"/>
                    <a:pt x="230" y="13"/>
                  </a:cubicBezTo>
                  <a:cubicBezTo>
                    <a:pt x="230" y="52"/>
                    <a:pt x="230" y="52"/>
                    <a:pt x="230" y="52"/>
                  </a:cubicBezTo>
                  <a:cubicBezTo>
                    <a:pt x="208" y="40"/>
                    <a:pt x="183" y="33"/>
                    <a:pt x="157" y="33"/>
                  </a:cubicBezTo>
                  <a:cubicBezTo>
                    <a:pt x="133" y="33"/>
                    <a:pt x="113" y="39"/>
                    <a:pt x="95" y="50"/>
                  </a:cubicBezTo>
                  <a:cubicBezTo>
                    <a:pt x="76" y="61"/>
                    <a:pt x="62" y="76"/>
                    <a:pt x="52" y="97"/>
                  </a:cubicBezTo>
                  <a:cubicBezTo>
                    <a:pt x="42" y="117"/>
                    <a:pt x="37" y="140"/>
                    <a:pt x="37" y="166"/>
                  </a:cubicBezTo>
                  <a:cubicBezTo>
                    <a:pt x="37" y="191"/>
                    <a:pt x="42" y="213"/>
                    <a:pt x="51" y="232"/>
                  </a:cubicBezTo>
                  <a:cubicBezTo>
                    <a:pt x="61" y="251"/>
                    <a:pt x="74" y="266"/>
                    <a:pt x="91" y="276"/>
                  </a:cubicBezTo>
                  <a:cubicBezTo>
                    <a:pt x="108" y="287"/>
                    <a:pt x="128" y="292"/>
                    <a:pt x="150" y="292"/>
                  </a:cubicBezTo>
                  <a:cubicBezTo>
                    <a:pt x="181" y="292"/>
                    <a:pt x="207" y="285"/>
                    <a:pt x="230" y="271"/>
                  </a:cubicBezTo>
                  <a:lnTo>
                    <a:pt x="230"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1"/>
            <p:cNvSpPr>
              <a:spLocks noEditPoints="1"/>
            </p:cNvSpPr>
            <p:nvPr userDrawn="1"/>
          </p:nvSpPr>
          <p:spPr bwMode="auto">
            <a:xfrm>
              <a:off x="2020" y="2879"/>
              <a:ext cx="516" cy="556"/>
            </a:xfrm>
            <a:custGeom>
              <a:avLst/>
              <a:gdLst>
                <a:gd name="T0" fmla="*/ 218 w 218"/>
                <a:gd name="T1" fmla="*/ 117 h 235"/>
                <a:gd name="T2" fmla="*/ 188 w 218"/>
                <a:gd name="T3" fmla="*/ 203 h 235"/>
                <a:gd name="T4" fmla="*/ 108 w 218"/>
                <a:gd name="T5" fmla="*/ 235 h 235"/>
                <a:gd name="T6" fmla="*/ 30 w 218"/>
                <a:gd name="T7" fmla="*/ 203 h 235"/>
                <a:gd name="T8" fmla="*/ 0 w 218"/>
                <a:gd name="T9" fmla="*/ 120 h 235"/>
                <a:gd name="T10" fmla="*/ 30 w 218"/>
                <a:gd name="T11" fmla="*/ 32 h 235"/>
                <a:gd name="T12" fmla="*/ 113 w 218"/>
                <a:gd name="T13" fmla="*/ 0 h 235"/>
                <a:gd name="T14" fmla="*/ 190 w 218"/>
                <a:gd name="T15" fmla="*/ 31 h 235"/>
                <a:gd name="T16" fmla="*/ 218 w 218"/>
                <a:gd name="T17" fmla="*/ 117 h 235"/>
                <a:gd name="T18" fmla="*/ 181 w 218"/>
                <a:gd name="T19" fmla="*/ 118 h 235"/>
                <a:gd name="T20" fmla="*/ 163 w 218"/>
                <a:gd name="T21" fmla="*/ 53 h 235"/>
                <a:gd name="T22" fmla="*/ 110 w 218"/>
                <a:gd name="T23" fmla="*/ 31 h 235"/>
                <a:gd name="T24" fmla="*/ 56 w 218"/>
                <a:gd name="T25" fmla="*/ 54 h 235"/>
                <a:gd name="T26" fmla="*/ 37 w 218"/>
                <a:gd name="T27" fmla="*/ 119 h 235"/>
                <a:gd name="T28" fmla="*/ 57 w 218"/>
                <a:gd name="T29" fmla="*/ 182 h 235"/>
                <a:gd name="T30" fmla="*/ 110 w 218"/>
                <a:gd name="T31" fmla="*/ 204 h 235"/>
                <a:gd name="T32" fmla="*/ 163 w 218"/>
                <a:gd name="T33" fmla="*/ 182 h 235"/>
                <a:gd name="T34" fmla="*/ 181 w 218"/>
                <a:gd name="T35"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35">
                  <a:moveTo>
                    <a:pt x="218" y="117"/>
                  </a:moveTo>
                  <a:cubicBezTo>
                    <a:pt x="218" y="152"/>
                    <a:pt x="208" y="181"/>
                    <a:pt x="188" y="203"/>
                  </a:cubicBezTo>
                  <a:cubicBezTo>
                    <a:pt x="168" y="224"/>
                    <a:pt x="141" y="235"/>
                    <a:pt x="108" y="235"/>
                  </a:cubicBezTo>
                  <a:cubicBezTo>
                    <a:pt x="75" y="235"/>
                    <a:pt x="49" y="225"/>
                    <a:pt x="30" y="203"/>
                  </a:cubicBezTo>
                  <a:cubicBezTo>
                    <a:pt x="10" y="182"/>
                    <a:pt x="0" y="155"/>
                    <a:pt x="0" y="120"/>
                  </a:cubicBezTo>
                  <a:cubicBezTo>
                    <a:pt x="0" y="83"/>
                    <a:pt x="10" y="54"/>
                    <a:pt x="30" y="32"/>
                  </a:cubicBezTo>
                  <a:cubicBezTo>
                    <a:pt x="50" y="11"/>
                    <a:pt x="78" y="0"/>
                    <a:pt x="113" y="0"/>
                  </a:cubicBezTo>
                  <a:cubicBezTo>
                    <a:pt x="146" y="0"/>
                    <a:pt x="171" y="10"/>
                    <a:pt x="190" y="31"/>
                  </a:cubicBezTo>
                  <a:cubicBezTo>
                    <a:pt x="208" y="52"/>
                    <a:pt x="218" y="80"/>
                    <a:pt x="218" y="117"/>
                  </a:cubicBezTo>
                  <a:close/>
                  <a:moveTo>
                    <a:pt x="181" y="118"/>
                  </a:moveTo>
                  <a:cubicBezTo>
                    <a:pt x="181" y="90"/>
                    <a:pt x="175" y="68"/>
                    <a:pt x="163" y="53"/>
                  </a:cubicBezTo>
                  <a:cubicBezTo>
                    <a:pt x="151" y="38"/>
                    <a:pt x="133" y="31"/>
                    <a:pt x="110" y="31"/>
                  </a:cubicBezTo>
                  <a:cubicBezTo>
                    <a:pt x="88" y="31"/>
                    <a:pt x="70" y="38"/>
                    <a:pt x="56" y="54"/>
                  </a:cubicBezTo>
                  <a:cubicBezTo>
                    <a:pt x="43" y="69"/>
                    <a:pt x="37" y="91"/>
                    <a:pt x="37" y="119"/>
                  </a:cubicBezTo>
                  <a:cubicBezTo>
                    <a:pt x="37" y="146"/>
                    <a:pt x="43" y="167"/>
                    <a:pt x="57" y="182"/>
                  </a:cubicBezTo>
                  <a:cubicBezTo>
                    <a:pt x="70" y="197"/>
                    <a:pt x="88" y="204"/>
                    <a:pt x="110" y="204"/>
                  </a:cubicBezTo>
                  <a:cubicBezTo>
                    <a:pt x="133" y="204"/>
                    <a:pt x="151" y="197"/>
                    <a:pt x="163" y="182"/>
                  </a:cubicBezTo>
                  <a:cubicBezTo>
                    <a:pt x="175" y="167"/>
                    <a:pt x="181" y="146"/>
                    <a:pt x="18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2"/>
            <p:cNvSpPr>
              <a:spLocks/>
            </p:cNvSpPr>
            <p:nvPr userDrawn="1"/>
          </p:nvSpPr>
          <p:spPr bwMode="auto">
            <a:xfrm>
              <a:off x="2663" y="2879"/>
              <a:ext cx="433" cy="544"/>
            </a:xfrm>
            <a:custGeom>
              <a:avLst/>
              <a:gdLst>
                <a:gd name="T0" fmla="*/ 183 w 183"/>
                <a:gd name="T1" fmla="*/ 230 h 230"/>
                <a:gd name="T2" fmla="*/ 148 w 183"/>
                <a:gd name="T3" fmla="*/ 230 h 230"/>
                <a:gd name="T4" fmla="*/ 148 w 183"/>
                <a:gd name="T5" fmla="*/ 102 h 230"/>
                <a:gd name="T6" fmla="*/ 97 w 183"/>
                <a:gd name="T7" fmla="*/ 31 h 230"/>
                <a:gd name="T8" fmla="*/ 53 w 183"/>
                <a:gd name="T9" fmla="*/ 51 h 230"/>
                <a:gd name="T10" fmla="*/ 36 w 183"/>
                <a:gd name="T11" fmla="*/ 102 h 230"/>
                <a:gd name="T12" fmla="*/ 36 w 183"/>
                <a:gd name="T13" fmla="*/ 230 h 230"/>
                <a:gd name="T14" fmla="*/ 0 w 183"/>
                <a:gd name="T15" fmla="*/ 230 h 230"/>
                <a:gd name="T16" fmla="*/ 0 w 183"/>
                <a:gd name="T17" fmla="*/ 5 h 230"/>
                <a:gd name="T18" fmla="*/ 36 w 183"/>
                <a:gd name="T19" fmla="*/ 5 h 230"/>
                <a:gd name="T20" fmla="*/ 36 w 183"/>
                <a:gd name="T21" fmla="*/ 43 h 230"/>
                <a:gd name="T22" fmla="*/ 37 w 183"/>
                <a:gd name="T23" fmla="*/ 43 h 230"/>
                <a:gd name="T24" fmla="*/ 109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8" y="230"/>
                    <a:pt x="148" y="230"/>
                    <a:pt x="148" y="230"/>
                  </a:cubicBezTo>
                  <a:cubicBezTo>
                    <a:pt x="148" y="102"/>
                    <a:pt x="148" y="102"/>
                    <a:pt x="148" y="102"/>
                  </a:cubicBezTo>
                  <a:cubicBezTo>
                    <a:pt x="148" y="54"/>
                    <a:pt x="131" y="31"/>
                    <a:pt x="97" y="31"/>
                  </a:cubicBezTo>
                  <a:cubicBezTo>
                    <a:pt x="79" y="31"/>
                    <a:pt x="65" y="37"/>
                    <a:pt x="53" y="51"/>
                  </a:cubicBezTo>
                  <a:cubicBezTo>
                    <a:pt x="42" y="64"/>
                    <a:pt x="36" y="81"/>
                    <a:pt x="36" y="102"/>
                  </a:cubicBezTo>
                  <a:cubicBezTo>
                    <a:pt x="36" y="230"/>
                    <a:pt x="36" y="230"/>
                    <a:pt x="36" y="230"/>
                  </a:cubicBezTo>
                  <a:cubicBezTo>
                    <a:pt x="0" y="230"/>
                    <a:pt x="0" y="230"/>
                    <a:pt x="0" y="230"/>
                  </a:cubicBezTo>
                  <a:cubicBezTo>
                    <a:pt x="0" y="5"/>
                    <a:pt x="0" y="5"/>
                    <a:pt x="0" y="5"/>
                  </a:cubicBezTo>
                  <a:cubicBezTo>
                    <a:pt x="36" y="5"/>
                    <a:pt x="36" y="5"/>
                    <a:pt x="36" y="5"/>
                  </a:cubicBezTo>
                  <a:cubicBezTo>
                    <a:pt x="36" y="43"/>
                    <a:pt x="36" y="43"/>
                    <a:pt x="36" y="43"/>
                  </a:cubicBezTo>
                  <a:cubicBezTo>
                    <a:pt x="37" y="43"/>
                    <a:pt x="37" y="43"/>
                    <a:pt x="37" y="43"/>
                  </a:cubicBezTo>
                  <a:cubicBezTo>
                    <a:pt x="53" y="14"/>
                    <a:pt x="77" y="0"/>
                    <a:pt x="109" y="0"/>
                  </a:cubicBezTo>
                  <a:cubicBezTo>
                    <a:pt x="133" y="0"/>
                    <a:pt x="152" y="8"/>
                    <a:pt x="164" y="24"/>
                  </a:cubicBezTo>
                  <a:cubicBezTo>
                    <a:pt x="177"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3"/>
            <p:cNvSpPr>
              <a:spLocks/>
            </p:cNvSpPr>
            <p:nvPr userDrawn="1"/>
          </p:nvSpPr>
          <p:spPr bwMode="auto">
            <a:xfrm>
              <a:off x="3198" y="2626"/>
              <a:ext cx="315" cy="797"/>
            </a:xfrm>
            <a:custGeom>
              <a:avLst/>
              <a:gdLst>
                <a:gd name="T0" fmla="*/ 133 w 133"/>
                <a:gd name="T1" fmla="*/ 36 h 337"/>
                <a:gd name="T2" fmla="*/ 110 w 133"/>
                <a:gd name="T3" fmla="*/ 30 h 337"/>
                <a:gd name="T4" fmla="*/ 73 w 133"/>
                <a:gd name="T5" fmla="*/ 78 h 337"/>
                <a:gd name="T6" fmla="*/ 73 w 133"/>
                <a:gd name="T7" fmla="*/ 112 h 337"/>
                <a:gd name="T8" fmla="*/ 124 w 133"/>
                <a:gd name="T9" fmla="*/ 112 h 337"/>
                <a:gd name="T10" fmla="*/ 124 w 133"/>
                <a:gd name="T11" fmla="*/ 143 h 337"/>
                <a:gd name="T12" fmla="*/ 73 w 133"/>
                <a:gd name="T13" fmla="*/ 143 h 337"/>
                <a:gd name="T14" fmla="*/ 73 w 133"/>
                <a:gd name="T15" fmla="*/ 337 h 337"/>
                <a:gd name="T16" fmla="*/ 37 w 133"/>
                <a:gd name="T17" fmla="*/ 337 h 337"/>
                <a:gd name="T18" fmla="*/ 37 w 133"/>
                <a:gd name="T19" fmla="*/ 143 h 337"/>
                <a:gd name="T20" fmla="*/ 0 w 133"/>
                <a:gd name="T21" fmla="*/ 143 h 337"/>
                <a:gd name="T22" fmla="*/ 0 w 133"/>
                <a:gd name="T23" fmla="*/ 112 h 337"/>
                <a:gd name="T24" fmla="*/ 37 w 133"/>
                <a:gd name="T25" fmla="*/ 112 h 337"/>
                <a:gd name="T26" fmla="*/ 37 w 133"/>
                <a:gd name="T27" fmla="*/ 76 h 337"/>
                <a:gd name="T28" fmla="*/ 57 w 133"/>
                <a:gd name="T29" fmla="*/ 21 h 337"/>
                <a:gd name="T30" fmla="*/ 107 w 133"/>
                <a:gd name="T31" fmla="*/ 0 h 337"/>
                <a:gd name="T32" fmla="*/ 133 w 133"/>
                <a:gd name="T33" fmla="*/ 4 h 337"/>
                <a:gd name="T34" fmla="*/ 133 w 133"/>
                <a:gd name="T35"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337">
                  <a:moveTo>
                    <a:pt x="133" y="36"/>
                  </a:moveTo>
                  <a:cubicBezTo>
                    <a:pt x="126" y="32"/>
                    <a:pt x="118" y="30"/>
                    <a:pt x="110" y="30"/>
                  </a:cubicBezTo>
                  <a:cubicBezTo>
                    <a:pt x="85" y="30"/>
                    <a:pt x="73" y="46"/>
                    <a:pt x="73" y="78"/>
                  </a:cubicBezTo>
                  <a:cubicBezTo>
                    <a:pt x="73" y="112"/>
                    <a:pt x="73" y="112"/>
                    <a:pt x="73" y="112"/>
                  </a:cubicBezTo>
                  <a:cubicBezTo>
                    <a:pt x="124" y="112"/>
                    <a:pt x="124" y="112"/>
                    <a:pt x="124" y="112"/>
                  </a:cubicBezTo>
                  <a:cubicBezTo>
                    <a:pt x="124" y="143"/>
                    <a:pt x="124" y="143"/>
                    <a:pt x="124" y="143"/>
                  </a:cubicBezTo>
                  <a:cubicBezTo>
                    <a:pt x="73" y="143"/>
                    <a:pt x="73" y="143"/>
                    <a:pt x="73" y="143"/>
                  </a:cubicBezTo>
                  <a:cubicBezTo>
                    <a:pt x="73" y="337"/>
                    <a:pt x="73" y="337"/>
                    <a:pt x="73" y="337"/>
                  </a:cubicBezTo>
                  <a:cubicBezTo>
                    <a:pt x="37" y="337"/>
                    <a:pt x="37" y="337"/>
                    <a:pt x="37" y="337"/>
                  </a:cubicBezTo>
                  <a:cubicBezTo>
                    <a:pt x="37" y="143"/>
                    <a:pt x="37" y="143"/>
                    <a:pt x="37" y="143"/>
                  </a:cubicBezTo>
                  <a:cubicBezTo>
                    <a:pt x="0" y="143"/>
                    <a:pt x="0" y="143"/>
                    <a:pt x="0" y="143"/>
                  </a:cubicBezTo>
                  <a:cubicBezTo>
                    <a:pt x="0" y="112"/>
                    <a:pt x="0" y="112"/>
                    <a:pt x="0" y="112"/>
                  </a:cubicBezTo>
                  <a:cubicBezTo>
                    <a:pt x="37" y="112"/>
                    <a:pt x="37" y="112"/>
                    <a:pt x="37" y="112"/>
                  </a:cubicBezTo>
                  <a:cubicBezTo>
                    <a:pt x="37" y="76"/>
                    <a:pt x="37" y="76"/>
                    <a:pt x="37" y="76"/>
                  </a:cubicBezTo>
                  <a:cubicBezTo>
                    <a:pt x="37" y="53"/>
                    <a:pt x="44" y="35"/>
                    <a:pt x="57" y="21"/>
                  </a:cubicBezTo>
                  <a:cubicBezTo>
                    <a:pt x="70" y="7"/>
                    <a:pt x="87" y="0"/>
                    <a:pt x="107" y="0"/>
                  </a:cubicBezTo>
                  <a:cubicBezTo>
                    <a:pt x="118" y="0"/>
                    <a:pt x="127" y="1"/>
                    <a:pt x="133" y="4"/>
                  </a:cubicBezTo>
                  <a:lnTo>
                    <a:pt x="13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4"/>
            <p:cNvSpPr>
              <a:spLocks noEditPoints="1"/>
            </p:cNvSpPr>
            <p:nvPr userDrawn="1"/>
          </p:nvSpPr>
          <p:spPr bwMode="auto">
            <a:xfrm>
              <a:off x="3541" y="2879"/>
              <a:ext cx="456"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1 w 193"/>
                <a:gd name="T35" fmla="*/ 31 h 235"/>
                <a:gd name="T36" fmla="*/ 59 w 193"/>
                <a:gd name="T37" fmla="*/ 49 h 235"/>
                <a:gd name="T38" fmla="*/ 37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2" y="235"/>
                    <a:pt x="101" y="235"/>
                  </a:cubicBezTo>
                  <a:cubicBezTo>
                    <a:pt x="69" y="235"/>
                    <a:pt x="45" y="225"/>
                    <a:pt x="27" y="204"/>
                  </a:cubicBezTo>
                  <a:cubicBezTo>
                    <a:pt x="9" y="183"/>
                    <a:pt x="0" y="155"/>
                    <a:pt x="0" y="118"/>
                  </a:cubicBezTo>
                  <a:cubicBezTo>
                    <a:pt x="0" y="96"/>
                    <a:pt x="5" y="76"/>
                    <a:pt x="14" y="58"/>
                  </a:cubicBezTo>
                  <a:cubicBezTo>
                    <a:pt x="22" y="39"/>
                    <a:pt x="35" y="25"/>
                    <a:pt x="50" y="15"/>
                  </a:cubicBezTo>
                  <a:cubicBezTo>
                    <a:pt x="66" y="5"/>
                    <a:pt x="83" y="0"/>
                    <a:pt x="102" y="0"/>
                  </a:cubicBezTo>
                  <a:cubicBezTo>
                    <a:pt x="130" y="0"/>
                    <a:pt x="153" y="9"/>
                    <a:pt x="169" y="28"/>
                  </a:cubicBezTo>
                  <a:cubicBezTo>
                    <a:pt x="185" y="47"/>
                    <a:pt x="193" y="74"/>
                    <a:pt x="193" y="108"/>
                  </a:cubicBezTo>
                  <a:lnTo>
                    <a:pt x="193" y="126"/>
                  </a:lnTo>
                  <a:close/>
                  <a:moveTo>
                    <a:pt x="157" y="96"/>
                  </a:moveTo>
                  <a:cubicBezTo>
                    <a:pt x="156" y="75"/>
                    <a:pt x="151" y="59"/>
                    <a:pt x="142" y="48"/>
                  </a:cubicBezTo>
                  <a:cubicBezTo>
                    <a:pt x="132" y="36"/>
                    <a:pt x="119" y="31"/>
                    <a:pt x="101" y="31"/>
                  </a:cubicBezTo>
                  <a:cubicBezTo>
                    <a:pt x="85" y="31"/>
                    <a:pt x="71" y="37"/>
                    <a:pt x="59" y="49"/>
                  </a:cubicBezTo>
                  <a:cubicBezTo>
                    <a:pt x="48" y="60"/>
                    <a:pt x="40" y="76"/>
                    <a:pt x="37"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5"/>
            <p:cNvSpPr>
              <a:spLocks/>
            </p:cNvSpPr>
            <p:nvPr userDrawn="1"/>
          </p:nvSpPr>
          <p:spPr bwMode="auto">
            <a:xfrm>
              <a:off x="4118" y="2882"/>
              <a:ext cx="274" cy="541"/>
            </a:xfrm>
            <a:custGeom>
              <a:avLst/>
              <a:gdLst>
                <a:gd name="T0" fmla="*/ 116 w 116"/>
                <a:gd name="T1" fmla="*/ 41 h 229"/>
                <a:gd name="T2" fmla="*/ 89 w 116"/>
                <a:gd name="T3" fmla="*/ 33 h 229"/>
                <a:gd name="T4" fmla="*/ 50 w 116"/>
                <a:gd name="T5" fmla="*/ 56 h 229"/>
                <a:gd name="T6" fmla="*/ 36 w 116"/>
                <a:gd name="T7" fmla="*/ 114 h 229"/>
                <a:gd name="T8" fmla="*/ 36 w 116"/>
                <a:gd name="T9" fmla="*/ 229 h 229"/>
                <a:gd name="T10" fmla="*/ 0 w 116"/>
                <a:gd name="T11" fmla="*/ 229 h 229"/>
                <a:gd name="T12" fmla="*/ 0 w 116"/>
                <a:gd name="T13" fmla="*/ 4 h 229"/>
                <a:gd name="T14" fmla="*/ 36 w 116"/>
                <a:gd name="T15" fmla="*/ 4 h 229"/>
                <a:gd name="T16" fmla="*/ 36 w 116"/>
                <a:gd name="T17" fmla="*/ 51 h 229"/>
                <a:gd name="T18" fmla="*/ 37 w 116"/>
                <a:gd name="T19" fmla="*/ 51 h 229"/>
                <a:gd name="T20" fmla="*/ 59 w 116"/>
                <a:gd name="T21" fmla="*/ 14 h 229"/>
                <a:gd name="T22" fmla="*/ 94 w 116"/>
                <a:gd name="T23" fmla="*/ 0 h 229"/>
                <a:gd name="T24" fmla="*/ 116 w 116"/>
                <a:gd name="T25" fmla="*/ 3 h 229"/>
                <a:gd name="T26" fmla="*/ 116 w 116"/>
                <a:gd name="T27" fmla="*/ 4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229">
                  <a:moveTo>
                    <a:pt x="116" y="41"/>
                  </a:moveTo>
                  <a:cubicBezTo>
                    <a:pt x="109" y="36"/>
                    <a:pt x="100" y="33"/>
                    <a:pt x="89" y="33"/>
                  </a:cubicBezTo>
                  <a:cubicBezTo>
                    <a:pt x="73" y="33"/>
                    <a:pt x="60" y="41"/>
                    <a:pt x="50" y="56"/>
                  </a:cubicBezTo>
                  <a:cubicBezTo>
                    <a:pt x="41" y="71"/>
                    <a:pt x="36" y="90"/>
                    <a:pt x="36" y="114"/>
                  </a:cubicBezTo>
                  <a:cubicBezTo>
                    <a:pt x="36" y="229"/>
                    <a:pt x="36" y="229"/>
                    <a:pt x="36" y="229"/>
                  </a:cubicBezTo>
                  <a:cubicBezTo>
                    <a:pt x="0" y="229"/>
                    <a:pt x="0" y="229"/>
                    <a:pt x="0" y="229"/>
                  </a:cubicBezTo>
                  <a:cubicBezTo>
                    <a:pt x="0" y="4"/>
                    <a:pt x="0" y="4"/>
                    <a:pt x="0" y="4"/>
                  </a:cubicBezTo>
                  <a:cubicBezTo>
                    <a:pt x="36" y="4"/>
                    <a:pt x="36" y="4"/>
                    <a:pt x="36" y="4"/>
                  </a:cubicBezTo>
                  <a:cubicBezTo>
                    <a:pt x="36" y="51"/>
                    <a:pt x="36" y="51"/>
                    <a:pt x="36" y="51"/>
                  </a:cubicBezTo>
                  <a:cubicBezTo>
                    <a:pt x="37" y="51"/>
                    <a:pt x="37" y="51"/>
                    <a:pt x="37" y="51"/>
                  </a:cubicBezTo>
                  <a:cubicBezTo>
                    <a:pt x="42" y="35"/>
                    <a:pt x="49" y="23"/>
                    <a:pt x="59" y="14"/>
                  </a:cubicBezTo>
                  <a:cubicBezTo>
                    <a:pt x="69" y="5"/>
                    <a:pt x="81" y="0"/>
                    <a:pt x="94" y="0"/>
                  </a:cubicBezTo>
                  <a:cubicBezTo>
                    <a:pt x="104" y="0"/>
                    <a:pt x="111" y="1"/>
                    <a:pt x="116" y="3"/>
                  </a:cubicBezTo>
                  <a:lnTo>
                    <a:pt x="11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6"/>
            <p:cNvSpPr>
              <a:spLocks noEditPoints="1"/>
            </p:cNvSpPr>
            <p:nvPr userDrawn="1"/>
          </p:nvSpPr>
          <p:spPr bwMode="auto">
            <a:xfrm>
              <a:off x="4428" y="2879"/>
              <a:ext cx="457" cy="556"/>
            </a:xfrm>
            <a:custGeom>
              <a:avLst/>
              <a:gdLst>
                <a:gd name="T0" fmla="*/ 193 w 193"/>
                <a:gd name="T1" fmla="*/ 126 h 235"/>
                <a:gd name="T2" fmla="*/ 37 w 193"/>
                <a:gd name="T3" fmla="*/ 126 h 235"/>
                <a:gd name="T4" fmla="*/ 57 w 193"/>
                <a:gd name="T5" fmla="*/ 184 h 235"/>
                <a:gd name="T6" fmla="*/ 109 w 193"/>
                <a:gd name="T7" fmla="*/ 204 h 235"/>
                <a:gd name="T8" fmla="*/ 177 w 193"/>
                <a:gd name="T9" fmla="*/ 180 h 235"/>
                <a:gd name="T10" fmla="*/ 177 w 193"/>
                <a:gd name="T11" fmla="*/ 213 h 235"/>
                <a:gd name="T12" fmla="*/ 101 w 193"/>
                <a:gd name="T13" fmla="*/ 235 h 235"/>
                <a:gd name="T14" fmla="*/ 27 w 193"/>
                <a:gd name="T15" fmla="*/ 204 h 235"/>
                <a:gd name="T16" fmla="*/ 0 w 193"/>
                <a:gd name="T17" fmla="*/ 118 h 235"/>
                <a:gd name="T18" fmla="*/ 14 w 193"/>
                <a:gd name="T19" fmla="*/ 58 h 235"/>
                <a:gd name="T20" fmla="*/ 50 w 193"/>
                <a:gd name="T21" fmla="*/ 15 h 235"/>
                <a:gd name="T22" fmla="*/ 102 w 193"/>
                <a:gd name="T23" fmla="*/ 0 h 235"/>
                <a:gd name="T24" fmla="*/ 169 w 193"/>
                <a:gd name="T25" fmla="*/ 28 h 235"/>
                <a:gd name="T26" fmla="*/ 193 w 193"/>
                <a:gd name="T27" fmla="*/ 108 h 235"/>
                <a:gd name="T28" fmla="*/ 193 w 193"/>
                <a:gd name="T29" fmla="*/ 126 h 235"/>
                <a:gd name="T30" fmla="*/ 157 w 193"/>
                <a:gd name="T31" fmla="*/ 96 h 235"/>
                <a:gd name="T32" fmla="*/ 142 w 193"/>
                <a:gd name="T33" fmla="*/ 48 h 235"/>
                <a:gd name="T34" fmla="*/ 102 w 193"/>
                <a:gd name="T35" fmla="*/ 31 h 235"/>
                <a:gd name="T36" fmla="*/ 60 w 193"/>
                <a:gd name="T37" fmla="*/ 49 h 235"/>
                <a:gd name="T38" fmla="*/ 38 w 193"/>
                <a:gd name="T39" fmla="*/ 96 h 235"/>
                <a:gd name="T40" fmla="*/ 157 w 193"/>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235">
                  <a:moveTo>
                    <a:pt x="193" y="126"/>
                  </a:moveTo>
                  <a:cubicBezTo>
                    <a:pt x="37" y="126"/>
                    <a:pt x="37" y="126"/>
                    <a:pt x="37" y="126"/>
                  </a:cubicBezTo>
                  <a:cubicBezTo>
                    <a:pt x="38" y="152"/>
                    <a:pt x="44" y="171"/>
                    <a:pt x="57" y="184"/>
                  </a:cubicBezTo>
                  <a:cubicBezTo>
                    <a:pt x="69" y="198"/>
                    <a:pt x="87" y="204"/>
                    <a:pt x="109" y="204"/>
                  </a:cubicBezTo>
                  <a:cubicBezTo>
                    <a:pt x="134" y="204"/>
                    <a:pt x="157" y="196"/>
                    <a:pt x="177" y="180"/>
                  </a:cubicBezTo>
                  <a:cubicBezTo>
                    <a:pt x="177" y="213"/>
                    <a:pt x="177" y="213"/>
                    <a:pt x="177" y="213"/>
                  </a:cubicBezTo>
                  <a:cubicBezTo>
                    <a:pt x="158" y="228"/>
                    <a:pt x="133" y="235"/>
                    <a:pt x="101" y="235"/>
                  </a:cubicBezTo>
                  <a:cubicBezTo>
                    <a:pt x="69" y="235"/>
                    <a:pt x="45" y="225"/>
                    <a:pt x="27" y="204"/>
                  </a:cubicBezTo>
                  <a:cubicBezTo>
                    <a:pt x="9" y="183"/>
                    <a:pt x="0" y="155"/>
                    <a:pt x="0" y="118"/>
                  </a:cubicBezTo>
                  <a:cubicBezTo>
                    <a:pt x="0" y="96"/>
                    <a:pt x="5" y="76"/>
                    <a:pt x="14" y="58"/>
                  </a:cubicBezTo>
                  <a:cubicBezTo>
                    <a:pt x="23" y="39"/>
                    <a:pt x="35" y="25"/>
                    <a:pt x="50" y="15"/>
                  </a:cubicBezTo>
                  <a:cubicBezTo>
                    <a:pt x="66" y="5"/>
                    <a:pt x="83" y="0"/>
                    <a:pt x="102" y="0"/>
                  </a:cubicBezTo>
                  <a:cubicBezTo>
                    <a:pt x="131" y="0"/>
                    <a:pt x="153" y="9"/>
                    <a:pt x="169" y="28"/>
                  </a:cubicBezTo>
                  <a:cubicBezTo>
                    <a:pt x="185" y="47"/>
                    <a:pt x="193" y="74"/>
                    <a:pt x="193" y="108"/>
                  </a:cubicBezTo>
                  <a:lnTo>
                    <a:pt x="193" y="126"/>
                  </a:lnTo>
                  <a:close/>
                  <a:moveTo>
                    <a:pt x="157" y="96"/>
                  </a:moveTo>
                  <a:cubicBezTo>
                    <a:pt x="156" y="75"/>
                    <a:pt x="151" y="59"/>
                    <a:pt x="142" y="48"/>
                  </a:cubicBezTo>
                  <a:cubicBezTo>
                    <a:pt x="132" y="36"/>
                    <a:pt x="119" y="31"/>
                    <a:pt x="102" y="31"/>
                  </a:cubicBezTo>
                  <a:cubicBezTo>
                    <a:pt x="85" y="31"/>
                    <a:pt x="71" y="37"/>
                    <a:pt x="60" y="49"/>
                  </a:cubicBezTo>
                  <a:cubicBezTo>
                    <a:pt x="48" y="60"/>
                    <a:pt x="41" y="76"/>
                    <a:pt x="38" y="96"/>
                  </a:cubicBezTo>
                  <a:lnTo>
                    <a:pt x="157"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7"/>
            <p:cNvSpPr>
              <a:spLocks/>
            </p:cNvSpPr>
            <p:nvPr userDrawn="1"/>
          </p:nvSpPr>
          <p:spPr bwMode="auto">
            <a:xfrm>
              <a:off x="5008" y="2879"/>
              <a:ext cx="432" cy="544"/>
            </a:xfrm>
            <a:custGeom>
              <a:avLst/>
              <a:gdLst>
                <a:gd name="T0" fmla="*/ 183 w 183"/>
                <a:gd name="T1" fmla="*/ 230 h 230"/>
                <a:gd name="T2" fmla="*/ 147 w 183"/>
                <a:gd name="T3" fmla="*/ 230 h 230"/>
                <a:gd name="T4" fmla="*/ 147 w 183"/>
                <a:gd name="T5" fmla="*/ 102 h 230"/>
                <a:gd name="T6" fmla="*/ 96 w 183"/>
                <a:gd name="T7" fmla="*/ 31 h 230"/>
                <a:gd name="T8" fmla="*/ 52 w 183"/>
                <a:gd name="T9" fmla="*/ 51 h 230"/>
                <a:gd name="T10" fmla="*/ 35 w 183"/>
                <a:gd name="T11" fmla="*/ 102 h 230"/>
                <a:gd name="T12" fmla="*/ 35 w 183"/>
                <a:gd name="T13" fmla="*/ 230 h 230"/>
                <a:gd name="T14" fmla="*/ 0 w 183"/>
                <a:gd name="T15" fmla="*/ 230 h 230"/>
                <a:gd name="T16" fmla="*/ 0 w 183"/>
                <a:gd name="T17" fmla="*/ 5 h 230"/>
                <a:gd name="T18" fmla="*/ 35 w 183"/>
                <a:gd name="T19" fmla="*/ 5 h 230"/>
                <a:gd name="T20" fmla="*/ 35 w 183"/>
                <a:gd name="T21" fmla="*/ 43 h 230"/>
                <a:gd name="T22" fmla="*/ 36 w 183"/>
                <a:gd name="T23" fmla="*/ 43 h 230"/>
                <a:gd name="T24" fmla="*/ 108 w 183"/>
                <a:gd name="T25" fmla="*/ 0 h 230"/>
                <a:gd name="T26" fmla="*/ 164 w 183"/>
                <a:gd name="T27" fmla="*/ 24 h 230"/>
                <a:gd name="T28" fmla="*/ 183 w 183"/>
                <a:gd name="T29" fmla="*/ 92 h 230"/>
                <a:gd name="T30" fmla="*/ 183 w 183"/>
                <a:gd name="T31"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230">
                  <a:moveTo>
                    <a:pt x="183" y="230"/>
                  </a:moveTo>
                  <a:cubicBezTo>
                    <a:pt x="147" y="230"/>
                    <a:pt x="147" y="230"/>
                    <a:pt x="147" y="230"/>
                  </a:cubicBezTo>
                  <a:cubicBezTo>
                    <a:pt x="147" y="102"/>
                    <a:pt x="147" y="102"/>
                    <a:pt x="147" y="102"/>
                  </a:cubicBezTo>
                  <a:cubicBezTo>
                    <a:pt x="147" y="54"/>
                    <a:pt x="130" y="31"/>
                    <a:pt x="96" y="31"/>
                  </a:cubicBezTo>
                  <a:cubicBezTo>
                    <a:pt x="79" y="31"/>
                    <a:pt x="64" y="37"/>
                    <a:pt x="52" y="51"/>
                  </a:cubicBezTo>
                  <a:cubicBezTo>
                    <a:pt x="41" y="64"/>
                    <a:pt x="35" y="81"/>
                    <a:pt x="35" y="102"/>
                  </a:cubicBezTo>
                  <a:cubicBezTo>
                    <a:pt x="35" y="230"/>
                    <a:pt x="35" y="230"/>
                    <a:pt x="35" y="230"/>
                  </a:cubicBezTo>
                  <a:cubicBezTo>
                    <a:pt x="0" y="230"/>
                    <a:pt x="0" y="230"/>
                    <a:pt x="0" y="230"/>
                  </a:cubicBezTo>
                  <a:cubicBezTo>
                    <a:pt x="0" y="5"/>
                    <a:pt x="0" y="5"/>
                    <a:pt x="0" y="5"/>
                  </a:cubicBezTo>
                  <a:cubicBezTo>
                    <a:pt x="35" y="5"/>
                    <a:pt x="35" y="5"/>
                    <a:pt x="35" y="5"/>
                  </a:cubicBezTo>
                  <a:cubicBezTo>
                    <a:pt x="35" y="43"/>
                    <a:pt x="35" y="43"/>
                    <a:pt x="35" y="43"/>
                  </a:cubicBezTo>
                  <a:cubicBezTo>
                    <a:pt x="36" y="43"/>
                    <a:pt x="36" y="43"/>
                    <a:pt x="36" y="43"/>
                  </a:cubicBezTo>
                  <a:cubicBezTo>
                    <a:pt x="52" y="14"/>
                    <a:pt x="76" y="0"/>
                    <a:pt x="108" y="0"/>
                  </a:cubicBezTo>
                  <a:cubicBezTo>
                    <a:pt x="132" y="0"/>
                    <a:pt x="151" y="8"/>
                    <a:pt x="164" y="24"/>
                  </a:cubicBezTo>
                  <a:cubicBezTo>
                    <a:pt x="176" y="40"/>
                    <a:pt x="183" y="63"/>
                    <a:pt x="183" y="92"/>
                  </a:cubicBezTo>
                  <a:lnTo>
                    <a:pt x="183"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8"/>
            <p:cNvSpPr>
              <a:spLocks/>
            </p:cNvSpPr>
            <p:nvPr userDrawn="1"/>
          </p:nvSpPr>
          <p:spPr bwMode="auto">
            <a:xfrm>
              <a:off x="5559" y="2879"/>
              <a:ext cx="390" cy="556"/>
            </a:xfrm>
            <a:custGeom>
              <a:avLst/>
              <a:gdLst>
                <a:gd name="T0" fmla="*/ 165 w 165"/>
                <a:gd name="T1" fmla="*/ 219 h 235"/>
                <a:gd name="T2" fmla="*/ 104 w 165"/>
                <a:gd name="T3" fmla="*/ 235 h 235"/>
                <a:gd name="T4" fmla="*/ 50 w 165"/>
                <a:gd name="T5" fmla="*/ 221 h 235"/>
                <a:gd name="T6" fmla="*/ 13 w 165"/>
                <a:gd name="T7" fmla="*/ 181 h 235"/>
                <a:gd name="T8" fmla="*/ 0 w 165"/>
                <a:gd name="T9" fmla="*/ 123 h 235"/>
                <a:gd name="T10" fmla="*/ 31 w 165"/>
                <a:gd name="T11" fmla="*/ 34 h 235"/>
                <a:gd name="T12" fmla="*/ 114 w 165"/>
                <a:gd name="T13" fmla="*/ 0 h 235"/>
                <a:gd name="T14" fmla="*/ 165 w 165"/>
                <a:gd name="T15" fmla="*/ 11 h 235"/>
                <a:gd name="T16" fmla="*/ 165 w 165"/>
                <a:gd name="T17" fmla="*/ 48 h 235"/>
                <a:gd name="T18" fmla="*/ 113 w 165"/>
                <a:gd name="T19" fmla="*/ 31 h 235"/>
                <a:gd name="T20" fmla="*/ 57 w 165"/>
                <a:gd name="T21" fmla="*/ 55 h 235"/>
                <a:gd name="T22" fmla="*/ 36 w 165"/>
                <a:gd name="T23" fmla="*/ 120 h 235"/>
                <a:gd name="T24" fmla="*/ 56 w 165"/>
                <a:gd name="T25" fmla="*/ 182 h 235"/>
                <a:gd name="T26" fmla="*/ 111 w 165"/>
                <a:gd name="T27" fmla="*/ 204 h 235"/>
                <a:gd name="T28" fmla="*/ 165 w 165"/>
                <a:gd name="T29" fmla="*/ 185 h 235"/>
                <a:gd name="T30" fmla="*/ 165 w 165"/>
                <a:gd name="T31"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35">
                  <a:moveTo>
                    <a:pt x="165" y="219"/>
                  </a:moveTo>
                  <a:cubicBezTo>
                    <a:pt x="148" y="230"/>
                    <a:pt x="128" y="235"/>
                    <a:pt x="104" y="235"/>
                  </a:cubicBezTo>
                  <a:cubicBezTo>
                    <a:pt x="84" y="235"/>
                    <a:pt x="66" y="230"/>
                    <a:pt x="50" y="221"/>
                  </a:cubicBezTo>
                  <a:cubicBezTo>
                    <a:pt x="34" y="212"/>
                    <a:pt x="22" y="198"/>
                    <a:pt x="13" y="181"/>
                  </a:cubicBezTo>
                  <a:cubicBezTo>
                    <a:pt x="4" y="164"/>
                    <a:pt x="0" y="144"/>
                    <a:pt x="0" y="123"/>
                  </a:cubicBezTo>
                  <a:cubicBezTo>
                    <a:pt x="0" y="86"/>
                    <a:pt x="10" y="56"/>
                    <a:pt x="31" y="34"/>
                  </a:cubicBezTo>
                  <a:cubicBezTo>
                    <a:pt x="52" y="11"/>
                    <a:pt x="80" y="0"/>
                    <a:pt x="114" y="0"/>
                  </a:cubicBezTo>
                  <a:cubicBezTo>
                    <a:pt x="134" y="0"/>
                    <a:pt x="151" y="4"/>
                    <a:pt x="165" y="11"/>
                  </a:cubicBezTo>
                  <a:cubicBezTo>
                    <a:pt x="165" y="48"/>
                    <a:pt x="165" y="48"/>
                    <a:pt x="165" y="48"/>
                  </a:cubicBezTo>
                  <a:cubicBezTo>
                    <a:pt x="149" y="36"/>
                    <a:pt x="131" y="31"/>
                    <a:pt x="113" y="31"/>
                  </a:cubicBezTo>
                  <a:cubicBezTo>
                    <a:pt x="90" y="31"/>
                    <a:pt x="71" y="39"/>
                    <a:pt x="57" y="55"/>
                  </a:cubicBezTo>
                  <a:cubicBezTo>
                    <a:pt x="43" y="72"/>
                    <a:pt x="36" y="93"/>
                    <a:pt x="36" y="120"/>
                  </a:cubicBezTo>
                  <a:cubicBezTo>
                    <a:pt x="36" y="146"/>
                    <a:pt x="42" y="167"/>
                    <a:pt x="56" y="182"/>
                  </a:cubicBezTo>
                  <a:cubicBezTo>
                    <a:pt x="70" y="197"/>
                    <a:pt x="88" y="204"/>
                    <a:pt x="111" y="204"/>
                  </a:cubicBezTo>
                  <a:cubicBezTo>
                    <a:pt x="130" y="204"/>
                    <a:pt x="148" y="198"/>
                    <a:pt x="165" y="185"/>
                  </a:cubicBezTo>
                  <a:lnTo>
                    <a:pt x="16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39"/>
            <p:cNvSpPr>
              <a:spLocks noEditPoints="1"/>
            </p:cNvSpPr>
            <p:nvPr userDrawn="1"/>
          </p:nvSpPr>
          <p:spPr bwMode="auto">
            <a:xfrm>
              <a:off x="6037" y="2879"/>
              <a:ext cx="454" cy="556"/>
            </a:xfrm>
            <a:custGeom>
              <a:avLst/>
              <a:gdLst>
                <a:gd name="T0" fmla="*/ 192 w 192"/>
                <a:gd name="T1" fmla="*/ 126 h 235"/>
                <a:gd name="T2" fmla="*/ 36 w 192"/>
                <a:gd name="T3" fmla="*/ 126 h 235"/>
                <a:gd name="T4" fmla="*/ 56 w 192"/>
                <a:gd name="T5" fmla="*/ 184 h 235"/>
                <a:gd name="T6" fmla="*/ 108 w 192"/>
                <a:gd name="T7" fmla="*/ 204 h 235"/>
                <a:gd name="T8" fmla="*/ 177 w 192"/>
                <a:gd name="T9" fmla="*/ 180 h 235"/>
                <a:gd name="T10" fmla="*/ 177 w 192"/>
                <a:gd name="T11" fmla="*/ 213 h 235"/>
                <a:gd name="T12" fmla="*/ 100 w 192"/>
                <a:gd name="T13" fmla="*/ 235 h 235"/>
                <a:gd name="T14" fmla="*/ 26 w 192"/>
                <a:gd name="T15" fmla="*/ 204 h 235"/>
                <a:gd name="T16" fmla="*/ 0 w 192"/>
                <a:gd name="T17" fmla="*/ 118 h 235"/>
                <a:gd name="T18" fmla="*/ 13 w 192"/>
                <a:gd name="T19" fmla="*/ 58 h 235"/>
                <a:gd name="T20" fmla="*/ 49 w 192"/>
                <a:gd name="T21" fmla="*/ 15 h 235"/>
                <a:gd name="T22" fmla="*/ 101 w 192"/>
                <a:gd name="T23" fmla="*/ 0 h 235"/>
                <a:gd name="T24" fmla="*/ 168 w 192"/>
                <a:gd name="T25" fmla="*/ 28 h 235"/>
                <a:gd name="T26" fmla="*/ 192 w 192"/>
                <a:gd name="T27" fmla="*/ 108 h 235"/>
                <a:gd name="T28" fmla="*/ 192 w 192"/>
                <a:gd name="T29" fmla="*/ 126 h 235"/>
                <a:gd name="T30" fmla="*/ 156 w 192"/>
                <a:gd name="T31" fmla="*/ 96 h 235"/>
                <a:gd name="T32" fmla="*/ 141 w 192"/>
                <a:gd name="T33" fmla="*/ 48 h 235"/>
                <a:gd name="T34" fmla="*/ 101 w 192"/>
                <a:gd name="T35" fmla="*/ 31 h 235"/>
                <a:gd name="T36" fmla="*/ 59 w 192"/>
                <a:gd name="T37" fmla="*/ 49 h 235"/>
                <a:gd name="T38" fmla="*/ 37 w 192"/>
                <a:gd name="T39" fmla="*/ 96 h 235"/>
                <a:gd name="T40" fmla="*/ 156 w 192"/>
                <a:gd name="T41" fmla="*/ 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235">
                  <a:moveTo>
                    <a:pt x="192" y="126"/>
                  </a:moveTo>
                  <a:cubicBezTo>
                    <a:pt x="36" y="126"/>
                    <a:pt x="36" y="126"/>
                    <a:pt x="36" y="126"/>
                  </a:cubicBezTo>
                  <a:cubicBezTo>
                    <a:pt x="37" y="152"/>
                    <a:pt x="43" y="171"/>
                    <a:pt x="56" y="184"/>
                  </a:cubicBezTo>
                  <a:cubicBezTo>
                    <a:pt x="69" y="198"/>
                    <a:pt x="86" y="204"/>
                    <a:pt x="108" y="204"/>
                  </a:cubicBezTo>
                  <a:cubicBezTo>
                    <a:pt x="133" y="204"/>
                    <a:pt x="156" y="196"/>
                    <a:pt x="177" y="180"/>
                  </a:cubicBezTo>
                  <a:cubicBezTo>
                    <a:pt x="177" y="213"/>
                    <a:pt x="177" y="213"/>
                    <a:pt x="177" y="213"/>
                  </a:cubicBezTo>
                  <a:cubicBezTo>
                    <a:pt x="157" y="228"/>
                    <a:pt x="132" y="235"/>
                    <a:pt x="100" y="235"/>
                  </a:cubicBezTo>
                  <a:cubicBezTo>
                    <a:pt x="68" y="235"/>
                    <a:pt x="44" y="225"/>
                    <a:pt x="26" y="204"/>
                  </a:cubicBezTo>
                  <a:cubicBezTo>
                    <a:pt x="8" y="183"/>
                    <a:pt x="0" y="155"/>
                    <a:pt x="0" y="118"/>
                  </a:cubicBezTo>
                  <a:cubicBezTo>
                    <a:pt x="0" y="96"/>
                    <a:pt x="4" y="76"/>
                    <a:pt x="13" y="58"/>
                  </a:cubicBezTo>
                  <a:cubicBezTo>
                    <a:pt x="22" y="39"/>
                    <a:pt x="34" y="25"/>
                    <a:pt x="49" y="15"/>
                  </a:cubicBezTo>
                  <a:cubicBezTo>
                    <a:pt x="65" y="5"/>
                    <a:pt x="82" y="0"/>
                    <a:pt x="101" y="0"/>
                  </a:cubicBezTo>
                  <a:cubicBezTo>
                    <a:pt x="130" y="0"/>
                    <a:pt x="152" y="9"/>
                    <a:pt x="168" y="28"/>
                  </a:cubicBezTo>
                  <a:cubicBezTo>
                    <a:pt x="184" y="47"/>
                    <a:pt x="192" y="74"/>
                    <a:pt x="192" y="108"/>
                  </a:cubicBezTo>
                  <a:lnTo>
                    <a:pt x="192" y="126"/>
                  </a:lnTo>
                  <a:close/>
                  <a:moveTo>
                    <a:pt x="156" y="96"/>
                  </a:moveTo>
                  <a:cubicBezTo>
                    <a:pt x="156" y="75"/>
                    <a:pt x="151" y="59"/>
                    <a:pt x="141" y="48"/>
                  </a:cubicBezTo>
                  <a:cubicBezTo>
                    <a:pt x="132" y="36"/>
                    <a:pt x="118" y="31"/>
                    <a:pt x="101" y="31"/>
                  </a:cubicBezTo>
                  <a:cubicBezTo>
                    <a:pt x="84" y="31"/>
                    <a:pt x="70" y="37"/>
                    <a:pt x="59" y="49"/>
                  </a:cubicBezTo>
                  <a:cubicBezTo>
                    <a:pt x="47" y="60"/>
                    <a:pt x="40" y="76"/>
                    <a:pt x="37" y="96"/>
                  </a:cubicBezTo>
                  <a:lnTo>
                    <a:pt x="15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0"/>
            <p:cNvSpPr>
              <a:spLocks/>
            </p:cNvSpPr>
            <p:nvPr userDrawn="1"/>
          </p:nvSpPr>
          <p:spPr bwMode="auto">
            <a:xfrm>
              <a:off x="1388" y="3830"/>
              <a:ext cx="282" cy="404"/>
            </a:xfrm>
            <a:custGeom>
              <a:avLst/>
              <a:gdLst>
                <a:gd name="T0" fmla="*/ 282 w 282"/>
                <a:gd name="T1" fmla="*/ 42 h 404"/>
                <a:gd name="T2" fmla="*/ 166 w 282"/>
                <a:gd name="T3" fmla="*/ 42 h 404"/>
                <a:gd name="T4" fmla="*/ 166 w 282"/>
                <a:gd name="T5" fmla="*/ 404 h 404"/>
                <a:gd name="T6" fmla="*/ 119 w 282"/>
                <a:gd name="T7" fmla="*/ 404 h 404"/>
                <a:gd name="T8" fmla="*/ 119 w 282"/>
                <a:gd name="T9" fmla="*/ 42 h 404"/>
                <a:gd name="T10" fmla="*/ 0 w 282"/>
                <a:gd name="T11" fmla="*/ 42 h 404"/>
                <a:gd name="T12" fmla="*/ 0 w 282"/>
                <a:gd name="T13" fmla="*/ 0 h 404"/>
                <a:gd name="T14" fmla="*/ 282 w 282"/>
                <a:gd name="T15" fmla="*/ 0 h 404"/>
                <a:gd name="T16" fmla="*/ 282 w 282"/>
                <a:gd name="T17" fmla="*/ 4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404">
                  <a:moveTo>
                    <a:pt x="282" y="42"/>
                  </a:moveTo>
                  <a:lnTo>
                    <a:pt x="166" y="42"/>
                  </a:lnTo>
                  <a:lnTo>
                    <a:pt x="166" y="404"/>
                  </a:lnTo>
                  <a:lnTo>
                    <a:pt x="119" y="404"/>
                  </a:lnTo>
                  <a:lnTo>
                    <a:pt x="119" y="42"/>
                  </a:lnTo>
                  <a:lnTo>
                    <a:pt x="0" y="42"/>
                  </a:lnTo>
                  <a:lnTo>
                    <a:pt x="0" y="0"/>
                  </a:lnTo>
                  <a:lnTo>
                    <a:pt x="282" y="0"/>
                  </a:lnTo>
                  <a:lnTo>
                    <a:pt x="28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1"/>
            <p:cNvSpPr>
              <a:spLocks noEditPoints="1"/>
            </p:cNvSpPr>
            <p:nvPr userDrawn="1"/>
          </p:nvSpPr>
          <p:spPr bwMode="auto">
            <a:xfrm>
              <a:off x="1646"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2"/>
            <p:cNvSpPr>
              <a:spLocks/>
            </p:cNvSpPr>
            <p:nvPr userDrawn="1"/>
          </p:nvSpPr>
          <p:spPr bwMode="auto">
            <a:xfrm>
              <a:off x="2001" y="3941"/>
              <a:ext cx="151" cy="293"/>
            </a:xfrm>
            <a:custGeom>
              <a:avLst/>
              <a:gdLst>
                <a:gd name="T0" fmla="*/ 64 w 64"/>
                <a:gd name="T1" fmla="*/ 22 h 124"/>
                <a:gd name="T2" fmla="*/ 49 w 64"/>
                <a:gd name="T3" fmla="*/ 18 h 124"/>
                <a:gd name="T4" fmla="*/ 28 w 64"/>
                <a:gd name="T5" fmla="*/ 30 h 124"/>
                <a:gd name="T6" fmla="*/ 20 w 64"/>
                <a:gd name="T7" fmla="*/ 62 h 124"/>
                <a:gd name="T8" fmla="*/ 20 w 64"/>
                <a:gd name="T9" fmla="*/ 124 h 124"/>
                <a:gd name="T10" fmla="*/ 0 w 64"/>
                <a:gd name="T11" fmla="*/ 124 h 124"/>
                <a:gd name="T12" fmla="*/ 0 w 64"/>
                <a:gd name="T13" fmla="*/ 2 h 124"/>
                <a:gd name="T14" fmla="*/ 20 w 64"/>
                <a:gd name="T15" fmla="*/ 2 h 124"/>
                <a:gd name="T16" fmla="*/ 20 w 64"/>
                <a:gd name="T17" fmla="*/ 27 h 124"/>
                <a:gd name="T18" fmla="*/ 20 w 64"/>
                <a:gd name="T19" fmla="*/ 27 h 124"/>
                <a:gd name="T20" fmla="*/ 33 w 64"/>
                <a:gd name="T21" fmla="*/ 7 h 124"/>
                <a:gd name="T22" fmla="*/ 52 w 64"/>
                <a:gd name="T23" fmla="*/ 0 h 124"/>
                <a:gd name="T24" fmla="*/ 64 w 64"/>
                <a:gd name="T25" fmla="*/ 2 h 124"/>
                <a:gd name="T26" fmla="*/ 64 w 64"/>
                <a:gd name="T27" fmla="*/ 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24">
                  <a:moveTo>
                    <a:pt x="64" y="22"/>
                  </a:moveTo>
                  <a:cubicBezTo>
                    <a:pt x="61" y="19"/>
                    <a:pt x="56" y="18"/>
                    <a:pt x="49" y="18"/>
                  </a:cubicBezTo>
                  <a:cubicBezTo>
                    <a:pt x="40" y="18"/>
                    <a:pt x="33" y="22"/>
                    <a:pt x="28" y="30"/>
                  </a:cubicBezTo>
                  <a:cubicBezTo>
                    <a:pt x="23" y="38"/>
                    <a:pt x="20" y="49"/>
                    <a:pt x="20" y="62"/>
                  </a:cubicBezTo>
                  <a:cubicBezTo>
                    <a:pt x="20" y="124"/>
                    <a:pt x="20" y="124"/>
                    <a:pt x="20" y="124"/>
                  </a:cubicBezTo>
                  <a:cubicBezTo>
                    <a:pt x="0" y="124"/>
                    <a:pt x="0" y="124"/>
                    <a:pt x="0" y="124"/>
                  </a:cubicBezTo>
                  <a:cubicBezTo>
                    <a:pt x="0" y="2"/>
                    <a:pt x="0" y="2"/>
                    <a:pt x="0" y="2"/>
                  </a:cubicBezTo>
                  <a:cubicBezTo>
                    <a:pt x="20" y="2"/>
                    <a:pt x="20" y="2"/>
                    <a:pt x="20" y="2"/>
                  </a:cubicBezTo>
                  <a:cubicBezTo>
                    <a:pt x="20" y="27"/>
                    <a:pt x="20" y="27"/>
                    <a:pt x="20" y="27"/>
                  </a:cubicBezTo>
                  <a:cubicBezTo>
                    <a:pt x="20" y="27"/>
                    <a:pt x="20" y="27"/>
                    <a:pt x="20" y="27"/>
                  </a:cubicBezTo>
                  <a:cubicBezTo>
                    <a:pt x="23" y="19"/>
                    <a:pt x="27" y="12"/>
                    <a:pt x="33" y="7"/>
                  </a:cubicBezTo>
                  <a:cubicBezTo>
                    <a:pt x="39" y="2"/>
                    <a:pt x="45" y="0"/>
                    <a:pt x="52" y="0"/>
                  </a:cubicBezTo>
                  <a:cubicBezTo>
                    <a:pt x="57" y="0"/>
                    <a:pt x="61" y="0"/>
                    <a:pt x="64" y="2"/>
                  </a:cubicBezTo>
                  <a:lnTo>
                    <a:pt x="6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3"/>
            <p:cNvSpPr>
              <a:spLocks noEditPoints="1"/>
            </p:cNvSpPr>
            <p:nvPr userDrawn="1"/>
          </p:nvSpPr>
          <p:spPr bwMode="auto">
            <a:xfrm>
              <a:off x="2174" y="3939"/>
              <a:ext cx="283"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6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6" y="18"/>
                  </a:cubicBezTo>
                  <a:cubicBezTo>
                    <a:pt x="27" y="6"/>
                    <a:pt x="43" y="0"/>
                    <a:pt x="62" y="0"/>
                  </a:cubicBezTo>
                  <a:cubicBezTo>
                    <a:pt x="80" y="0"/>
                    <a:pt x="94"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3"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4"/>
            <p:cNvSpPr>
              <a:spLocks/>
            </p:cNvSpPr>
            <p:nvPr userDrawn="1"/>
          </p:nvSpPr>
          <p:spPr bwMode="auto">
            <a:xfrm>
              <a:off x="2528" y="3939"/>
              <a:ext cx="242" cy="295"/>
            </a:xfrm>
            <a:custGeom>
              <a:avLst/>
              <a:gdLst>
                <a:gd name="T0" fmla="*/ 102 w 102"/>
                <a:gd name="T1" fmla="*/ 125 h 125"/>
                <a:gd name="T2" fmla="*/ 82 w 102"/>
                <a:gd name="T3" fmla="*/ 125 h 125"/>
                <a:gd name="T4" fmla="*/ 82 w 102"/>
                <a:gd name="T5" fmla="*/ 55 h 125"/>
                <a:gd name="T6" fmla="*/ 54 w 102"/>
                <a:gd name="T7" fmla="*/ 17 h 125"/>
                <a:gd name="T8" fmla="*/ 30 w 102"/>
                <a:gd name="T9" fmla="*/ 28 h 125"/>
                <a:gd name="T10" fmla="*/ 20 w 102"/>
                <a:gd name="T11" fmla="*/ 55 h 125"/>
                <a:gd name="T12" fmla="*/ 20 w 102"/>
                <a:gd name="T13" fmla="*/ 125 h 125"/>
                <a:gd name="T14" fmla="*/ 0 w 102"/>
                <a:gd name="T15" fmla="*/ 125 h 125"/>
                <a:gd name="T16" fmla="*/ 0 w 102"/>
                <a:gd name="T17" fmla="*/ 3 h 125"/>
                <a:gd name="T18" fmla="*/ 20 w 102"/>
                <a:gd name="T19" fmla="*/ 3 h 125"/>
                <a:gd name="T20" fmla="*/ 20 w 102"/>
                <a:gd name="T21" fmla="*/ 23 h 125"/>
                <a:gd name="T22" fmla="*/ 20 w 102"/>
                <a:gd name="T23" fmla="*/ 23 h 125"/>
                <a:gd name="T24" fmla="*/ 60 w 102"/>
                <a:gd name="T25" fmla="*/ 0 h 125"/>
                <a:gd name="T26" fmla="*/ 91 w 102"/>
                <a:gd name="T27" fmla="*/ 13 h 125"/>
                <a:gd name="T28" fmla="*/ 102 w 102"/>
                <a:gd name="T29" fmla="*/ 50 h 125"/>
                <a:gd name="T30" fmla="*/ 102 w 102"/>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25">
                  <a:moveTo>
                    <a:pt x="102" y="125"/>
                  </a:moveTo>
                  <a:cubicBezTo>
                    <a:pt x="82" y="125"/>
                    <a:pt x="82" y="125"/>
                    <a:pt x="82" y="125"/>
                  </a:cubicBezTo>
                  <a:cubicBezTo>
                    <a:pt x="82" y="55"/>
                    <a:pt x="82" y="55"/>
                    <a:pt x="82" y="55"/>
                  </a:cubicBezTo>
                  <a:cubicBezTo>
                    <a:pt x="82" y="30"/>
                    <a:pt x="73" y="17"/>
                    <a:pt x="54" y="17"/>
                  </a:cubicBezTo>
                  <a:cubicBezTo>
                    <a:pt x="44" y="17"/>
                    <a:pt x="36" y="20"/>
                    <a:pt x="30" y="28"/>
                  </a:cubicBezTo>
                  <a:cubicBezTo>
                    <a:pt x="23" y="35"/>
                    <a:pt x="20" y="44"/>
                    <a:pt x="20" y="55"/>
                  </a:cubicBezTo>
                  <a:cubicBezTo>
                    <a:pt x="20" y="125"/>
                    <a:pt x="20" y="125"/>
                    <a:pt x="20" y="125"/>
                  </a:cubicBezTo>
                  <a:cubicBezTo>
                    <a:pt x="0" y="125"/>
                    <a:pt x="0" y="125"/>
                    <a:pt x="0" y="125"/>
                  </a:cubicBezTo>
                  <a:cubicBezTo>
                    <a:pt x="0" y="3"/>
                    <a:pt x="0" y="3"/>
                    <a:pt x="0" y="3"/>
                  </a:cubicBezTo>
                  <a:cubicBezTo>
                    <a:pt x="20" y="3"/>
                    <a:pt x="20" y="3"/>
                    <a:pt x="20" y="3"/>
                  </a:cubicBezTo>
                  <a:cubicBezTo>
                    <a:pt x="20" y="23"/>
                    <a:pt x="20" y="23"/>
                    <a:pt x="20" y="23"/>
                  </a:cubicBezTo>
                  <a:cubicBezTo>
                    <a:pt x="20" y="23"/>
                    <a:pt x="20" y="23"/>
                    <a:pt x="20" y="23"/>
                  </a:cubicBezTo>
                  <a:cubicBezTo>
                    <a:pt x="29" y="8"/>
                    <a:pt x="43" y="0"/>
                    <a:pt x="60" y="0"/>
                  </a:cubicBezTo>
                  <a:cubicBezTo>
                    <a:pt x="74" y="0"/>
                    <a:pt x="84" y="4"/>
                    <a:pt x="91" y="13"/>
                  </a:cubicBezTo>
                  <a:cubicBezTo>
                    <a:pt x="98" y="22"/>
                    <a:pt x="102" y="34"/>
                    <a:pt x="102" y="50"/>
                  </a:cubicBezTo>
                  <a:lnTo>
                    <a:pt x="10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5"/>
            <p:cNvSpPr>
              <a:spLocks/>
            </p:cNvSpPr>
            <p:nvPr userDrawn="1"/>
          </p:nvSpPr>
          <p:spPr bwMode="auto">
            <a:xfrm>
              <a:off x="2822" y="3861"/>
              <a:ext cx="168" cy="380"/>
            </a:xfrm>
            <a:custGeom>
              <a:avLst/>
              <a:gdLst>
                <a:gd name="T0" fmla="*/ 71 w 71"/>
                <a:gd name="T1" fmla="*/ 157 h 161"/>
                <a:gd name="T2" fmla="*/ 53 w 71"/>
                <a:gd name="T3" fmla="*/ 161 h 161"/>
                <a:gd name="T4" fmla="*/ 21 w 71"/>
                <a:gd name="T5" fmla="*/ 125 h 161"/>
                <a:gd name="T6" fmla="*/ 21 w 71"/>
                <a:gd name="T7" fmla="*/ 53 h 161"/>
                <a:gd name="T8" fmla="*/ 0 w 71"/>
                <a:gd name="T9" fmla="*/ 53 h 161"/>
                <a:gd name="T10" fmla="*/ 0 w 71"/>
                <a:gd name="T11" fmla="*/ 36 h 161"/>
                <a:gd name="T12" fmla="*/ 21 w 71"/>
                <a:gd name="T13" fmla="*/ 36 h 161"/>
                <a:gd name="T14" fmla="*/ 21 w 71"/>
                <a:gd name="T15" fmla="*/ 6 h 161"/>
                <a:gd name="T16" fmla="*/ 40 w 71"/>
                <a:gd name="T17" fmla="*/ 0 h 161"/>
                <a:gd name="T18" fmla="*/ 40 w 71"/>
                <a:gd name="T19" fmla="*/ 36 h 161"/>
                <a:gd name="T20" fmla="*/ 71 w 71"/>
                <a:gd name="T21" fmla="*/ 36 h 161"/>
                <a:gd name="T22" fmla="*/ 71 w 71"/>
                <a:gd name="T23" fmla="*/ 53 h 161"/>
                <a:gd name="T24" fmla="*/ 40 w 71"/>
                <a:gd name="T25" fmla="*/ 53 h 161"/>
                <a:gd name="T26" fmla="*/ 40 w 71"/>
                <a:gd name="T27" fmla="*/ 122 h 161"/>
                <a:gd name="T28" fmla="*/ 45 w 71"/>
                <a:gd name="T29" fmla="*/ 139 h 161"/>
                <a:gd name="T30" fmla="*/ 59 w 71"/>
                <a:gd name="T31" fmla="*/ 144 h 161"/>
                <a:gd name="T32" fmla="*/ 71 w 71"/>
                <a:gd name="T33" fmla="*/ 140 h 161"/>
                <a:gd name="T34" fmla="*/ 71 w 71"/>
                <a:gd name="T35"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61">
                  <a:moveTo>
                    <a:pt x="71" y="157"/>
                  </a:moveTo>
                  <a:cubicBezTo>
                    <a:pt x="66" y="160"/>
                    <a:pt x="60" y="161"/>
                    <a:pt x="53" y="161"/>
                  </a:cubicBezTo>
                  <a:cubicBezTo>
                    <a:pt x="31" y="161"/>
                    <a:pt x="21" y="149"/>
                    <a:pt x="21" y="125"/>
                  </a:cubicBezTo>
                  <a:cubicBezTo>
                    <a:pt x="21" y="53"/>
                    <a:pt x="21" y="53"/>
                    <a:pt x="21" y="53"/>
                  </a:cubicBezTo>
                  <a:cubicBezTo>
                    <a:pt x="0" y="53"/>
                    <a:pt x="0" y="53"/>
                    <a:pt x="0" y="53"/>
                  </a:cubicBezTo>
                  <a:cubicBezTo>
                    <a:pt x="0" y="36"/>
                    <a:pt x="0" y="36"/>
                    <a:pt x="0" y="36"/>
                  </a:cubicBezTo>
                  <a:cubicBezTo>
                    <a:pt x="21" y="36"/>
                    <a:pt x="21" y="36"/>
                    <a:pt x="21" y="36"/>
                  </a:cubicBezTo>
                  <a:cubicBezTo>
                    <a:pt x="21" y="6"/>
                    <a:pt x="21" y="6"/>
                    <a:pt x="21" y="6"/>
                  </a:cubicBezTo>
                  <a:cubicBezTo>
                    <a:pt x="40" y="0"/>
                    <a:pt x="40" y="0"/>
                    <a:pt x="40" y="0"/>
                  </a:cubicBezTo>
                  <a:cubicBezTo>
                    <a:pt x="40" y="36"/>
                    <a:pt x="40" y="36"/>
                    <a:pt x="40" y="36"/>
                  </a:cubicBezTo>
                  <a:cubicBezTo>
                    <a:pt x="71" y="36"/>
                    <a:pt x="71" y="36"/>
                    <a:pt x="71" y="36"/>
                  </a:cubicBezTo>
                  <a:cubicBezTo>
                    <a:pt x="71" y="53"/>
                    <a:pt x="71" y="53"/>
                    <a:pt x="71" y="53"/>
                  </a:cubicBezTo>
                  <a:cubicBezTo>
                    <a:pt x="40" y="53"/>
                    <a:pt x="40" y="53"/>
                    <a:pt x="40" y="53"/>
                  </a:cubicBezTo>
                  <a:cubicBezTo>
                    <a:pt x="40" y="122"/>
                    <a:pt x="40" y="122"/>
                    <a:pt x="40" y="122"/>
                  </a:cubicBezTo>
                  <a:cubicBezTo>
                    <a:pt x="40" y="130"/>
                    <a:pt x="42" y="136"/>
                    <a:pt x="45" y="139"/>
                  </a:cubicBezTo>
                  <a:cubicBezTo>
                    <a:pt x="47" y="142"/>
                    <a:pt x="52" y="144"/>
                    <a:pt x="59" y="144"/>
                  </a:cubicBezTo>
                  <a:cubicBezTo>
                    <a:pt x="63" y="144"/>
                    <a:pt x="68" y="143"/>
                    <a:pt x="71" y="140"/>
                  </a:cubicBezTo>
                  <a:lnTo>
                    <a:pt x="71"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6"/>
            <p:cNvSpPr>
              <a:spLocks noEditPoints="1"/>
            </p:cNvSpPr>
            <p:nvPr userDrawn="1"/>
          </p:nvSpPr>
          <p:spPr bwMode="auto">
            <a:xfrm>
              <a:off x="3030" y="3939"/>
              <a:ext cx="284" cy="302"/>
            </a:xfrm>
            <a:custGeom>
              <a:avLst/>
              <a:gdLst>
                <a:gd name="T0" fmla="*/ 120 w 120"/>
                <a:gd name="T1" fmla="*/ 64 h 128"/>
                <a:gd name="T2" fmla="*/ 104 w 120"/>
                <a:gd name="T3" fmla="*/ 110 h 128"/>
                <a:gd name="T4" fmla="*/ 59 w 120"/>
                <a:gd name="T5" fmla="*/ 128 h 128"/>
                <a:gd name="T6" fmla="*/ 16 w 120"/>
                <a:gd name="T7" fmla="*/ 111 h 128"/>
                <a:gd name="T8" fmla="*/ 0 w 120"/>
                <a:gd name="T9" fmla="*/ 65 h 128"/>
                <a:gd name="T10" fmla="*/ 17 w 120"/>
                <a:gd name="T11" fmla="*/ 18 h 128"/>
                <a:gd name="T12" fmla="*/ 62 w 120"/>
                <a:gd name="T13" fmla="*/ 0 h 128"/>
                <a:gd name="T14" fmla="*/ 105 w 120"/>
                <a:gd name="T15" fmla="*/ 17 h 128"/>
                <a:gd name="T16" fmla="*/ 120 w 120"/>
                <a:gd name="T17" fmla="*/ 64 h 128"/>
                <a:gd name="T18" fmla="*/ 100 w 120"/>
                <a:gd name="T19" fmla="*/ 64 h 128"/>
                <a:gd name="T20" fmla="*/ 90 w 120"/>
                <a:gd name="T21" fmla="*/ 29 h 128"/>
                <a:gd name="T22" fmla="*/ 61 w 120"/>
                <a:gd name="T23" fmla="*/ 17 h 128"/>
                <a:gd name="T24" fmla="*/ 31 w 120"/>
                <a:gd name="T25" fmla="*/ 29 h 128"/>
                <a:gd name="T26" fmla="*/ 20 w 120"/>
                <a:gd name="T27" fmla="*/ 65 h 128"/>
                <a:gd name="T28" fmla="*/ 31 w 120"/>
                <a:gd name="T29" fmla="*/ 99 h 128"/>
                <a:gd name="T30" fmla="*/ 61 w 120"/>
                <a:gd name="T31" fmla="*/ 111 h 128"/>
                <a:gd name="T32" fmla="*/ 90 w 120"/>
                <a:gd name="T33" fmla="*/ 99 h 128"/>
                <a:gd name="T34" fmla="*/ 100 w 120"/>
                <a:gd name="T3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20" y="64"/>
                  </a:moveTo>
                  <a:cubicBezTo>
                    <a:pt x="120" y="83"/>
                    <a:pt x="115" y="99"/>
                    <a:pt x="104" y="110"/>
                  </a:cubicBezTo>
                  <a:cubicBezTo>
                    <a:pt x="93" y="122"/>
                    <a:pt x="78" y="128"/>
                    <a:pt x="59" y="128"/>
                  </a:cubicBezTo>
                  <a:cubicBezTo>
                    <a:pt x="41" y="128"/>
                    <a:pt x="27" y="122"/>
                    <a:pt x="16" y="111"/>
                  </a:cubicBezTo>
                  <a:cubicBezTo>
                    <a:pt x="5" y="99"/>
                    <a:pt x="0" y="84"/>
                    <a:pt x="0" y="65"/>
                  </a:cubicBezTo>
                  <a:cubicBezTo>
                    <a:pt x="0" y="45"/>
                    <a:pt x="5" y="29"/>
                    <a:pt x="17" y="18"/>
                  </a:cubicBezTo>
                  <a:cubicBezTo>
                    <a:pt x="28" y="6"/>
                    <a:pt x="43" y="0"/>
                    <a:pt x="62" y="0"/>
                  </a:cubicBezTo>
                  <a:cubicBezTo>
                    <a:pt x="80" y="0"/>
                    <a:pt x="95" y="6"/>
                    <a:pt x="105" y="17"/>
                  </a:cubicBezTo>
                  <a:cubicBezTo>
                    <a:pt x="115" y="28"/>
                    <a:pt x="120" y="44"/>
                    <a:pt x="120" y="64"/>
                  </a:cubicBezTo>
                  <a:close/>
                  <a:moveTo>
                    <a:pt x="100" y="64"/>
                  </a:moveTo>
                  <a:cubicBezTo>
                    <a:pt x="100" y="49"/>
                    <a:pt x="97" y="37"/>
                    <a:pt x="90" y="29"/>
                  </a:cubicBezTo>
                  <a:cubicBezTo>
                    <a:pt x="83" y="21"/>
                    <a:pt x="73" y="17"/>
                    <a:pt x="61" y="17"/>
                  </a:cubicBezTo>
                  <a:cubicBezTo>
                    <a:pt x="48" y="17"/>
                    <a:pt x="38" y="21"/>
                    <a:pt x="31" y="29"/>
                  </a:cubicBezTo>
                  <a:cubicBezTo>
                    <a:pt x="24" y="38"/>
                    <a:pt x="20" y="50"/>
                    <a:pt x="20" y="65"/>
                  </a:cubicBezTo>
                  <a:cubicBezTo>
                    <a:pt x="20" y="79"/>
                    <a:pt x="24" y="91"/>
                    <a:pt x="31" y="99"/>
                  </a:cubicBezTo>
                  <a:cubicBezTo>
                    <a:pt x="38" y="107"/>
                    <a:pt x="48" y="111"/>
                    <a:pt x="61" y="111"/>
                  </a:cubicBezTo>
                  <a:cubicBezTo>
                    <a:pt x="74" y="111"/>
                    <a:pt x="83" y="107"/>
                    <a:pt x="90" y="99"/>
                  </a:cubicBezTo>
                  <a:cubicBezTo>
                    <a:pt x="97" y="91"/>
                    <a:pt x="100" y="79"/>
                    <a:pt x="10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7"/>
            <p:cNvSpPr>
              <a:spLocks/>
            </p:cNvSpPr>
            <p:nvPr userDrawn="1"/>
          </p:nvSpPr>
          <p:spPr bwMode="auto">
            <a:xfrm>
              <a:off x="3349" y="4170"/>
              <a:ext cx="78" cy="140"/>
            </a:xfrm>
            <a:custGeom>
              <a:avLst/>
              <a:gdLst>
                <a:gd name="T0" fmla="*/ 78 w 78"/>
                <a:gd name="T1" fmla="*/ 0 h 140"/>
                <a:gd name="T2" fmla="*/ 33 w 78"/>
                <a:gd name="T3" fmla="*/ 140 h 140"/>
                <a:gd name="T4" fmla="*/ 0 w 78"/>
                <a:gd name="T5" fmla="*/ 140 h 140"/>
                <a:gd name="T6" fmla="*/ 33 w 78"/>
                <a:gd name="T7" fmla="*/ 0 h 140"/>
                <a:gd name="T8" fmla="*/ 78 w 78"/>
                <a:gd name="T9" fmla="*/ 0 h 140"/>
              </a:gdLst>
              <a:ahLst/>
              <a:cxnLst>
                <a:cxn ang="0">
                  <a:pos x="T0" y="T1"/>
                </a:cxn>
                <a:cxn ang="0">
                  <a:pos x="T2" y="T3"/>
                </a:cxn>
                <a:cxn ang="0">
                  <a:pos x="T4" y="T5"/>
                </a:cxn>
                <a:cxn ang="0">
                  <a:pos x="T6" y="T7"/>
                </a:cxn>
                <a:cxn ang="0">
                  <a:pos x="T8" y="T9"/>
                </a:cxn>
              </a:cxnLst>
              <a:rect l="0" t="0" r="r" b="b"/>
              <a:pathLst>
                <a:path w="78" h="140">
                  <a:moveTo>
                    <a:pt x="78" y="0"/>
                  </a:moveTo>
                  <a:lnTo>
                    <a:pt x="33" y="140"/>
                  </a:lnTo>
                  <a:lnTo>
                    <a:pt x="0" y="140"/>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8"/>
            <p:cNvSpPr>
              <a:spLocks/>
            </p:cNvSpPr>
            <p:nvPr userDrawn="1"/>
          </p:nvSpPr>
          <p:spPr bwMode="auto">
            <a:xfrm>
              <a:off x="3626" y="3823"/>
              <a:ext cx="300" cy="418"/>
            </a:xfrm>
            <a:custGeom>
              <a:avLst/>
              <a:gdLst>
                <a:gd name="T0" fmla="*/ 127 w 127"/>
                <a:gd name="T1" fmla="*/ 167 h 177"/>
                <a:gd name="T2" fmla="*/ 80 w 127"/>
                <a:gd name="T3" fmla="*/ 177 h 177"/>
                <a:gd name="T4" fmla="*/ 38 w 127"/>
                <a:gd name="T5" fmla="*/ 166 h 177"/>
                <a:gd name="T6" fmla="*/ 10 w 127"/>
                <a:gd name="T7" fmla="*/ 136 h 177"/>
                <a:gd name="T8" fmla="*/ 0 w 127"/>
                <a:gd name="T9" fmla="*/ 92 h 177"/>
                <a:gd name="T10" fmla="*/ 11 w 127"/>
                <a:gd name="T11" fmla="*/ 45 h 177"/>
                <a:gd name="T12" fmla="*/ 42 w 127"/>
                <a:gd name="T13" fmla="*/ 12 h 177"/>
                <a:gd name="T14" fmla="*/ 87 w 127"/>
                <a:gd name="T15" fmla="*/ 0 h 177"/>
                <a:gd name="T16" fmla="*/ 127 w 127"/>
                <a:gd name="T17" fmla="*/ 7 h 177"/>
                <a:gd name="T18" fmla="*/ 127 w 127"/>
                <a:gd name="T19" fmla="*/ 29 h 177"/>
                <a:gd name="T20" fmla="*/ 87 w 127"/>
                <a:gd name="T21" fmla="*/ 18 h 177"/>
                <a:gd name="T22" fmla="*/ 52 w 127"/>
                <a:gd name="T23" fmla="*/ 27 h 177"/>
                <a:gd name="T24" fmla="*/ 29 w 127"/>
                <a:gd name="T25" fmla="*/ 53 h 177"/>
                <a:gd name="T26" fmla="*/ 21 w 127"/>
                <a:gd name="T27" fmla="*/ 91 h 177"/>
                <a:gd name="T28" fmla="*/ 28 w 127"/>
                <a:gd name="T29" fmla="*/ 127 h 177"/>
                <a:gd name="T30" fmla="*/ 50 w 127"/>
                <a:gd name="T31" fmla="*/ 151 h 177"/>
                <a:gd name="T32" fmla="*/ 83 w 127"/>
                <a:gd name="T33" fmla="*/ 159 h 177"/>
                <a:gd name="T34" fmla="*/ 127 w 127"/>
                <a:gd name="T35" fmla="*/ 148 h 177"/>
                <a:gd name="T36" fmla="*/ 127 w 127"/>
                <a:gd name="T37" fmla="*/ 16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77">
                  <a:moveTo>
                    <a:pt x="127" y="167"/>
                  </a:moveTo>
                  <a:cubicBezTo>
                    <a:pt x="115" y="174"/>
                    <a:pt x="99" y="177"/>
                    <a:pt x="80" y="177"/>
                  </a:cubicBezTo>
                  <a:cubicBezTo>
                    <a:pt x="64" y="177"/>
                    <a:pt x="50" y="174"/>
                    <a:pt x="38" y="166"/>
                  </a:cubicBezTo>
                  <a:cubicBezTo>
                    <a:pt x="26" y="159"/>
                    <a:pt x="16" y="149"/>
                    <a:pt x="10" y="136"/>
                  </a:cubicBezTo>
                  <a:cubicBezTo>
                    <a:pt x="3" y="123"/>
                    <a:pt x="0" y="109"/>
                    <a:pt x="0" y="92"/>
                  </a:cubicBezTo>
                  <a:cubicBezTo>
                    <a:pt x="0" y="74"/>
                    <a:pt x="3" y="59"/>
                    <a:pt x="11" y="45"/>
                  </a:cubicBezTo>
                  <a:cubicBezTo>
                    <a:pt x="18" y="31"/>
                    <a:pt x="29" y="20"/>
                    <a:pt x="42" y="12"/>
                  </a:cubicBezTo>
                  <a:cubicBezTo>
                    <a:pt x="55" y="4"/>
                    <a:pt x="70" y="0"/>
                    <a:pt x="87" y="0"/>
                  </a:cubicBezTo>
                  <a:cubicBezTo>
                    <a:pt x="103" y="0"/>
                    <a:pt x="116" y="3"/>
                    <a:pt x="127" y="7"/>
                  </a:cubicBezTo>
                  <a:cubicBezTo>
                    <a:pt x="127" y="29"/>
                    <a:pt x="127" y="29"/>
                    <a:pt x="127" y="29"/>
                  </a:cubicBezTo>
                  <a:cubicBezTo>
                    <a:pt x="115" y="22"/>
                    <a:pt x="101" y="18"/>
                    <a:pt x="87" y="18"/>
                  </a:cubicBezTo>
                  <a:cubicBezTo>
                    <a:pt x="74" y="18"/>
                    <a:pt x="62" y="21"/>
                    <a:pt x="52" y="27"/>
                  </a:cubicBezTo>
                  <a:cubicBezTo>
                    <a:pt x="42" y="33"/>
                    <a:pt x="34" y="42"/>
                    <a:pt x="29" y="53"/>
                  </a:cubicBezTo>
                  <a:cubicBezTo>
                    <a:pt x="23" y="64"/>
                    <a:pt x="21" y="76"/>
                    <a:pt x="21" y="91"/>
                  </a:cubicBezTo>
                  <a:cubicBezTo>
                    <a:pt x="21" y="104"/>
                    <a:pt x="23" y="116"/>
                    <a:pt x="28" y="127"/>
                  </a:cubicBezTo>
                  <a:cubicBezTo>
                    <a:pt x="34" y="137"/>
                    <a:pt x="41" y="145"/>
                    <a:pt x="50" y="151"/>
                  </a:cubicBezTo>
                  <a:cubicBezTo>
                    <a:pt x="60" y="156"/>
                    <a:pt x="71" y="159"/>
                    <a:pt x="83" y="159"/>
                  </a:cubicBezTo>
                  <a:cubicBezTo>
                    <a:pt x="100" y="159"/>
                    <a:pt x="115" y="155"/>
                    <a:pt x="127" y="148"/>
                  </a:cubicBezTo>
                  <a:lnTo>
                    <a:pt x="127"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49"/>
            <p:cNvSpPr>
              <a:spLocks noEditPoints="1"/>
            </p:cNvSpPr>
            <p:nvPr userDrawn="1"/>
          </p:nvSpPr>
          <p:spPr bwMode="auto">
            <a:xfrm>
              <a:off x="3979"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1 w 97"/>
                <a:gd name="T15" fmla="*/ 53 h 128"/>
                <a:gd name="T16" fmla="*/ 77 w 97"/>
                <a:gd name="T17" fmla="*/ 48 h 128"/>
                <a:gd name="T18" fmla="*/ 52 w 97"/>
                <a:gd name="T19" fmla="*/ 17 h 128"/>
                <a:gd name="T20" fmla="*/ 12 w 97"/>
                <a:gd name="T21" fmla="*/ 32 h 128"/>
                <a:gd name="T22" fmla="*/ 12 w 97"/>
                <a:gd name="T23" fmla="*/ 12 h 128"/>
                <a:gd name="T24" fmla="*/ 31 w 97"/>
                <a:gd name="T25" fmla="*/ 4 h 128"/>
                <a:gd name="T26" fmla="*/ 54 w 97"/>
                <a:gd name="T27" fmla="*/ 0 h 128"/>
                <a:gd name="T28" fmla="*/ 97 w 97"/>
                <a:gd name="T29" fmla="*/ 46 h 128"/>
                <a:gd name="T30" fmla="*/ 97 w 97"/>
                <a:gd name="T31" fmla="*/ 125 h 128"/>
                <a:gd name="T32" fmla="*/ 77 w 97"/>
                <a:gd name="T33" fmla="*/ 63 h 128"/>
                <a:gd name="T34" fmla="*/ 48 w 97"/>
                <a:gd name="T35" fmla="*/ 68 h 128"/>
                <a:gd name="T36" fmla="*/ 27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8" y="128"/>
                    <a:pt x="18" y="125"/>
                    <a:pt x="11" y="118"/>
                  </a:cubicBezTo>
                  <a:cubicBezTo>
                    <a:pt x="4" y="112"/>
                    <a:pt x="0" y="103"/>
                    <a:pt x="0" y="93"/>
                  </a:cubicBezTo>
                  <a:cubicBezTo>
                    <a:pt x="0" y="70"/>
                    <a:pt x="14" y="57"/>
                    <a:pt x="41" y="53"/>
                  </a:cubicBezTo>
                  <a:cubicBezTo>
                    <a:pt x="77" y="48"/>
                    <a:pt x="77" y="48"/>
                    <a:pt x="77" y="48"/>
                  </a:cubicBezTo>
                  <a:cubicBezTo>
                    <a:pt x="77" y="27"/>
                    <a:pt x="69" y="17"/>
                    <a:pt x="52" y="17"/>
                  </a:cubicBezTo>
                  <a:cubicBezTo>
                    <a:pt x="38" y="17"/>
                    <a:pt x="24" y="22"/>
                    <a:pt x="12" y="32"/>
                  </a:cubicBezTo>
                  <a:cubicBezTo>
                    <a:pt x="12" y="12"/>
                    <a:pt x="12" y="12"/>
                    <a:pt x="12" y="12"/>
                  </a:cubicBezTo>
                  <a:cubicBezTo>
                    <a:pt x="16" y="9"/>
                    <a:pt x="22" y="6"/>
                    <a:pt x="31" y="4"/>
                  </a:cubicBezTo>
                  <a:cubicBezTo>
                    <a:pt x="39" y="1"/>
                    <a:pt x="47" y="0"/>
                    <a:pt x="54" y="0"/>
                  </a:cubicBezTo>
                  <a:cubicBezTo>
                    <a:pt x="83" y="0"/>
                    <a:pt x="97" y="15"/>
                    <a:pt x="97" y="46"/>
                  </a:cubicBezTo>
                  <a:lnTo>
                    <a:pt x="97" y="125"/>
                  </a:lnTo>
                  <a:close/>
                  <a:moveTo>
                    <a:pt x="77" y="63"/>
                  </a:moveTo>
                  <a:cubicBezTo>
                    <a:pt x="48" y="68"/>
                    <a:pt x="48" y="68"/>
                    <a:pt x="48" y="68"/>
                  </a:cubicBezTo>
                  <a:cubicBezTo>
                    <a:pt x="38" y="69"/>
                    <a:pt x="31" y="71"/>
                    <a:pt x="27" y="75"/>
                  </a:cubicBezTo>
                  <a:cubicBezTo>
                    <a:pt x="23" y="78"/>
                    <a:pt x="20" y="84"/>
                    <a:pt x="20" y="91"/>
                  </a:cubicBezTo>
                  <a:cubicBezTo>
                    <a:pt x="20" y="97"/>
                    <a:pt x="23" y="102"/>
                    <a:pt x="27" y="106"/>
                  </a:cubicBezTo>
                  <a:cubicBezTo>
                    <a:pt x="31" y="110"/>
                    <a:pt x="37" y="111"/>
                    <a:pt x="44" y="111"/>
                  </a:cubicBezTo>
                  <a:cubicBezTo>
                    <a:pt x="54" y="111"/>
                    <a:pt x="62"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8" name="Freeform 50"/>
            <p:cNvSpPr>
              <a:spLocks/>
            </p:cNvSpPr>
            <p:nvPr userDrawn="1"/>
          </p:nvSpPr>
          <p:spPr bwMode="auto">
            <a:xfrm>
              <a:off x="4296" y="3939"/>
              <a:ext cx="238" cy="295"/>
            </a:xfrm>
            <a:custGeom>
              <a:avLst/>
              <a:gdLst>
                <a:gd name="T0" fmla="*/ 101 w 101"/>
                <a:gd name="T1" fmla="*/ 125 h 125"/>
                <a:gd name="T2" fmla="*/ 82 w 101"/>
                <a:gd name="T3" fmla="*/ 125 h 125"/>
                <a:gd name="T4" fmla="*/ 82 w 101"/>
                <a:gd name="T5" fmla="*/ 55 h 125"/>
                <a:gd name="T6" fmla="*/ 53 w 101"/>
                <a:gd name="T7" fmla="*/ 17 h 125"/>
                <a:gd name="T8" fmla="*/ 29 w 101"/>
                <a:gd name="T9" fmla="*/ 28 h 125"/>
                <a:gd name="T10" fmla="*/ 19 w 101"/>
                <a:gd name="T11" fmla="*/ 55 h 125"/>
                <a:gd name="T12" fmla="*/ 19 w 101"/>
                <a:gd name="T13" fmla="*/ 125 h 125"/>
                <a:gd name="T14" fmla="*/ 0 w 101"/>
                <a:gd name="T15" fmla="*/ 125 h 125"/>
                <a:gd name="T16" fmla="*/ 0 w 101"/>
                <a:gd name="T17" fmla="*/ 3 h 125"/>
                <a:gd name="T18" fmla="*/ 19 w 101"/>
                <a:gd name="T19" fmla="*/ 3 h 125"/>
                <a:gd name="T20" fmla="*/ 19 w 101"/>
                <a:gd name="T21" fmla="*/ 23 h 125"/>
                <a:gd name="T22" fmla="*/ 20 w 101"/>
                <a:gd name="T23" fmla="*/ 23 h 125"/>
                <a:gd name="T24" fmla="*/ 60 w 101"/>
                <a:gd name="T25" fmla="*/ 0 h 125"/>
                <a:gd name="T26" fmla="*/ 91 w 101"/>
                <a:gd name="T27" fmla="*/ 13 h 125"/>
                <a:gd name="T28" fmla="*/ 101 w 101"/>
                <a:gd name="T29" fmla="*/ 50 h 125"/>
                <a:gd name="T30" fmla="*/ 101 w 101"/>
                <a:gd name="T3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25">
                  <a:moveTo>
                    <a:pt x="101" y="125"/>
                  </a:moveTo>
                  <a:cubicBezTo>
                    <a:pt x="82" y="125"/>
                    <a:pt x="82" y="125"/>
                    <a:pt x="82" y="125"/>
                  </a:cubicBezTo>
                  <a:cubicBezTo>
                    <a:pt x="82" y="55"/>
                    <a:pt x="82" y="55"/>
                    <a:pt x="82" y="55"/>
                  </a:cubicBezTo>
                  <a:cubicBezTo>
                    <a:pt x="82" y="30"/>
                    <a:pt x="72" y="17"/>
                    <a:pt x="53" y="17"/>
                  </a:cubicBezTo>
                  <a:cubicBezTo>
                    <a:pt x="44" y="17"/>
                    <a:pt x="36" y="20"/>
                    <a:pt x="29" y="28"/>
                  </a:cubicBezTo>
                  <a:cubicBezTo>
                    <a:pt x="23" y="35"/>
                    <a:pt x="19" y="44"/>
                    <a:pt x="19" y="55"/>
                  </a:cubicBezTo>
                  <a:cubicBezTo>
                    <a:pt x="19" y="125"/>
                    <a:pt x="19" y="125"/>
                    <a:pt x="19" y="125"/>
                  </a:cubicBezTo>
                  <a:cubicBezTo>
                    <a:pt x="0" y="125"/>
                    <a:pt x="0" y="125"/>
                    <a:pt x="0" y="125"/>
                  </a:cubicBezTo>
                  <a:cubicBezTo>
                    <a:pt x="0" y="3"/>
                    <a:pt x="0" y="3"/>
                    <a:pt x="0" y="3"/>
                  </a:cubicBezTo>
                  <a:cubicBezTo>
                    <a:pt x="19" y="3"/>
                    <a:pt x="19" y="3"/>
                    <a:pt x="19" y="3"/>
                  </a:cubicBezTo>
                  <a:cubicBezTo>
                    <a:pt x="19" y="23"/>
                    <a:pt x="19" y="23"/>
                    <a:pt x="19" y="23"/>
                  </a:cubicBezTo>
                  <a:cubicBezTo>
                    <a:pt x="20" y="23"/>
                    <a:pt x="20" y="23"/>
                    <a:pt x="20" y="23"/>
                  </a:cubicBezTo>
                  <a:cubicBezTo>
                    <a:pt x="29" y="8"/>
                    <a:pt x="42" y="0"/>
                    <a:pt x="60" y="0"/>
                  </a:cubicBezTo>
                  <a:cubicBezTo>
                    <a:pt x="73" y="0"/>
                    <a:pt x="84" y="4"/>
                    <a:pt x="91" y="13"/>
                  </a:cubicBezTo>
                  <a:cubicBezTo>
                    <a:pt x="98" y="22"/>
                    <a:pt x="101" y="34"/>
                    <a:pt x="101" y="50"/>
                  </a:cubicBezTo>
                  <a:lnTo>
                    <a:pt x="101"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1"/>
            <p:cNvSpPr>
              <a:spLocks noEditPoints="1"/>
            </p:cNvSpPr>
            <p:nvPr userDrawn="1"/>
          </p:nvSpPr>
          <p:spPr bwMode="auto">
            <a:xfrm>
              <a:off x="4598" y="3939"/>
              <a:ext cx="227" cy="302"/>
            </a:xfrm>
            <a:custGeom>
              <a:avLst/>
              <a:gdLst>
                <a:gd name="T0" fmla="*/ 96 w 96"/>
                <a:gd name="T1" fmla="*/ 125 h 128"/>
                <a:gd name="T2" fmla="*/ 77 w 96"/>
                <a:gd name="T3" fmla="*/ 125 h 128"/>
                <a:gd name="T4" fmla="*/ 77 w 96"/>
                <a:gd name="T5" fmla="*/ 106 h 128"/>
                <a:gd name="T6" fmla="*/ 76 w 96"/>
                <a:gd name="T7" fmla="*/ 106 h 128"/>
                <a:gd name="T8" fmla="*/ 39 w 96"/>
                <a:gd name="T9" fmla="*/ 128 h 128"/>
                <a:gd name="T10" fmla="*/ 11 w 96"/>
                <a:gd name="T11" fmla="*/ 118 h 128"/>
                <a:gd name="T12" fmla="*/ 0 w 96"/>
                <a:gd name="T13" fmla="*/ 93 h 128"/>
                <a:gd name="T14" fmla="*/ 40 w 96"/>
                <a:gd name="T15" fmla="*/ 53 h 128"/>
                <a:gd name="T16" fmla="*/ 77 w 96"/>
                <a:gd name="T17" fmla="*/ 48 h 128"/>
                <a:gd name="T18" fmla="*/ 52 w 96"/>
                <a:gd name="T19" fmla="*/ 17 h 128"/>
                <a:gd name="T20" fmla="*/ 12 w 96"/>
                <a:gd name="T21" fmla="*/ 32 h 128"/>
                <a:gd name="T22" fmla="*/ 12 w 96"/>
                <a:gd name="T23" fmla="*/ 12 h 128"/>
                <a:gd name="T24" fmla="*/ 30 w 96"/>
                <a:gd name="T25" fmla="*/ 4 h 128"/>
                <a:gd name="T26" fmla="*/ 53 w 96"/>
                <a:gd name="T27" fmla="*/ 0 h 128"/>
                <a:gd name="T28" fmla="*/ 96 w 96"/>
                <a:gd name="T29" fmla="*/ 46 h 128"/>
                <a:gd name="T30" fmla="*/ 96 w 96"/>
                <a:gd name="T31" fmla="*/ 125 h 128"/>
                <a:gd name="T32" fmla="*/ 77 w 96"/>
                <a:gd name="T33" fmla="*/ 63 h 128"/>
                <a:gd name="T34" fmla="*/ 47 w 96"/>
                <a:gd name="T35" fmla="*/ 68 h 128"/>
                <a:gd name="T36" fmla="*/ 26 w 96"/>
                <a:gd name="T37" fmla="*/ 75 h 128"/>
                <a:gd name="T38" fmla="*/ 20 w 96"/>
                <a:gd name="T39" fmla="*/ 91 h 128"/>
                <a:gd name="T40" fmla="*/ 27 w 96"/>
                <a:gd name="T41" fmla="*/ 106 h 128"/>
                <a:gd name="T42" fmla="*/ 43 w 96"/>
                <a:gd name="T43" fmla="*/ 111 h 128"/>
                <a:gd name="T44" fmla="*/ 67 w 96"/>
                <a:gd name="T45" fmla="*/ 101 h 128"/>
                <a:gd name="T46" fmla="*/ 77 w 96"/>
                <a:gd name="T47" fmla="*/ 76 h 128"/>
                <a:gd name="T48" fmla="*/ 77 w 96"/>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128">
                  <a:moveTo>
                    <a:pt x="96" y="125"/>
                  </a:moveTo>
                  <a:cubicBezTo>
                    <a:pt x="77" y="125"/>
                    <a:pt x="77" y="125"/>
                    <a:pt x="77" y="125"/>
                  </a:cubicBezTo>
                  <a:cubicBezTo>
                    <a:pt x="77" y="106"/>
                    <a:pt x="77" y="106"/>
                    <a:pt x="77" y="106"/>
                  </a:cubicBezTo>
                  <a:cubicBezTo>
                    <a:pt x="76" y="106"/>
                    <a:pt x="76" y="106"/>
                    <a:pt x="76" y="106"/>
                  </a:cubicBezTo>
                  <a:cubicBezTo>
                    <a:pt x="68" y="121"/>
                    <a:pt x="55" y="128"/>
                    <a:pt x="39" y="128"/>
                  </a:cubicBezTo>
                  <a:cubicBezTo>
                    <a:pt x="27" y="128"/>
                    <a:pt x="18" y="125"/>
                    <a:pt x="11" y="118"/>
                  </a:cubicBezTo>
                  <a:cubicBezTo>
                    <a:pt x="3" y="112"/>
                    <a:pt x="0" y="103"/>
                    <a:pt x="0" y="93"/>
                  </a:cubicBezTo>
                  <a:cubicBezTo>
                    <a:pt x="0" y="70"/>
                    <a:pt x="13" y="57"/>
                    <a:pt x="40" y="53"/>
                  </a:cubicBezTo>
                  <a:cubicBezTo>
                    <a:pt x="77" y="48"/>
                    <a:pt x="77" y="48"/>
                    <a:pt x="77" y="48"/>
                  </a:cubicBezTo>
                  <a:cubicBezTo>
                    <a:pt x="77" y="27"/>
                    <a:pt x="68" y="17"/>
                    <a:pt x="52" y="17"/>
                  </a:cubicBezTo>
                  <a:cubicBezTo>
                    <a:pt x="37" y="17"/>
                    <a:pt x="24" y="22"/>
                    <a:pt x="12" y="32"/>
                  </a:cubicBezTo>
                  <a:cubicBezTo>
                    <a:pt x="12" y="12"/>
                    <a:pt x="12" y="12"/>
                    <a:pt x="12" y="12"/>
                  </a:cubicBezTo>
                  <a:cubicBezTo>
                    <a:pt x="15" y="9"/>
                    <a:pt x="22" y="6"/>
                    <a:pt x="30" y="4"/>
                  </a:cubicBezTo>
                  <a:cubicBezTo>
                    <a:pt x="39" y="1"/>
                    <a:pt x="47" y="0"/>
                    <a:pt x="53" y="0"/>
                  </a:cubicBezTo>
                  <a:cubicBezTo>
                    <a:pt x="82" y="0"/>
                    <a:pt x="96" y="15"/>
                    <a:pt x="96" y="46"/>
                  </a:cubicBezTo>
                  <a:lnTo>
                    <a:pt x="96"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3" y="111"/>
                  </a:cubicBezTo>
                  <a:cubicBezTo>
                    <a:pt x="53" y="111"/>
                    <a:pt x="61" y="108"/>
                    <a:pt x="67"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2"/>
            <p:cNvSpPr>
              <a:spLocks noEditPoints="1"/>
            </p:cNvSpPr>
            <p:nvPr userDrawn="1"/>
          </p:nvSpPr>
          <p:spPr bwMode="auto">
            <a:xfrm>
              <a:off x="4892" y="3806"/>
              <a:ext cx="267" cy="435"/>
            </a:xfrm>
            <a:custGeom>
              <a:avLst/>
              <a:gdLst>
                <a:gd name="T0" fmla="*/ 113 w 113"/>
                <a:gd name="T1" fmla="*/ 181 h 184"/>
                <a:gd name="T2" fmla="*/ 93 w 113"/>
                <a:gd name="T3" fmla="*/ 181 h 184"/>
                <a:gd name="T4" fmla="*/ 93 w 113"/>
                <a:gd name="T5" fmla="*/ 160 h 184"/>
                <a:gd name="T6" fmla="*/ 92 w 113"/>
                <a:gd name="T7" fmla="*/ 160 h 184"/>
                <a:gd name="T8" fmla="*/ 51 w 113"/>
                <a:gd name="T9" fmla="*/ 184 h 184"/>
                <a:gd name="T10" fmla="*/ 14 w 113"/>
                <a:gd name="T11" fmla="*/ 167 h 184"/>
                <a:gd name="T12" fmla="*/ 0 w 113"/>
                <a:gd name="T13" fmla="*/ 123 h 184"/>
                <a:gd name="T14" fmla="*/ 15 w 113"/>
                <a:gd name="T15" fmla="*/ 74 h 184"/>
                <a:gd name="T16" fmla="*/ 56 w 113"/>
                <a:gd name="T17" fmla="*/ 56 h 184"/>
                <a:gd name="T18" fmla="*/ 92 w 113"/>
                <a:gd name="T19" fmla="*/ 76 h 184"/>
                <a:gd name="T20" fmla="*/ 93 w 113"/>
                <a:gd name="T21" fmla="*/ 76 h 184"/>
                <a:gd name="T22" fmla="*/ 93 w 113"/>
                <a:gd name="T23" fmla="*/ 0 h 184"/>
                <a:gd name="T24" fmla="*/ 113 w 113"/>
                <a:gd name="T25" fmla="*/ 0 h 184"/>
                <a:gd name="T26" fmla="*/ 113 w 113"/>
                <a:gd name="T27" fmla="*/ 181 h 184"/>
                <a:gd name="T28" fmla="*/ 93 w 113"/>
                <a:gd name="T29" fmla="*/ 126 h 184"/>
                <a:gd name="T30" fmla="*/ 93 w 113"/>
                <a:gd name="T31" fmla="*/ 108 h 184"/>
                <a:gd name="T32" fmla="*/ 83 w 113"/>
                <a:gd name="T33" fmla="*/ 83 h 184"/>
                <a:gd name="T34" fmla="*/ 58 w 113"/>
                <a:gd name="T35" fmla="*/ 73 h 184"/>
                <a:gd name="T36" fmla="*/ 30 w 113"/>
                <a:gd name="T37" fmla="*/ 86 h 184"/>
                <a:gd name="T38" fmla="*/ 20 w 113"/>
                <a:gd name="T39" fmla="*/ 122 h 184"/>
                <a:gd name="T40" fmla="*/ 30 w 113"/>
                <a:gd name="T41" fmla="*/ 155 h 184"/>
                <a:gd name="T42" fmla="*/ 56 w 113"/>
                <a:gd name="T43" fmla="*/ 167 h 184"/>
                <a:gd name="T44" fmla="*/ 83 w 113"/>
                <a:gd name="T45" fmla="*/ 156 h 184"/>
                <a:gd name="T46" fmla="*/ 93 w 113"/>
                <a:gd name="T47" fmla="*/ 12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84">
                  <a:moveTo>
                    <a:pt x="113" y="181"/>
                  </a:moveTo>
                  <a:cubicBezTo>
                    <a:pt x="93" y="181"/>
                    <a:pt x="93" y="181"/>
                    <a:pt x="93" y="181"/>
                  </a:cubicBezTo>
                  <a:cubicBezTo>
                    <a:pt x="93" y="160"/>
                    <a:pt x="93" y="160"/>
                    <a:pt x="93" y="160"/>
                  </a:cubicBezTo>
                  <a:cubicBezTo>
                    <a:pt x="92" y="160"/>
                    <a:pt x="92" y="160"/>
                    <a:pt x="92" y="160"/>
                  </a:cubicBezTo>
                  <a:cubicBezTo>
                    <a:pt x="83" y="176"/>
                    <a:pt x="69" y="184"/>
                    <a:pt x="51" y="184"/>
                  </a:cubicBezTo>
                  <a:cubicBezTo>
                    <a:pt x="35" y="184"/>
                    <a:pt x="23" y="179"/>
                    <a:pt x="14" y="167"/>
                  </a:cubicBezTo>
                  <a:cubicBezTo>
                    <a:pt x="5" y="156"/>
                    <a:pt x="0" y="142"/>
                    <a:pt x="0" y="123"/>
                  </a:cubicBezTo>
                  <a:cubicBezTo>
                    <a:pt x="0" y="103"/>
                    <a:pt x="5" y="87"/>
                    <a:pt x="15" y="74"/>
                  </a:cubicBezTo>
                  <a:cubicBezTo>
                    <a:pt x="25" y="62"/>
                    <a:pt x="39" y="56"/>
                    <a:pt x="56" y="56"/>
                  </a:cubicBezTo>
                  <a:cubicBezTo>
                    <a:pt x="73" y="56"/>
                    <a:pt x="85" y="63"/>
                    <a:pt x="92" y="76"/>
                  </a:cubicBezTo>
                  <a:cubicBezTo>
                    <a:pt x="93" y="76"/>
                    <a:pt x="93" y="76"/>
                    <a:pt x="93" y="76"/>
                  </a:cubicBezTo>
                  <a:cubicBezTo>
                    <a:pt x="93" y="0"/>
                    <a:pt x="93" y="0"/>
                    <a:pt x="93" y="0"/>
                  </a:cubicBezTo>
                  <a:cubicBezTo>
                    <a:pt x="113" y="0"/>
                    <a:pt x="113" y="0"/>
                    <a:pt x="113" y="0"/>
                  </a:cubicBezTo>
                  <a:lnTo>
                    <a:pt x="113" y="181"/>
                  </a:lnTo>
                  <a:close/>
                  <a:moveTo>
                    <a:pt x="93" y="126"/>
                  </a:moveTo>
                  <a:cubicBezTo>
                    <a:pt x="93" y="108"/>
                    <a:pt x="93" y="108"/>
                    <a:pt x="93" y="108"/>
                  </a:cubicBezTo>
                  <a:cubicBezTo>
                    <a:pt x="93" y="98"/>
                    <a:pt x="90" y="89"/>
                    <a:pt x="83" y="83"/>
                  </a:cubicBezTo>
                  <a:cubicBezTo>
                    <a:pt x="76" y="76"/>
                    <a:pt x="68" y="73"/>
                    <a:pt x="58" y="73"/>
                  </a:cubicBezTo>
                  <a:cubicBezTo>
                    <a:pt x="47" y="73"/>
                    <a:pt x="37" y="77"/>
                    <a:pt x="30" y="86"/>
                  </a:cubicBezTo>
                  <a:cubicBezTo>
                    <a:pt x="23" y="94"/>
                    <a:pt x="20" y="107"/>
                    <a:pt x="20" y="122"/>
                  </a:cubicBezTo>
                  <a:cubicBezTo>
                    <a:pt x="20" y="136"/>
                    <a:pt x="23" y="147"/>
                    <a:pt x="30" y="155"/>
                  </a:cubicBezTo>
                  <a:cubicBezTo>
                    <a:pt x="36" y="163"/>
                    <a:pt x="45" y="167"/>
                    <a:pt x="56" y="167"/>
                  </a:cubicBezTo>
                  <a:cubicBezTo>
                    <a:pt x="67" y="167"/>
                    <a:pt x="76" y="164"/>
                    <a:pt x="83" y="156"/>
                  </a:cubicBezTo>
                  <a:cubicBezTo>
                    <a:pt x="90" y="148"/>
                    <a:pt x="93" y="138"/>
                    <a:pt x="9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3"/>
            <p:cNvSpPr>
              <a:spLocks noEditPoints="1"/>
            </p:cNvSpPr>
            <p:nvPr userDrawn="1"/>
          </p:nvSpPr>
          <p:spPr bwMode="auto">
            <a:xfrm>
              <a:off x="5228" y="3939"/>
              <a:ext cx="229" cy="302"/>
            </a:xfrm>
            <a:custGeom>
              <a:avLst/>
              <a:gdLst>
                <a:gd name="T0" fmla="*/ 97 w 97"/>
                <a:gd name="T1" fmla="*/ 125 h 128"/>
                <a:gd name="T2" fmla="*/ 77 w 97"/>
                <a:gd name="T3" fmla="*/ 125 h 128"/>
                <a:gd name="T4" fmla="*/ 77 w 97"/>
                <a:gd name="T5" fmla="*/ 106 h 128"/>
                <a:gd name="T6" fmla="*/ 77 w 97"/>
                <a:gd name="T7" fmla="*/ 106 h 128"/>
                <a:gd name="T8" fmla="*/ 39 w 97"/>
                <a:gd name="T9" fmla="*/ 128 h 128"/>
                <a:gd name="T10" fmla="*/ 11 w 97"/>
                <a:gd name="T11" fmla="*/ 118 h 128"/>
                <a:gd name="T12" fmla="*/ 0 w 97"/>
                <a:gd name="T13" fmla="*/ 93 h 128"/>
                <a:gd name="T14" fmla="*/ 40 w 97"/>
                <a:gd name="T15" fmla="*/ 53 h 128"/>
                <a:gd name="T16" fmla="*/ 77 w 97"/>
                <a:gd name="T17" fmla="*/ 48 h 128"/>
                <a:gd name="T18" fmla="*/ 52 w 97"/>
                <a:gd name="T19" fmla="*/ 17 h 128"/>
                <a:gd name="T20" fmla="*/ 12 w 97"/>
                <a:gd name="T21" fmla="*/ 32 h 128"/>
                <a:gd name="T22" fmla="*/ 12 w 97"/>
                <a:gd name="T23" fmla="*/ 12 h 128"/>
                <a:gd name="T24" fmla="*/ 30 w 97"/>
                <a:gd name="T25" fmla="*/ 4 h 128"/>
                <a:gd name="T26" fmla="*/ 54 w 97"/>
                <a:gd name="T27" fmla="*/ 0 h 128"/>
                <a:gd name="T28" fmla="*/ 97 w 97"/>
                <a:gd name="T29" fmla="*/ 46 h 128"/>
                <a:gd name="T30" fmla="*/ 97 w 97"/>
                <a:gd name="T31" fmla="*/ 125 h 128"/>
                <a:gd name="T32" fmla="*/ 77 w 97"/>
                <a:gd name="T33" fmla="*/ 63 h 128"/>
                <a:gd name="T34" fmla="*/ 47 w 97"/>
                <a:gd name="T35" fmla="*/ 68 h 128"/>
                <a:gd name="T36" fmla="*/ 26 w 97"/>
                <a:gd name="T37" fmla="*/ 75 h 128"/>
                <a:gd name="T38" fmla="*/ 20 w 97"/>
                <a:gd name="T39" fmla="*/ 91 h 128"/>
                <a:gd name="T40" fmla="*/ 27 w 97"/>
                <a:gd name="T41" fmla="*/ 106 h 128"/>
                <a:gd name="T42" fmla="*/ 44 w 97"/>
                <a:gd name="T43" fmla="*/ 111 h 128"/>
                <a:gd name="T44" fmla="*/ 68 w 97"/>
                <a:gd name="T45" fmla="*/ 101 h 128"/>
                <a:gd name="T46" fmla="*/ 77 w 97"/>
                <a:gd name="T47" fmla="*/ 76 h 128"/>
                <a:gd name="T48" fmla="*/ 77 w 97"/>
                <a:gd name="T49"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28">
                  <a:moveTo>
                    <a:pt x="97" y="125"/>
                  </a:moveTo>
                  <a:cubicBezTo>
                    <a:pt x="77" y="125"/>
                    <a:pt x="77" y="125"/>
                    <a:pt x="77" y="125"/>
                  </a:cubicBezTo>
                  <a:cubicBezTo>
                    <a:pt x="77" y="106"/>
                    <a:pt x="77" y="106"/>
                    <a:pt x="77" y="106"/>
                  </a:cubicBezTo>
                  <a:cubicBezTo>
                    <a:pt x="77" y="106"/>
                    <a:pt x="77" y="106"/>
                    <a:pt x="77" y="106"/>
                  </a:cubicBezTo>
                  <a:cubicBezTo>
                    <a:pt x="68" y="121"/>
                    <a:pt x="56" y="128"/>
                    <a:pt x="39" y="128"/>
                  </a:cubicBezTo>
                  <a:cubicBezTo>
                    <a:pt x="27" y="128"/>
                    <a:pt x="18" y="125"/>
                    <a:pt x="11" y="118"/>
                  </a:cubicBezTo>
                  <a:cubicBezTo>
                    <a:pt x="4" y="112"/>
                    <a:pt x="0" y="103"/>
                    <a:pt x="0" y="93"/>
                  </a:cubicBezTo>
                  <a:cubicBezTo>
                    <a:pt x="0" y="70"/>
                    <a:pt x="14" y="57"/>
                    <a:pt x="40" y="53"/>
                  </a:cubicBezTo>
                  <a:cubicBezTo>
                    <a:pt x="77" y="48"/>
                    <a:pt x="77" y="48"/>
                    <a:pt x="77" y="48"/>
                  </a:cubicBezTo>
                  <a:cubicBezTo>
                    <a:pt x="77" y="27"/>
                    <a:pt x="69" y="17"/>
                    <a:pt x="52" y="17"/>
                  </a:cubicBezTo>
                  <a:cubicBezTo>
                    <a:pt x="37" y="17"/>
                    <a:pt x="24" y="22"/>
                    <a:pt x="12" y="32"/>
                  </a:cubicBezTo>
                  <a:cubicBezTo>
                    <a:pt x="12" y="12"/>
                    <a:pt x="12" y="12"/>
                    <a:pt x="12" y="12"/>
                  </a:cubicBezTo>
                  <a:cubicBezTo>
                    <a:pt x="16" y="9"/>
                    <a:pt x="22" y="6"/>
                    <a:pt x="30" y="4"/>
                  </a:cubicBezTo>
                  <a:cubicBezTo>
                    <a:pt x="39" y="1"/>
                    <a:pt x="47" y="0"/>
                    <a:pt x="54" y="0"/>
                  </a:cubicBezTo>
                  <a:cubicBezTo>
                    <a:pt x="82" y="0"/>
                    <a:pt x="97" y="15"/>
                    <a:pt x="97" y="46"/>
                  </a:cubicBezTo>
                  <a:lnTo>
                    <a:pt x="97" y="125"/>
                  </a:lnTo>
                  <a:close/>
                  <a:moveTo>
                    <a:pt x="77" y="63"/>
                  </a:moveTo>
                  <a:cubicBezTo>
                    <a:pt x="47" y="68"/>
                    <a:pt x="47" y="68"/>
                    <a:pt x="47" y="68"/>
                  </a:cubicBezTo>
                  <a:cubicBezTo>
                    <a:pt x="37" y="69"/>
                    <a:pt x="30" y="71"/>
                    <a:pt x="26" y="75"/>
                  </a:cubicBezTo>
                  <a:cubicBezTo>
                    <a:pt x="22" y="78"/>
                    <a:pt x="20" y="84"/>
                    <a:pt x="20" y="91"/>
                  </a:cubicBezTo>
                  <a:cubicBezTo>
                    <a:pt x="20" y="97"/>
                    <a:pt x="22" y="102"/>
                    <a:pt x="27" y="106"/>
                  </a:cubicBezTo>
                  <a:cubicBezTo>
                    <a:pt x="31" y="110"/>
                    <a:pt x="37" y="111"/>
                    <a:pt x="44" y="111"/>
                  </a:cubicBezTo>
                  <a:cubicBezTo>
                    <a:pt x="53" y="111"/>
                    <a:pt x="61" y="108"/>
                    <a:pt x="68" y="101"/>
                  </a:cubicBezTo>
                  <a:cubicBezTo>
                    <a:pt x="74" y="94"/>
                    <a:pt x="77" y="86"/>
                    <a:pt x="77" y="76"/>
                  </a:cubicBezTo>
                  <a:lnTo>
                    <a:pt x="7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4"/>
            <p:cNvSpPr>
              <a:spLocks/>
            </p:cNvSpPr>
            <p:nvPr userDrawn="1"/>
          </p:nvSpPr>
          <p:spPr bwMode="auto">
            <a:xfrm>
              <a:off x="1386" y="4610"/>
              <a:ext cx="151" cy="412"/>
            </a:xfrm>
            <a:custGeom>
              <a:avLst/>
              <a:gdLst>
                <a:gd name="T0" fmla="*/ 64 w 64"/>
                <a:gd name="T1" fmla="*/ 110 h 174"/>
                <a:gd name="T2" fmla="*/ 51 w 64"/>
                <a:gd name="T3" fmla="*/ 157 h 174"/>
                <a:gd name="T4" fmla="*/ 16 w 64"/>
                <a:gd name="T5" fmla="*/ 174 h 174"/>
                <a:gd name="T6" fmla="*/ 0 w 64"/>
                <a:gd name="T7" fmla="*/ 171 h 174"/>
                <a:gd name="T8" fmla="*/ 0 w 64"/>
                <a:gd name="T9" fmla="*/ 151 h 174"/>
                <a:gd name="T10" fmla="*/ 17 w 64"/>
                <a:gd name="T11" fmla="*/ 156 h 174"/>
                <a:gd name="T12" fmla="*/ 44 w 64"/>
                <a:gd name="T13" fmla="*/ 110 h 174"/>
                <a:gd name="T14" fmla="*/ 44 w 64"/>
                <a:gd name="T15" fmla="*/ 0 h 174"/>
                <a:gd name="T16" fmla="*/ 64 w 64"/>
                <a:gd name="T17" fmla="*/ 0 h 174"/>
                <a:gd name="T18" fmla="*/ 64 w 64"/>
                <a:gd name="T19" fmla="*/ 11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74">
                  <a:moveTo>
                    <a:pt x="64" y="110"/>
                  </a:moveTo>
                  <a:cubicBezTo>
                    <a:pt x="64" y="129"/>
                    <a:pt x="59" y="145"/>
                    <a:pt x="51" y="157"/>
                  </a:cubicBezTo>
                  <a:cubicBezTo>
                    <a:pt x="43" y="168"/>
                    <a:pt x="31" y="174"/>
                    <a:pt x="16" y="174"/>
                  </a:cubicBezTo>
                  <a:cubicBezTo>
                    <a:pt x="10" y="174"/>
                    <a:pt x="4" y="173"/>
                    <a:pt x="0" y="171"/>
                  </a:cubicBezTo>
                  <a:cubicBezTo>
                    <a:pt x="0" y="151"/>
                    <a:pt x="0" y="151"/>
                    <a:pt x="0" y="151"/>
                  </a:cubicBezTo>
                  <a:cubicBezTo>
                    <a:pt x="4" y="154"/>
                    <a:pt x="10" y="156"/>
                    <a:pt x="17" y="156"/>
                  </a:cubicBezTo>
                  <a:cubicBezTo>
                    <a:pt x="35" y="156"/>
                    <a:pt x="44" y="140"/>
                    <a:pt x="44" y="110"/>
                  </a:cubicBezTo>
                  <a:cubicBezTo>
                    <a:pt x="44" y="0"/>
                    <a:pt x="44" y="0"/>
                    <a:pt x="44" y="0"/>
                  </a:cubicBezTo>
                  <a:cubicBezTo>
                    <a:pt x="64" y="0"/>
                    <a:pt x="64" y="0"/>
                    <a:pt x="64" y="0"/>
                  </a:cubicBezTo>
                  <a:lnTo>
                    <a:pt x="64"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5"/>
            <p:cNvSpPr>
              <a:spLocks/>
            </p:cNvSpPr>
            <p:nvPr userDrawn="1"/>
          </p:nvSpPr>
          <p:spPr bwMode="auto">
            <a:xfrm>
              <a:off x="1627" y="4726"/>
              <a:ext cx="239" cy="296"/>
            </a:xfrm>
            <a:custGeom>
              <a:avLst/>
              <a:gdLst>
                <a:gd name="T0" fmla="*/ 101 w 101"/>
                <a:gd name="T1" fmla="*/ 122 h 125"/>
                <a:gd name="T2" fmla="*/ 82 w 101"/>
                <a:gd name="T3" fmla="*/ 122 h 125"/>
                <a:gd name="T4" fmla="*/ 82 w 101"/>
                <a:gd name="T5" fmla="*/ 103 h 125"/>
                <a:gd name="T6" fmla="*/ 81 w 101"/>
                <a:gd name="T7" fmla="*/ 103 h 125"/>
                <a:gd name="T8" fmla="*/ 43 w 101"/>
                <a:gd name="T9" fmla="*/ 125 h 125"/>
                <a:gd name="T10" fmla="*/ 0 w 101"/>
                <a:gd name="T11" fmla="*/ 73 h 125"/>
                <a:gd name="T12" fmla="*/ 0 w 101"/>
                <a:gd name="T13" fmla="*/ 0 h 125"/>
                <a:gd name="T14" fmla="*/ 19 w 101"/>
                <a:gd name="T15" fmla="*/ 0 h 125"/>
                <a:gd name="T16" fmla="*/ 19 w 101"/>
                <a:gd name="T17" fmla="*/ 70 h 125"/>
                <a:gd name="T18" fmla="*/ 49 w 101"/>
                <a:gd name="T19" fmla="*/ 108 h 125"/>
                <a:gd name="T20" fmla="*/ 72 w 101"/>
                <a:gd name="T21" fmla="*/ 98 h 125"/>
                <a:gd name="T22" fmla="*/ 82 w 101"/>
                <a:gd name="T23" fmla="*/ 70 h 125"/>
                <a:gd name="T24" fmla="*/ 82 w 101"/>
                <a:gd name="T25" fmla="*/ 0 h 125"/>
                <a:gd name="T26" fmla="*/ 101 w 101"/>
                <a:gd name="T27" fmla="*/ 0 h 125"/>
                <a:gd name="T28" fmla="*/ 101 w 101"/>
                <a:gd name="T29"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25">
                  <a:moveTo>
                    <a:pt x="101" y="122"/>
                  </a:moveTo>
                  <a:cubicBezTo>
                    <a:pt x="82" y="122"/>
                    <a:pt x="82" y="122"/>
                    <a:pt x="82" y="122"/>
                  </a:cubicBezTo>
                  <a:cubicBezTo>
                    <a:pt x="82" y="103"/>
                    <a:pt x="82" y="103"/>
                    <a:pt x="82" y="103"/>
                  </a:cubicBezTo>
                  <a:cubicBezTo>
                    <a:pt x="81" y="103"/>
                    <a:pt x="81" y="103"/>
                    <a:pt x="81" y="103"/>
                  </a:cubicBezTo>
                  <a:cubicBezTo>
                    <a:pt x="73" y="117"/>
                    <a:pt x="60" y="125"/>
                    <a:pt x="43" y="125"/>
                  </a:cubicBezTo>
                  <a:cubicBezTo>
                    <a:pt x="14" y="125"/>
                    <a:pt x="0" y="108"/>
                    <a:pt x="0" y="73"/>
                  </a:cubicBezTo>
                  <a:cubicBezTo>
                    <a:pt x="0" y="0"/>
                    <a:pt x="0" y="0"/>
                    <a:pt x="0" y="0"/>
                  </a:cubicBezTo>
                  <a:cubicBezTo>
                    <a:pt x="19" y="0"/>
                    <a:pt x="19" y="0"/>
                    <a:pt x="19" y="0"/>
                  </a:cubicBezTo>
                  <a:cubicBezTo>
                    <a:pt x="19" y="70"/>
                    <a:pt x="19" y="70"/>
                    <a:pt x="19" y="70"/>
                  </a:cubicBezTo>
                  <a:cubicBezTo>
                    <a:pt x="19" y="95"/>
                    <a:pt x="29" y="108"/>
                    <a:pt x="49" y="108"/>
                  </a:cubicBezTo>
                  <a:cubicBezTo>
                    <a:pt x="59" y="108"/>
                    <a:pt x="66" y="105"/>
                    <a:pt x="72" y="98"/>
                  </a:cubicBezTo>
                  <a:cubicBezTo>
                    <a:pt x="78" y="91"/>
                    <a:pt x="82" y="81"/>
                    <a:pt x="82" y="70"/>
                  </a:cubicBezTo>
                  <a:cubicBezTo>
                    <a:pt x="82" y="0"/>
                    <a:pt x="82" y="0"/>
                    <a:pt x="82" y="0"/>
                  </a:cubicBezTo>
                  <a:cubicBezTo>
                    <a:pt x="101" y="0"/>
                    <a:pt x="101" y="0"/>
                    <a:pt x="101" y="0"/>
                  </a:cubicBezTo>
                  <a:lnTo>
                    <a:pt x="10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Rectangle 56"/>
            <p:cNvSpPr>
              <a:spLocks noChangeArrowheads="1"/>
            </p:cNvSpPr>
            <p:nvPr userDrawn="1"/>
          </p:nvSpPr>
          <p:spPr bwMode="auto">
            <a:xfrm>
              <a:off x="1961" y="4587"/>
              <a:ext cx="45" cy="4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7"/>
            <p:cNvSpPr>
              <a:spLocks/>
            </p:cNvSpPr>
            <p:nvPr userDrawn="1"/>
          </p:nvSpPr>
          <p:spPr bwMode="auto">
            <a:xfrm>
              <a:off x="2058" y="4726"/>
              <a:ext cx="272" cy="423"/>
            </a:xfrm>
            <a:custGeom>
              <a:avLst/>
              <a:gdLst>
                <a:gd name="T0" fmla="*/ 115 w 115"/>
                <a:gd name="T1" fmla="*/ 0 h 179"/>
                <a:gd name="T2" fmla="*/ 59 w 115"/>
                <a:gd name="T3" fmla="*/ 141 h 179"/>
                <a:gd name="T4" fmla="*/ 17 w 115"/>
                <a:gd name="T5" fmla="*/ 179 h 179"/>
                <a:gd name="T6" fmla="*/ 4 w 115"/>
                <a:gd name="T7" fmla="*/ 178 h 179"/>
                <a:gd name="T8" fmla="*/ 4 w 115"/>
                <a:gd name="T9" fmla="*/ 160 h 179"/>
                <a:gd name="T10" fmla="*/ 15 w 115"/>
                <a:gd name="T11" fmla="*/ 162 h 179"/>
                <a:gd name="T12" fmla="*/ 38 w 115"/>
                <a:gd name="T13" fmla="*/ 145 h 179"/>
                <a:gd name="T14" fmla="*/ 47 w 115"/>
                <a:gd name="T15" fmla="*/ 122 h 179"/>
                <a:gd name="T16" fmla="*/ 0 w 115"/>
                <a:gd name="T17" fmla="*/ 0 h 179"/>
                <a:gd name="T18" fmla="*/ 21 w 115"/>
                <a:gd name="T19" fmla="*/ 0 h 179"/>
                <a:gd name="T20" fmla="*/ 54 w 115"/>
                <a:gd name="T21" fmla="*/ 94 h 179"/>
                <a:gd name="T22" fmla="*/ 57 w 115"/>
                <a:gd name="T23" fmla="*/ 103 h 179"/>
                <a:gd name="T24" fmla="*/ 58 w 115"/>
                <a:gd name="T25" fmla="*/ 103 h 179"/>
                <a:gd name="T26" fmla="*/ 60 w 115"/>
                <a:gd name="T27" fmla="*/ 94 h 179"/>
                <a:gd name="T28" fmla="*/ 95 w 115"/>
                <a:gd name="T29" fmla="*/ 0 h 179"/>
                <a:gd name="T30" fmla="*/ 115 w 115"/>
                <a:gd name="T3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79">
                  <a:moveTo>
                    <a:pt x="115" y="0"/>
                  </a:moveTo>
                  <a:cubicBezTo>
                    <a:pt x="59" y="141"/>
                    <a:pt x="59" y="141"/>
                    <a:pt x="59" y="141"/>
                  </a:cubicBezTo>
                  <a:cubicBezTo>
                    <a:pt x="49" y="167"/>
                    <a:pt x="35" y="179"/>
                    <a:pt x="17" y="179"/>
                  </a:cubicBezTo>
                  <a:cubicBezTo>
                    <a:pt x="11" y="179"/>
                    <a:pt x="7" y="179"/>
                    <a:pt x="4" y="178"/>
                  </a:cubicBezTo>
                  <a:cubicBezTo>
                    <a:pt x="4" y="160"/>
                    <a:pt x="4" y="160"/>
                    <a:pt x="4" y="160"/>
                  </a:cubicBezTo>
                  <a:cubicBezTo>
                    <a:pt x="8" y="162"/>
                    <a:pt x="12" y="162"/>
                    <a:pt x="15" y="162"/>
                  </a:cubicBezTo>
                  <a:cubicBezTo>
                    <a:pt x="25" y="162"/>
                    <a:pt x="33" y="157"/>
                    <a:pt x="38" y="145"/>
                  </a:cubicBezTo>
                  <a:cubicBezTo>
                    <a:pt x="47" y="122"/>
                    <a:pt x="47" y="122"/>
                    <a:pt x="47" y="122"/>
                  </a:cubicBezTo>
                  <a:cubicBezTo>
                    <a:pt x="0" y="0"/>
                    <a:pt x="0" y="0"/>
                    <a:pt x="0" y="0"/>
                  </a:cubicBezTo>
                  <a:cubicBezTo>
                    <a:pt x="21" y="0"/>
                    <a:pt x="21" y="0"/>
                    <a:pt x="21" y="0"/>
                  </a:cubicBezTo>
                  <a:cubicBezTo>
                    <a:pt x="54" y="94"/>
                    <a:pt x="54" y="94"/>
                    <a:pt x="54" y="94"/>
                  </a:cubicBezTo>
                  <a:cubicBezTo>
                    <a:pt x="57" y="103"/>
                    <a:pt x="57" y="103"/>
                    <a:pt x="57" y="103"/>
                  </a:cubicBezTo>
                  <a:cubicBezTo>
                    <a:pt x="58" y="103"/>
                    <a:pt x="58" y="103"/>
                    <a:pt x="58" y="103"/>
                  </a:cubicBezTo>
                  <a:cubicBezTo>
                    <a:pt x="58" y="101"/>
                    <a:pt x="59" y="98"/>
                    <a:pt x="60" y="94"/>
                  </a:cubicBezTo>
                  <a:cubicBezTo>
                    <a:pt x="95" y="0"/>
                    <a:pt x="95" y="0"/>
                    <a:pt x="95" y="0"/>
                  </a:cubicBezTo>
                  <a:lnTo>
                    <a:pt x="1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8"/>
            <p:cNvSpPr>
              <a:spLocks/>
            </p:cNvSpPr>
            <p:nvPr userDrawn="1"/>
          </p:nvSpPr>
          <p:spPr bwMode="auto">
            <a:xfrm>
              <a:off x="2469" y="4601"/>
              <a:ext cx="140" cy="414"/>
            </a:xfrm>
            <a:custGeom>
              <a:avLst/>
              <a:gdLst>
                <a:gd name="T0" fmla="*/ 40 w 59"/>
                <a:gd name="T1" fmla="*/ 175 h 175"/>
                <a:gd name="T2" fmla="*/ 40 w 59"/>
                <a:gd name="T3" fmla="*/ 27 h 175"/>
                <a:gd name="T4" fmla="*/ 22 w 59"/>
                <a:gd name="T5" fmla="*/ 39 h 175"/>
                <a:gd name="T6" fmla="*/ 0 w 59"/>
                <a:gd name="T7" fmla="*/ 47 h 175"/>
                <a:gd name="T8" fmla="*/ 0 w 59"/>
                <a:gd name="T9" fmla="*/ 28 h 175"/>
                <a:gd name="T10" fmla="*/ 28 w 59"/>
                <a:gd name="T11" fmla="*/ 16 h 175"/>
                <a:gd name="T12" fmla="*/ 52 w 59"/>
                <a:gd name="T13" fmla="*/ 0 h 175"/>
                <a:gd name="T14" fmla="*/ 59 w 59"/>
                <a:gd name="T15" fmla="*/ 0 h 175"/>
                <a:gd name="T16" fmla="*/ 59 w 59"/>
                <a:gd name="T17" fmla="*/ 175 h 175"/>
                <a:gd name="T18" fmla="*/ 40 w 59"/>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75">
                  <a:moveTo>
                    <a:pt x="40" y="175"/>
                  </a:moveTo>
                  <a:cubicBezTo>
                    <a:pt x="40" y="27"/>
                    <a:pt x="40" y="27"/>
                    <a:pt x="40" y="27"/>
                  </a:cubicBezTo>
                  <a:cubicBezTo>
                    <a:pt x="36" y="31"/>
                    <a:pt x="30" y="34"/>
                    <a:pt x="22" y="39"/>
                  </a:cubicBezTo>
                  <a:cubicBezTo>
                    <a:pt x="14" y="43"/>
                    <a:pt x="7" y="46"/>
                    <a:pt x="0" y="47"/>
                  </a:cubicBezTo>
                  <a:cubicBezTo>
                    <a:pt x="0" y="28"/>
                    <a:pt x="0" y="28"/>
                    <a:pt x="0" y="28"/>
                  </a:cubicBezTo>
                  <a:cubicBezTo>
                    <a:pt x="9" y="25"/>
                    <a:pt x="18" y="21"/>
                    <a:pt x="28" y="16"/>
                  </a:cubicBezTo>
                  <a:cubicBezTo>
                    <a:pt x="38" y="11"/>
                    <a:pt x="46" y="5"/>
                    <a:pt x="52" y="0"/>
                  </a:cubicBezTo>
                  <a:cubicBezTo>
                    <a:pt x="59" y="0"/>
                    <a:pt x="59" y="0"/>
                    <a:pt x="59" y="0"/>
                  </a:cubicBezTo>
                  <a:cubicBezTo>
                    <a:pt x="59" y="175"/>
                    <a:pt x="59" y="175"/>
                    <a:pt x="59"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59"/>
            <p:cNvSpPr>
              <a:spLocks noEditPoints="1"/>
            </p:cNvSpPr>
            <p:nvPr userDrawn="1"/>
          </p:nvSpPr>
          <p:spPr bwMode="auto">
            <a:xfrm>
              <a:off x="2696" y="4603"/>
              <a:ext cx="263" cy="419"/>
            </a:xfrm>
            <a:custGeom>
              <a:avLst/>
              <a:gdLst>
                <a:gd name="T0" fmla="*/ 111 w 111"/>
                <a:gd name="T1" fmla="*/ 88 h 177"/>
                <a:gd name="T2" fmla="*/ 96 w 111"/>
                <a:gd name="T3" fmla="*/ 153 h 177"/>
                <a:gd name="T4" fmla="*/ 54 w 111"/>
                <a:gd name="T5" fmla="*/ 177 h 177"/>
                <a:gd name="T6" fmla="*/ 14 w 111"/>
                <a:gd name="T7" fmla="*/ 155 h 177"/>
                <a:gd name="T8" fmla="*/ 0 w 111"/>
                <a:gd name="T9" fmla="*/ 92 h 177"/>
                <a:gd name="T10" fmla="*/ 14 w 111"/>
                <a:gd name="T11" fmla="*/ 24 h 177"/>
                <a:gd name="T12" fmla="*/ 57 w 111"/>
                <a:gd name="T13" fmla="*/ 0 h 177"/>
                <a:gd name="T14" fmla="*/ 111 w 111"/>
                <a:gd name="T15" fmla="*/ 88 h 177"/>
                <a:gd name="T16" fmla="*/ 91 w 111"/>
                <a:gd name="T17" fmla="*/ 90 h 177"/>
                <a:gd name="T18" fmla="*/ 56 w 111"/>
                <a:gd name="T19" fmla="*/ 17 h 177"/>
                <a:gd name="T20" fmla="*/ 20 w 111"/>
                <a:gd name="T21" fmla="*/ 91 h 177"/>
                <a:gd name="T22" fmla="*/ 55 w 111"/>
                <a:gd name="T23" fmla="*/ 160 h 177"/>
                <a:gd name="T24" fmla="*/ 91 w 111"/>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77">
                  <a:moveTo>
                    <a:pt x="111" y="88"/>
                  </a:moveTo>
                  <a:cubicBezTo>
                    <a:pt x="111" y="116"/>
                    <a:pt x="106" y="138"/>
                    <a:pt x="96" y="153"/>
                  </a:cubicBezTo>
                  <a:cubicBezTo>
                    <a:pt x="86" y="169"/>
                    <a:pt x="72" y="177"/>
                    <a:pt x="54" y="177"/>
                  </a:cubicBezTo>
                  <a:cubicBezTo>
                    <a:pt x="36" y="177"/>
                    <a:pt x="23" y="170"/>
                    <a:pt x="14" y="155"/>
                  </a:cubicBezTo>
                  <a:cubicBezTo>
                    <a:pt x="4" y="140"/>
                    <a:pt x="0" y="119"/>
                    <a:pt x="0" y="92"/>
                  </a:cubicBezTo>
                  <a:cubicBezTo>
                    <a:pt x="0" y="62"/>
                    <a:pt x="4" y="39"/>
                    <a:pt x="14" y="24"/>
                  </a:cubicBezTo>
                  <a:cubicBezTo>
                    <a:pt x="24" y="8"/>
                    <a:pt x="38" y="0"/>
                    <a:pt x="57" y="0"/>
                  </a:cubicBezTo>
                  <a:cubicBezTo>
                    <a:pt x="93" y="0"/>
                    <a:pt x="111" y="29"/>
                    <a:pt x="111" y="88"/>
                  </a:cubicBezTo>
                  <a:close/>
                  <a:moveTo>
                    <a:pt x="91" y="90"/>
                  </a:moveTo>
                  <a:cubicBezTo>
                    <a:pt x="91" y="41"/>
                    <a:pt x="79" y="17"/>
                    <a:pt x="56" y="17"/>
                  </a:cubicBezTo>
                  <a:cubicBezTo>
                    <a:pt x="32" y="17"/>
                    <a:pt x="20" y="41"/>
                    <a:pt x="20" y="91"/>
                  </a:cubicBezTo>
                  <a:cubicBezTo>
                    <a:pt x="20" y="137"/>
                    <a:pt x="32" y="160"/>
                    <a:pt x="55" y="160"/>
                  </a:cubicBezTo>
                  <a:cubicBezTo>
                    <a:pt x="79" y="160"/>
                    <a:pt x="91" y="137"/>
                    <a:pt x="91"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Rectangle 60"/>
            <p:cNvSpPr>
              <a:spLocks noChangeArrowheads="1"/>
            </p:cNvSpPr>
            <p:nvPr userDrawn="1"/>
          </p:nvSpPr>
          <p:spPr bwMode="auto">
            <a:xfrm>
              <a:off x="3030" y="4835"/>
              <a:ext cx="154" cy="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1"/>
            <p:cNvSpPr>
              <a:spLocks/>
            </p:cNvSpPr>
            <p:nvPr userDrawn="1"/>
          </p:nvSpPr>
          <p:spPr bwMode="auto">
            <a:xfrm>
              <a:off x="3236"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4"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2"/>
            <p:cNvSpPr>
              <a:spLocks noEditPoints="1"/>
            </p:cNvSpPr>
            <p:nvPr userDrawn="1"/>
          </p:nvSpPr>
          <p:spPr bwMode="auto">
            <a:xfrm>
              <a:off x="3453" y="4610"/>
              <a:ext cx="298" cy="405"/>
            </a:xfrm>
            <a:custGeom>
              <a:avLst/>
              <a:gdLst>
                <a:gd name="T0" fmla="*/ 99 w 126"/>
                <a:gd name="T1" fmla="*/ 0 h 171"/>
                <a:gd name="T2" fmla="*/ 99 w 126"/>
                <a:gd name="T3" fmla="*/ 113 h 171"/>
                <a:gd name="T4" fmla="*/ 126 w 126"/>
                <a:gd name="T5" fmla="*/ 113 h 171"/>
                <a:gd name="T6" fmla="*/ 126 w 126"/>
                <a:gd name="T7" fmla="*/ 131 h 171"/>
                <a:gd name="T8" fmla="*/ 99 w 126"/>
                <a:gd name="T9" fmla="*/ 131 h 171"/>
                <a:gd name="T10" fmla="*/ 99 w 126"/>
                <a:gd name="T11" fmla="*/ 171 h 171"/>
                <a:gd name="T12" fmla="*/ 80 w 126"/>
                <a:gd name="T13" fmla="*/ 171 h 171"/>
                <a:gd name="T14" fmla="*/ 80 w 126"/>
                <a:gd name="T15" fmla="*/ 131 h 171"/>
                <a:gd name="T16" fmla="*/ 0 w 126"/>
                <a:gd name="T17" fmla="*/ 131 h 171"/>
                <a:gd name="T18" fmla="*/ 0 w 126"/>
                <a:gd name="T19" fmla="*/ 114 h 171"/>
                <a:gd name="T20" fmla="*/ 46 w 126"/>
                <a:gd name="T21" fmla="*/ 55 h 171"/>
                <a:gd name="T22" fmla="*/ 78 w 126"/>
                <a:gd name="T23" fmla="*/ 0 h 171"/>
                <a:gd name="T24" fmla="*/ 99 w 126"/>
                <a:gd name="T25" fmla="*/ 0 h 171"/>
                <a:gd name="T26" fmla="*/ 22 w 126"/>
                <a:gd name="T27" fmla="*/ 113 h 171"/>
                <a:gd name="T28" fmla="*/ 80 w 126"/>
                <a:gd name="T29" fmla="*/ 113 h 171"/>
                <a:gd name="T30" fmla="*/ 80 w 126"/>
                <a:gd name="T31" fmla="*/ 29 h 171"/>
                <a:gd name="T32" fmla="*/ 34 w 126"/>
                <a:gd name="T33" fmla="*/ 97 h 171"/>
                <a:gd name="T34" fmla="*/ 22 w 126"/>
                <a:gd name="T35" fmla="*/ 11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171">
                  <a:moveTo>
                    <a:pt x="99" y="0"/>
                  </a:moveTo>
                  <a:cubicBezTo>
                    <a:pt x="99" y="113"/>
                    <a:pt x="99" y="113"/>
                    <a:pt x="99" y="113"/>
                  </a:cubicBezTo>
                  <a:cubicBezTo>
                    <a:pt x="126" y="113"/>
                    <a:pt x="126" y="113"/>
                    <a:pt x="126" y="113"/>
                  </a:cubicBezTo>
                  <a:cubicBezTo>
                    <a:pt x="126" y="131"/>
                    <a:pt x="126" y="131"/>
                    <a:pt x="126" y="131"/>
                  </a:cubicBezTo>
                  <a:cubicBezTo>
                    <a:pt x="99" y="131"/>
                    <a:pt x="99" y="131"/>
                    <a:pt x="99" y="131"/>
                  </a:cubicBezTo>
                  <a:cubicBezTo>
                    <a:pt x="99" y="171"/>
                    <a:pt x="99" y="171"/>
                    <a:pt x="99" y="171"/>
                  </a:cubicBezTo>
                  <a:cubicBezTo>
                    <a:pt x="80" y="171"/>
                    <a:pt x="80" y="171"/>
                    <a:pt x="80" y="171"/>
                  </a:cubicBezTo>
                  <a:cubicBezTo>
                    <a:pt x="80" y="131"/>
                    <a:pt x="80" y="131"/>
                    <a:pt x="80" y="131"/>
                  </a:cubicBezTo>
                  <a:cubicBezTo>
                    <a:pt x="0" y="131"/>
                    <a:pt x="0" y="131"/>
                    <a:pt x="0" y="131"/>
                  </a:cubicBezTo>
                  <a:cubicBezTo>
                    <a:pt x="0" y="114"/>
                    <a:pt x="0" y="114"/>
                    <a:pt x="0" y="114"/>
                  </a:cubicBezTo>
                  <a:cubicBezTo>
                    <a:pt x="17" y="95"/>
                    <a:pt x="32" y="75"/>
                    <a:pt x="46" y="55"/>
                  </a:cubicBezTo>
                  <a:cubicBezTo>
                    <a:pt x="60" y="34"/>
                    <a:pt x="71" y="16"/>
                    <a:pt x="78" y="0"/>
                  </a:cubicBezTo>
                  <a:lnTo>
                    <a:pt x="99" y="0"/>
                  </a:lnTo>
                  <a:close/>
                  <a:moveTo>
                    <a:pt x="22" y="113"/>
                  </a:moveTo>
                  <a:cubicBezTo>
                    <a:pt x="80" y="113"/>
                    <a:pt x="80" y="113"/>
                    <a:pt x="80" y="113"/>
                  </a:cubicBezTo>
                  <a:cubicBezTo>
                    <a:pt x="80" y="29"/>
                    <a:pt x="80" y="29"/>
                    <a:pt x="80" y="29"/>
                  </a:cubicBezTo>
                  <a:cubicBezTo>
                    <a:pt x="65" y="56"/>
                    <a:pt x="50" y="78"/>
                    <a:pt x="34" y="97"/>
                  </a:cubicBezTo>
                  <a:lnTo>
                    <a:pt x="2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3"/>
            <p:cNvSpPr>
              <a:spLocks/>
            </p:cNvSpPr>
            <p:nvPr userDrawn="1"/>
          </p:nvSpPr>
          <p:spPr bwMode="auto">
            <a:xfrm>
              <a:off x="3773" y="4951"/>
              <a:ext cx="78" cy="137"/>
            </a:xfrm>
            <a:custGeom>
              <a:avLst/>
              <a:gdLst>
                <a:gd name="T0" fmla="*/ 78 w 78"/>
                <a:gd name="T1" fmla="*/ 0 h 137"/>
                <a:gd name="T2" fmla="*/ 33 w 78"/>
                <a:gd name="T3" fmla="*/ 137 h 137"/>
                <a:gd name="T4" fmla="*/ 0 w 78"/>
                <a:gd name="T5" fmla="*/ 137 h 137"/>
                <a:gd name="T6" fmla="*/ 33 w 78"/>
                <a:gd name="T7" fmla="*/ 0 h 137"/>
                <a:gd name="T8" fmla="*/ 78 w 78"/>
                <a:gd name="T9" fmla="*/ 0 h 137"/>
              </a:gdLst>
              <a:ahLst/>
              <a:cxnLst>
                <a:cxn ang="0">
                  <a:pos x="T0" y="T1"/>
                </a:cxn>
                <a:cxn ang="0">
                  <a:pos x="T2" y="T3"/>
                </a:cxn>
                <a:cxn ang="0">
                  <a:pos x="T4" y="T5"/>
                </a:cxn>
                <a:cxn ang="0">
                  <a:pos x="T6" y="T7"/>
                </a:cxn>
                <a:cxn ang="0">
                  <a:pos x="T8" y="T9"/>
                </a:cxn>
              </a:cxnLst>
              <a:rect l="0" t="0" r="r" b="b"/>
              <a:pathLst>
                <a:path w="78" h="137">
                  <a:moveTo>
                    <a:pt x="78" y="0"/>
                  </a:moveTo>
                  <a:lnTo>
                    <a:pt x="33" y="137"/>
                  </a:lnTo>
                  <a:lnTo>
                    <a:pt x="0" y="137"/>
                  </a:lnTo>
                  <a:lnTo>
                    <a:pt x="33"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4"/>
            <p:cNvSpPr>
              <a:spLocks/>
            </p:cNvSpPr>
            <p:nvPr userDrawn="1"/>
          </p:nvSpPr>
          <p:spPr bwMode="auto">
            <a:xfrm>
              <a:off x="4052" y="4603"/>
              <a:ext cx="251" cy="412"/>
            </a:xfrm>
            <a:custGeom>
              <a:avLst/>
              <a:gdLst>
                <a:gd name="T0" fmla="*/ 79 w 106"/>
                <a:gd name="T1" fmla="*/ 48 h 174"/>
                <a:gd name="T2" fmla="*/ 71 w 106"/>
                <a:gd name="T3" fmla="*/ 25 h 174"/>
                <a:gd name="T4" fmla="*/ 48 w 106"/>
                <a:gd name="T5" fmla="*/ 17 h 174"/>
                <a:gd name="T6" fmla="*/ 27 w 106"/>
                <a:gd name="T7" fmla="*/ 22 h 174"/>
                <a:gd name="T8" fmla="*/ 7 w 106"/>
                <a:gd name="T9" fmla="*/ 38 h 174"/>
                <a:gd name="T10" fmla="*/ 7 w 106"/>
                <a:gd name="T11" fmla="*/ 17 h 174"/>
                <a:gd name="T12" fmla="*/ 25 w 106"/>
                <a:gd name="T13" fmla="*/ 4 h 174"/>
                <a:gd name="T14" fmla="*/ 50 w 106"/>
                <a:gd name="T15" fmla="*/ 0 h 174"/>
                <a:gd name="T16" fmla="*/ 86 w 106"/>
                <a:gd name="T17" fmla="*/ 13 h 174"/>
                <a:gd name="T18" fmla="*/ 99 w 106"/>
                <a:gd name="T19" fmla="*/ 46 h 174"/>
                <a:gd name="T20" fmla="*/ 91 w 106"/>
                <a:gd name="T21" fmla="*/ 78 h 174"/>
                <a:gd name="T22" fmla="*/ 61 w 106"/>
                <a:gd name="T23" fmla="*/ 108 h 174"/>
                <a:gd name="T24" fmla="*/ 33 w 106"/>
                <a:gd name="T25" fmla="*/ 129 h 174"/>
                <a:gd name="T26" fmla="*/ 24 w 106"/>
                <a:gd name="T27" fmla="*/ 142 h 174"/>
                <a:gd name="T28" fmla="*/ 21 w 106"/>
                <a:gd name="T29" fmla="*/ 156 h 174"/>
                <a:gd name="T30" fmla="*/ 106 w 106"/>
                <a:gd name="T31" fmla="*/ 156 h 174"/>
                <a:gd name="T32" fmla="*/ 106 w 106"/>
                <a:gd name="T33" fmla="*/ 174 h 174"/>
                <a:gd name="T34" fmla="*/ 0 w 106"/>
                <a:gd name="T35" fmla="*/ 174 h 174"/>
                <a:gd name="T36" fmla="*/ 0 w 106"/>
                <a:gd name="T37" fmla="*/ 165 h 174"/>
                <a:gd name="T38" fmla="*/ 4 w 106"/>
                <a:gd name="T39" fmla="*/ 142 h 174"/>
                <a:gd name="T40" fmla="*/ 16 w 106"/>
                <a:gd name="T41" fmla="*/ 124 h 174"/>
                <a:gd name="T42" fmla="*/ 47 w 106"/>
                <a:gd name="T43" fmla="*/ 98 h 174"/>
                <a:gd name="T44" fmla="*/ 72 w 106"/>
                <a:gd name="T45" fmla="*/ 74 h 174"/>
                <a:gd name="T46" fmla="*/ 79 w 106"/>
                <a:gd name="T47" fmla="*/ 4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74">
                  <a:moveTo>
                    <a:pt x="79" y="48"/>
                  </a:moveTo>
                  <a:cubicBezTo>
                    <a:pt x="79" y="38"/>
                    <a:pt x="77" y="31"/>
                    <a:pt x="71" y="25"/>
                  </a:cubicBezTo>
                  <a:cubicBezTo>
                    <a:pt x="65" y="19"/>
                    <a:pt x="58" y="17"/>
                    <a:pt x="48" y="17"/>
                  </a:cubicBezTo>
                  <a:cubicBezTo>
                    <a:pt x="41" y="17"/>
                    <a:pt x="34" y="19"/>
                    <a:pt x="27" y="22"/>
                  </a:cubicBezTo>
                  <a:cubicBezTo>
                    <a:pt x="19" y="26"/>
                    <a:pt x="13" y="31"/>
                    <a:pt x="7" y="38"/>
                  </a:cubicBezTo>
                  <a:cubicBezTo>
                    <a:pt x="7" y="17"/>
                    <a:pt x="7" y="17"/>
                    <a:pt x="7" y="17"/>
                  </a:cubicBezTo>
                  <a:cubicBezTo>
                    <a:pt x="13" y="11"/>
                    <a:pt x="19" y="7"/>
                    <a:pt x="25" y="4"/>
                  </a:cubicBezTo>
                  <a:cubicBezTo>
                    <a:pt x="32" y="2"/>
                    <a:pt x="41" y="0"/>
                    <a:pt x="50" y="0"/>
                  </a:cubicBezTo>
                  <a:cubicBezTo>
                    <a:pt x="65" y="0"/>
                    <a:pt x="77" y="4"/>
                    <a:pt x="86" y="13"/>
                  </a:cubicBezTo>
                  <a:cubicBezTo>
                    <a:pt x="95" y="21"/>
                    <a:pt x="99" y="32"/>
                    <a:pt x="99" y="46"/>
                  </a:cubicBezTo>
                  <a:cubicBezTo>
                    <a:pt x="99" y="58"/>
                    <a:pt x="97" y="69"/>
                    <a:pt x="91" y="78"/>
                  </a:cubicBezTo>
                  <a:cubicBezTo>
                    <a:pt x="85" y="88"/>
                    <a:pt x="75" y="97"/>
                    <a:pt x="61" y="108"/>
                  </a:cubicBezTo>
                  <a:cubicBezTo>
                    <a:pt x="47" y="118"/>
                    <a:pt x="38" y="125"/>
                    <a:pt x="33" y="129"/>
                  </a:cubicBezTo>
                  <a:cubicBezTo>
                    <a:pt x="29" y="133"/>
                    <a:pt x="25" y="138"/>
                    <a:pt x="24" y="142"/>
                  </a:cubicBezTo>
                  <a:cubicBezTo>
                    <a:pt x="22" y="146"/>
                    <a:pt x="21" y="151"/>
                    <a:pt x="21" y="156"/>
                  </a:cubicBezTo>
                  <a:cubicBezTo>
                    <a:pt x="106" y="156"/>
                    <a:pt x="106" y="156"/>
                    <a:pt x="106" y="156"/>
                  </a:cubicBezTo>
                  <a:cubicBezTo>
                    <a:pt x="106" y="174"/>
                    <a:pt x="106" y="174"/>
                    <a:pt x="106" y="174"/>
                  </a:cubicBezTo>
                  <a:cubicBezTo>
                    <a:pt x="0" y="174"/>
                    <a:pt x="0" y="174"/>
                    <a:pt x="0" y="174"/>
                  </a:cubicBezTo>
                  <a:cubicBezTo>
                    <a:pt x="0" y="165"/>
                    <a:pt x="0" y="165"/>
                    <a:pt x="0" y="165"/>
                  </a:cubicBezTo>
                  <a:cubicBezTo>
                    <a:pt x="0" y="156"/>
                    <a:pt x="2" y="149"/>
                    <a:pt x="4" y="142"/>
                  </a:cubicBezTo>
                  <a:cubicBezTo>
                    <a:pt x="6" y="136"/>
                    <a:pt x="10" y="130"/>
                    <a:pt x="16" y="124"/>
                  </a:cubicBezTo>
                  <a:cubicBezTo>
                    <a:pt x="22" y="118"/>
                    <a:pt x="32" y="109"/>
                    <a:pt x="47" y="98"/>
                  </a:cubicBezTo>
                  <a:cubicBezTo>
                    <a:pt x="59" y="90"/>
                    <a:pt x="67" y="82"/>
                    <a:pt x="72" y="74"/>
                  </a:cubicBezTo>
                  <a:cubicBezTo>
                    <a:pt x="77" y="66"/>
                    <a:pt x="79" y="58"/>
                    <a:pt x="7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5"/>
            <p:cNvSpPr>
              <a:spLocks noEditPoints="1"/>
            </p:cNvSpPr>
            <p:nvPr userDrawn="1"/>
          </p:nvSpPr>
          <p:spPr bwMode="auto">
            <a:xfrm>
              <a:off x="4357" y="4603"/>
              <a:ext cx="265" cy="419"/>
            </a:xfrm>
            <a:custGeom>
              <a:avLst/>
              <a:gdLst>
                <a:gd name="T0" fmla="*/ 112 w 112"/>
                <a:gd name="T1" fmla="*/ 88 h 177"/>
                <a:gd name="T2" fmla="*/ 97 w 112"/>
                <a:gd name="T3" fmla="*/ 153 h 177"/>
                <a:gd name="T4" fmla="*/ 54 w 112"/>
                <a:gd name="T5" fmla="*/ 177 h 177"/>
                <a:gd name="T6" fmla="*/ 14 w 112"/>
                <a:gd name="T7" fmla="*/ 155 h 177"/>
                <a:gd name="T8" fmla="*/ 0 w 112"/>
                <a:gd name="T9" fmla="*/ 92 h 177"/>
                <a:gd name="T10" fmla="*/ 15 w 112"/>
                <a:gd name="T11" fmla="*/ 24 h 177"/>
                <a:gd name="T12" fmla="*/ 58 w 112"/>
                <a:gd name="T13" fmla="*/ 0 h 177"/>
                <a:gd name="T14" fmla="*/ 112 w 112"/>
                <a:gd name="T15" fmla="*/ 88 h 177"/>
                <a:gd name="T16" fmla="*/ 92 w 112"/>
                <a:gd name="T17" fmla="*/ 90 h 177"/>
                <a:gd name="T18" fmla="*/ 57 w 112"/>
                <a:gd name="T19" fmla="*/ 17 h 177"/>
                <a:gd name="T20" fmla="*/ 20 w 112"/>
                <a:gd name="T21" fmla="*/ 91 h 177"/>
                <a:gd name="T22" fmla="*/ 56 w 112"/>
                <a:gd name="T23" fmla="*/ 160 h 177"/>
                <a:gd name="T24" fmla="*/ 92 w 112"/>
                <a:gd name="T2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77">
                  <a:moveTo>
                    <a:pt x="112" y="88"/>
                  </a:moveTo>
                  <a:cubicBezTo>
                    <a:pt x="112" y="116"/>
                    <a:pt x="107" y="138"/>
                    <a:pt x="97" y="153"/>
                  </a:cubicBezTo>
                  <a:cubicBezTo>
                    <a:pt x="87" y="169"/>
                    <a:pt x="73" y="177"/>
                    <a:pt x="54" y="177"/>
                  </a:cubicBezTo>
                  <a:cubicBezTo>
                    <a:pt x="37" y="177"/>
                    <a:pt x="24" y="170"/>
                    <a:pt x="14" y="155"/>
                  </a:cubicBezTo>
                  <a:cubicBezTo>
                    <a:pt x="5" y="140"/>
                    <a:pt x="0" y="119"/>
                    <a:pt x="0" y="92"/>
                  </a:cubicBezTo>
                  <a:cubicBezTo>
                    <a:pt x="0" y="62"/>
                    <a:pt x="5" y="39"/>
                    <a:pt x="15" y="24"/>
                  </a:cubicBezTo>
                  <a:cubicBezTo>
                    <a:pt x="25" y="8"/>
                    <a:pt x="39" y="0"/>
                    <a:pt x="58" y="0"/>
                  </a:cubicBezTo>
                  <a:cubicBezTo>
                    <a:pt x="94" y="0"/>
                    <a:pt x="112" y="29"/>
                    <a:pt x="112" y="88"/>
                  </a:cubicBezTo>
                  <a:close/>
                  <a:moveTo>
                    <a:pt x="92" y="90"/>
                  </a:moveTo>
                  <a:cubicBezTo>
                    <a:pt x="92" y="41"/>
                    <a:pt x="80" y="17"/>
                    <a:pt x="57" y="17"/>
                  </a:cubicBezTo>
                  <a:cubicBezTo>
                    <a:pt x="32" y="17"/>
                    <a:pt x="20" y="41"/>
                    <a:pt x="20" y="91"/>
                  </a:cubicBezTo>
                  <a:cubicBezTo>
                    <a:pt x="20" y="137"/>
                    <a:pt x="32" y="160"/>
                    <a:pt x="56" y="160"/>
                  </a:cubicBezTo>
                  <a:cubicBezTo>
                    <a:pt x="80" y="160"/>
                    <a:pt x="92" y="137"/>
                    <a:pt x="9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6"/>
            <p:cNvSpPr>
              <a:spLocks/>
            </p:cNvSpPr>
            <p:nvPr userDrawn="1"/>
          </p:nvSpPr>
          <p:spPr bwMode="auto">
            <a:xfrm>
              <a:off x="4667" y="4601"/>
              <a:ext cx="142" cy="414"/>
            </a:xfrm>
            <a:custGeom>
              <a:avLst/>
              <a:gdLst>
                <a:gd name="T0" fmla="*/ 40 w 60"/>
                <a:gd name="T1" fmla="*/ 175 h 175"/>
                <a:gd name="T2" fmla="*/ 40 w 60"/>
                <a:gd name="T3" fmla="*/ 27 h 175"/>
                <a:gd name="T4" fmla="*/ 23 w 60"/>
                <a:gd name="T5" fmla="*/ 39 h 175"/>
                <a:gd name="T6" fmla="*/ 0 w 60"/>
                <a:gd name="T7" fmla="*/ 47 h 175"/>
                <a:gd name="T8" fmla="*/ 0 w 60"/>
                <a:gd name="T9" fmla="*/ 28 h 175"/>
                <a:gd name="T10" fmla="*/ 28 w 60"/>
                <a:gd name="T11" fmla="*/ 16 h 175"/>
                <a:gd name="T12" fmla="*/ 52 w 60"/>
                <a:gd name="T13" fmla="*/ 0 h 175"/>
                <a:gd name="T14" fmla="*/ 60 w 60"/>
                <a:gd name="T15" fmla="*/ 0 h 175"/>
                <a:gd name="T16" fmla="*/ 60 w 60"/>
                <a:gd name="T17" fmla="*/ 175 h 175"/>
                <a:gd name="T18" fmla="*/ 40 w 60"/>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75">
                  <a:moveTo>
                    <a:pt x="40" y="175"/>
                  </a:moveTo>
                  <a:cubicBezTo>
                    <a:pt x="40" y="27"/>
                    <a:pt x="40" y="27"/>
                    <a:pt x="40" y="27"/>
                  </a:cubicBezTo>
                  <a:cubicBezTo>
                    <a:pt x="37" y="31"/>
                    <a:pt x="31" y="34"/>
                    <a:pt x="23" y="39"/>
                  </a:cubicBezTo>
                  <a:cubicBezTo>
                    <a:pt x="15" y="43"/>
                    <a:pt x="7" y="46"/>
                    <a:pt x="0" y="47"/>
                  </a:cubicBezTo>
                  <a:cubicBezTo>
                    <a:pt x="0" y="28"/>
                    <a:pt x="0" y="28"/>
                    <a:pt x="0" y="28"/>
                  </a:cubicBezTo>
                  <a:cubicBezTo>
                    <a:pt x="9" y="25"/>
                    <a:pt x="18" y="21"/>
                    <a:pt x="28" y="16"/>
                  </a:cubicBezTo>
                  <a:cubicBezTo>
                    <a:pt x="38" y="11"/>
                    <a:pt x="46" y="5"/>
                    <a:pt x="52" y="0"/>
                  </a:cubicBezTo>
                  <a:cubicBezTo>
                    <a:pt x="60" y="0"/>
                    <a:pt x="60" y="0"/>
                    <a:pt x="60" y="0"/>
                  </a:cubicBezTo>
                  <a:cubicBezTo>
                    <a:pt x="60" y="175"/>
                    <a:pt x="60" y="175"/>
                    <a:pt x="60" y="175"/>
                  </a:cubicBezTo>
                  <a:lnTo>
                    <a:pt x="4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7"/>
            <p:cNvSpPr>
              <a:spLocks noEditPoints="1"/>
            </p:cNvSpPr>
            <p:nvPr userDrawn="1"/>
          </p:nvSpPr>
          <p:spPr bwMode="auto">
            <a:xfrm>
              <a:off x="4901" y="4603"/>
              <a:ext cx="258" cy="419"/>
            </a:xfrm>
            <a:custGeom>
              <a:avLst/>
              <a:gdLst>
                <a:gd name="T0" fmla="*/ 109 w 109"/>
                <a:gd name="T1" fmla="*/ 120 h 177"/>
                <a:gd name="T2" fmla="*/ 102 w 109"/>
                <a:gd name="T3" fmla="*/ 149 h 177"/>
                <a:gd name="T4" fmla="*/ 82 w 109"/>
                <a:gd name="T5" fmla="*/ 170 h 177"/>
                <a:gd name="T6" fmla="*/ 55 w 109"/>
                <a:gd name="T7" fmla="*/ 177 h 177"/>
                <a:gd name="T8" fmla="*/ 15 w 109"/>
                <a:gd name="T9" fmla="*/ 156 h 177"/>
                <a:gd name="T10" fmla="*/ 0 w 109"/>
                <a:gd name="T11" fmla="*/ 99 h 177"/>
                <a:gd name="T12" fmla="*/ 9 w 109"/>
                <a:gd name="T13" fmla="*/ 47 h 177"/>
                <a:gd name="T14" fmla="*/ 33 w 109"/>
                <a:gd name="T15" fmla="*/ 12 h 177"/>
                <a:gd name="T16" fmla="*/ 70 w 109"/>
                <a:gd name="T17" fmla="*/ 0 h 177"/>
                <a:gd name="T18" fmla="*/ 98 w 109"/>
                <a:gd name="T19" fmla="*/ 5 h 177"/>
                <a:gd name="T20" fmla="*/ 98 w 109"/>
                <a:gd name="T21" fmla="*/ 23 h 177"/>
                <a:gd name="T22" fmla="*/ 70 w 109"/>
                <a:gd name="T23" fmla="*/ 17 h 177"/>
                <a:gd name="T24" fmla="*/ 34 w 109"/>
                <a:gd name="T25" fmla="*/ 37 h 177"/>
                <a:gd name="T26" fmla="*/ 20 w 109"/>
                <a:gd name="T27" fmla="*/ 91 h 177"/>
                <a:gd name="T28" fmla="*/ 21 w 109"/>
                <a:gd name="T29" fmla="*/ 91 h 177"/>
                <a:gd name="T30" fmla="*/ 60 w 109"/>
                <a:gd name="T31" fmla="*/ 67 h 177"/>
                <a:gd name="T32" fmla="*/ 95 w 109"/>
                <a:gd name="T33" fmla="*/ 81 h 177"/>
                <a:gd name="T34" fmla="*/ 109 w 109"/>
                <a:gd name="T35" fmla="*/ 120 h 177"/>
                <a:gd name="T36" fmla="*/ 89 w 109"/>
                <a:gd name="T37" fmla="*/ 122 h 177"/>
                <a:gd name="T38" fmla="*/ 80 w 109"/>
                <a:gd name="T39" fmla="*/ 94 h 177"/>
                <a:gd name="T40" fmla="*/ 55 w 109"/>
                <a:gd name="T41" fmla="*/ 84 h 177"/>
                <a:gd name="T42" fmla="*/ 31 w 109"/>
                <a:gd name="T43" fmla="*/ 94 h 177"/>
                <a:gd name="T44" fmla="*/ 21 w 109"/>
                <a:gd name="T45" fmla="*/ 118 h 177"/>
                <a:gd name="T46" fmla="*/ 31 w 109"/>
                <a:gd name="T47" fmla="*/ 148 h 177"/>
                <a:gd name="T48" fmla="*/ 56 w 109"/>
                <a:gd name="T49" fmla="*/ 160 h 177"/>
                <a:gd name="T50" fmla="*/ 79 w 109"/>
                <a:gd name="T51" fmla="*/ 150 h 177"/>
                <a:gd name="T52" fmla="*/ 89 w 109"/>
                <a:gd name="T53" fmla="*/ 1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77">
                  <a:moveTo>
                    <a:pt x="109" y="120"/>
                  </a:moveTo>
                  <a:cubicBezTo>
                    <a:pt x="109" y="130"/>
                    <a:pt x="106" y="140"/>
                    <a:pt x="102" y="149"/>
                  </a:cubicBezTo>
                  <a:cubicBezTo>
                    <a:pt x="97" y="158"/>
                    <a:pt x="90" y="165"/>
                    <a:pt x="82" y="170"/>
                  </a:cubicBezTo>
                  <a:cubicBezTo>
                    <a:pt x="74" y="174"/>
                    <a:pt x="65" y="177"/>
                    <a:pt x="55" y="177"/>
                  </a:cubicBezTo>
                  <a:cubicBezTo>
                    <a:pt x="38" y="177"/>
                    <a:pt x="24" y="170"/>
                    <a:pt x="15" y="156"/>
                  </a:cubicBezTo>
                  <a:cubicBezTo>
                    <a:pt x="5" y="143"/>
                    <a:pt x="0" y="123"/>
                    <a:pt x="0" y="99"/>
                  </a:cubicBezTo>
                  <a:cubicBezTo>
                    <a:pt x="0" y="79"/>
                    <a:pt x="3" y="62"/>
                    <a:pt x="9" y="47"/>
                  </a:cubicBezTo>
                  <a:cubicBezTo>
                    <a:pt x="14" y="32"/>
                    <a:pt x="23" y="20"/>
                    <a:pt x="33" y="12"/>
                  </a:cubicBezTo>
                  <a:cubicBezTo>
                    <a:pt x="44" y="4"/>
                    <a:pt x="56" y="0"/>
                    <a:pt x="70" y="0"/>
                  </a:cubicBezTo>
                  <a:cubicBezTo>
                    <a:pt x="81" y="0"/>
                    <a:pt x="91" y="2"/>
                    <a:pt x="98" y="5"/>
                  </a:cubicBezTo>
                  <a:cubicBezTo>
                    <a:pt x="98" y="23"/>
                    <a:pt x="98" y="23"/>
                    <a:pt x="98" y="23"/>
                  </a:cubicBezTo>
                  <a:cubicBezTo>
                    <a:pt x="89" y="19"/>
                    <a:pt x="80" y="17"/>
                    <a:pt x="70" y="17"/>
                  </a:cubicBezTo>
                  <a:cubicBezTo>
                    <a:pt x="55" y="17"/>
                    <a:pt x="43" y="23"/>
                    <a:pt x="34" y="37"/>
                  </a:cubicBezTo>
                  <a:cubicBezTo>
                    <a:pt x="25" y="51"/>
                    <a:pt x="20" y="69"/>
                    <a:pt x="20" y="91"/>
                  </a:cubicBezTo>
                  <a:cubicBezTo>
                    <a:pt x="21" y="91"/>
                    <a:pt x="21" y="91"/>
                    <a:pt x="21" y="91"/>
                  </a:cubicBezTo>
                  <a:cubicBezTo>
                    <a:pt x="29" y="75"/>
                    <a:pt x="42" y="67"/>
                    <a:pt x="60" y="67"/>
                  </a:cubicBezTo>
                  <a:cubicBezTo>
                    <a:pt x="74" y="67"/>
                    <a:pt x="86" y="72"/>
                    <a:pt x="95" y="81"/>
                  </a:cubicBezTo>
                  <a:cubicBezTo>
                    <a:pt x="104" y="91"/>
                    <a:pt x="109" y="104"/>
                    <a:pt x="109" y="120"/>
                  </a:cubicBezTo>
                  <a:close/>
                  <a:moveTo>
                    <a:pt x="89" y="122"/>
                  </a:moveTo>
                  <a:cubicBezTo>
                    <a:pt x="89" y="110"/>
                    <a:pt x="86" y="101"/>
                    <a:pt x="80" y="94"/>
                  </a:cubicBezTo>
                  <a:cubicBezTo>
                    <a:pt x="74" y="87"/>
                    <a:pt x="66" y="84"/>
                    <a:pt x="55" y="84"/>
                  </a:cubicBezTo>
                  <a:cubicBezTo>
                    <a:pt x="46" y="84"/>
                    <a:pt x="38" y="87"/>
                    <a:pt x="31" y="94"/>
                  </a:cubicBezTo>
                  <a:cubicBezTo>
                    <a:pt x="25" y="100"/>
                    <a:pt x="21" y="108"/>
                    <a:pt x="21" y="118"/>
                  </a:cubicBezTo>
                  <a:cubicBezTo>
                    <a:pt x="21" y="130"/>
                    <a:pt x="25" y="140"/>
                    <a:pt x="31" y="148"/>
                  </a:cubicBezTo>
                  <a:cubicBezTo>
                    <a:pt x="38" y="156"/>
                    <a:pt x="46" y="160"/>
                    <a:pt x="56" y="160"/>
                  </a:cubicBezTo>
                  <a:cubicBezTo>
                    <a:pt x="65" y="160"/>
                    <a:pt x="73" y="157"/>
                    <a:pt x="79" y="150"/>
                  </a:cubicBezTo>
                  <a:cubicBezTo>
                    <a:pt x="85" y="143"/>
                    <a:pt x="89" y="133"/>
                    <a:pt x="8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76" name="Freeform 6"/>
          <p:cNvSpPr>
            <a:spLocks/>
          </p:cNvSpPr>
          <p:nvPr userDrawn="1"/>
        </p:nvSpPr>
        <p:spPr bwMode="auto">
          <a:xfrm>
            <a:off x="8433553" y="605950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0" name="Freeform 19"/>
          <p:cNvSpPr>
            <a:spLocks/>
          </p:cNvSpPr>
          <p:nvPr userDrawn="1"/>
        </p:nvSpPr>
        <p:spPr bwMode="auto">
          <a:xfrm>
            <a:off x="8402428" y="5626799"/>
            <a:ext cx="4669" cy="467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0"/>
                  <a:pt x="1" y="1"/>
                </a:cubicBezTo>
                <a:cubicBezTo>
                  <a:pt x="1" y="0"/>
                  <a:pt x="1" y="0"/>
                  <a:pt x="1" y="0"/>
                </a:cubicBezTo>
                <a:close/>
              </a:path>
            </a:pathLst>
          </a:custGeom>
          <a:solidFill>
            <a:srgbClr val="A83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nvGrpSpPr>
          <p:cNvPr id="103" name="Group 102"/>
          <p:cNvGrpSpPr/>
          <p:nvPr userDrawn="1"/>
        </p:nvGrpSpPr>
        <p:grpSpPr>
          <a:xfrm>
            <a:off x="0" y="4244614"/>
            <a:ext cx="12192000" cy="2613387"/>
            <a:chOff x="0" y="4329113"/>
            <a:chExt cx="12436475" cy="2665413"/>
          </a:xfrm>
        </p:grpSpPr>
        <p:sp>
          <p:nvSpPr>
            <p:cNvPr id="92" name="Freeform 21"/>
            <p:cNvSpPr>
              <a:spLocks noEditPoints="1"/>
            </p:cNvSpPr>
            <p:nvPr userDrawn="1"/>
          </p:nvSpPr>
          <p:spPr bwMode="auto">
            <a:xfrm>
              <a:off x="3273425" y="4329113"/>
              <a:ext cx="9163050" cy="2665413"/>
            </a:xfrm>
            <a:custGeom>
              <a:avLst/>
              <a:gdLst>
                <a:gd name="T0" fmla="*/ 1597 w 1671"/>
                <a:gd name="T1" fmla="*/ 16 h 486"/>
                <a:gd name="T2" fmla="*/ 1574 w 1671"/>
                <a:gd name="T3" fmla="*/ 67 h 486"/>
                <a:gd name="T4" fmla="*/ 1470 w 1671"/>
                <a:gd name="T5" fmla="*/ 142 h 486"/>
                <a:gd name="T6" fmla="*/ 1369 w 1671"/>
                <a:gd name="T7" fmla="*/ 200 h 486"/>
                <a:gd name="T8" fmla="*/ 1309 w 1671"/>
                <a:gd name="T9" fmla="*/ 219 h 486"/>
                <a:gd name="T10" fmla="*/ 1241 w 1671"/>
                <a:gd name="T11" fmla="*/ 220 h 486"/>
                <a:gd name="T12" fmla="*/ 1143 w 1671"/>
                <a:gd name="T13" fmla="*/ 240 h 486"/>
                <a:gd name="T14" fmla="*/ 952 w 1671"/>
                <a:gd name="T15" fmla="*/ 283 h 486"/>
                <a:gd name="T16" fmla="*/ 898 w 1671"/>
                <a:gd name="T17" fmla="*/ 291 h 486"/>
                <a:gd name="T18" fmla="*/ 647 w 1671"/>
                <a:gd name="T19" fmla="*/ 226 h 486"/>
                <a:gd name="T20" fmla="*/ 248 w 1671"/>
                <a:gd name="T21" fmla="*/ 223 h 486"/>
                <a:gd name="T22" fmla="*/ 114 w 1671"/>
                <a:gd name="T23" fmla="*/ 239 h 486"/>
                <a:gd name="T24" fmla="*/ 50 w 1671"/>
                <a:gd name="T25" fmla="*/ 239 h 486"/>
                <a:gd name="T26" fmla="*/ 64 w 1671"/>
                <a:gd name="T27" fmla="*/ 486 h 486"/>
                <a:gd name="T28" fmla="*/ 114 w 1671"/>
                <a:gd name="T29" fmla="*/ 486 h 486"/>
                <a:gd name="T30" fmla="*/ 185 w 1671"/>
                <a:gd name="T31" fmla="*/ 486 h 486"/>
                <a:gd name="T32" fmla="*/ 248 w 1671"/>
                <a:gd name="T33" fmla="*/ 486 h 486"/>
                <a:gd name="T34" fmla="*/ 653 w 1671"/>
                <a:gd name="T35" fmla="*/ 486 h 486"/>
                <a:gd name="T36" fmla="*/ 727 w 1671"/>
                <a:gd name="T37" fmla="*/ 486 h 486"/>
                <a:gd name="T38" fmla="*/ 917 w 1671"/>
                <a:gd name="T39" fmla="*/ 486 h 486"/>
                <a:gd name="T40" fmla="*/ 952 w 1671"/>
                <a:gd name="T41" fmla="*/ 486 h 486"/>
                <a:gd name="T42" fmla="*/ 1091 w 1671"/>
                <a:gd name="T43" fmla="*/ 486 h 486"/>
                <a:gd name="T44" fmla="*/ 1491 w 1671"/>
                <a:gd name="T45" fmla="*/ 486 h 486"/>
                <a:gd name="T46" fmla="*/ 1571 w 1671"/>
                <a:gd name="T47" fmla="*/ 486 h 486"/>
                <a:gd name="T48" fmla="*/ 304 w 1671"/>
                <a:gd name="T49" fmla="*/ 376 h 486"/>
                <a:gd name="T50" fmla="*/ 304 w 1671"/>
                <a:gd name="T51" fmla="*/ 365 h 486"/>
                <a:gd name="T52" fmla="*/ 304 w 1671"/>
                <a:gd name="T53" fmla="*/ 354 h 486"/>
                <a:gd name="T54" fmla="*/ 334 w 1671"/>
                <a:gd name="T55" fmla="*/ 376 h 486"/>
                <a:gd name="T56" fmla="*/ 334 w 1671"/>
                <a:gd name="T57" fmla="*/ 365 h 486"/>
                <a:gd name="T58" fmla="*/ 334 w 1671"/>
                <a:gd name="T59" fmla="*/ 354 h 486"/>
                <a:gd name="T60" fmla="*/ 364 w 1671"/>
                <a:gd name="T61" fmla="*/ 376 h 486"/>
                <a:gd name="T62" fmla="*/ 364 w 1671"/>
                <a:gd name="T63" fmla="*/ 365 h 486"/>
                <a:gd name="T64" fmla="*/ 364 w 1671"/>
                <a:gd name="T65" fmla="*/ 354 h 486"/>
                <a:gd name="T66" fmla="*/ 447 w 1671"/>
                <a:gd name="T67" fmla="*/ 376 h 486"/>
                <a:gd name="T68" fmla="*/ 447 w 1671"/>
                <a:gd name="T69" fmla="*/ 365 h 486"/>
                <a:gd name="T70" fmla="*/ 447 w 1671"/>
                <a:gd name="T71" fmla="*/ 354 h 486"/>
                <a:gd name="T72" fmla="*/ 477 w 1671"/>
                <a:gd name="T73" fmla="*/ 376 h 486"/>
                <a:gd name="T74" fmla="*/ 477 w 1671"/>
                <a:gd name="T75" fmla="*/ 365 h 486"/>
                <a:gd name="T76" fmla="*/ 477 w 1671"/>
                <a:gd name="T77" fmla="*/ 354 h 486"/>
                <a:gd name="T78" fmla="*/ 507 w 1671"/>
                <a:gd name="T79" fmla="*/ 376 h 486"/>
                <a:gd name="T80" fmla="*/ 507 w 1671"/>
                <a:gd name="T81" fmla="*/ 365 h 486"/>
                <a:gd name="T82" fmla="*/ 507 w 1671"/>
                <a:gd name="T83" fmla="*/ 354 h 486"/>
                <a:gd name="T84" fmla="*/ 416 w 1671"/>
                <a:gd name="T85" fmla="*/ 246 h 486"/>
                <a:gd name="T86" fmla="*/ 568 w 1671"/>
                <a:gd name="T87" fmla="*/ 376 h 486"/>
                <a:gd name="T88" fmla="*/ 568 w 1671"/>
                <a:gd name="T89" fmla="*/ 365 h 486"/>
                <a:gd name="T90" fmla="*/ 568 w 1671"/>
                <a:gd name="T91" fmla="*/ 354 h 486"/>
                <a:gd name="T92" fmla="*/ 598 w 1671"/>
                <a:gd name="T93" fmla="*/ 376 h 486"/>
                <a:gd name="T94" fmla="*/ 598 w 1671"/>
                <a:gd name="T95" fmla="*/ 365 h 486"/>
                <a:gd name="T96" fmla="*/ 598 w 1671"/>
                <a:gd name="T97" fmla="*/ 354 h 486"/>
                <a:gd name="T98" fmla="*/ 628 w 1671"/>
                <a:gd name="T99" fmla="*/ 376 h 486"/>
                <a:gd name="T100" fmla="*/ 628 w 1671"/>
                <a:gd name="T101" fmla="*/ 365 h 486"/>
                <a:gd name="T102" fmla="*/ 628 w 1671"/>
                <a:gd name="T103" fmla="*/ 35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1" h="486">
                  <a:moveTo>
                    <a:pt x="1607" y="78"/>
                  </a:moveTo>
                  <a:cubicBezTo>
                    <a:pt x="1607" y="67"/>
                    <a:pt x="1607" y="67"/>
                    <a:pt x="1607" y="67"/>
                  </a:cubicBezTo>
                  <a:cubicBezTo>
                    <a:pt x="1598" y="67"/>
                    <a:pt x="1598" y="67"/>
                    <a:pt x="1598" y="67"/>
                  </a:cubicBezTo>
                  <a:cubicBezTo>
                    <a:pt x="1598" y="16"/>
                    <a:pt x="1598" y="16"/>
                    <a:pt x="1598" y="16"/>
                  </a:cubicBezTo>
                  <a:cubicBezTo>
                    <a:pt x="1597" y="16"/>
                    <a:pt x="1597" y="16"/>
                    <a:pt x="1597" y="16"/>
                  </a:cubicBezTo>
                  <a:cubicBezTo>
                    <a:pt x="1597" y="67"/>
                    <a:pt x="1597" y="67"/>
                    <a:pt x="1597" y="67"/>
                  </a:cubicBezTo>
                  <a:cubicBezTo>
                    <a:pt x="1577" y="67"/>
                    <a:pt x="1577" y="67"/>
                    <a:pt x="1577" y="67"/>
                  </a:cubicBezTo>
                  <a:cubicBezTo>
                    <a:pt x="1577" y="0"/>
                    <a:pt x="1577" y="0"/>
                    <a:pt x="1577" y="0"/>
                  </a:cubicBezTo>
                  <a:cubicBezTo>
                    <a:pt x="1574" y="0"/>
                    <a:pt x="1574" y="0"/>
                    <a:pt x="1574" y="0"/>
                  </a:cubicBezTo>
                  <a:cubicBezTo>
                    <a:pt x="1574" y="67"/>
                    <a:pt x="1574" y="67"/>
                    <a:pt x="1574" y="67"/>
                  </a:cubicBezTo>
                  <a:cubicBezTo>
                    <a:pt x="1567" y="67"/>
                    <a:pt x="1567" y="67"/>
                    <a:pt x="1567" y="67"/>
                  </a:cubicBezTo>
                  <a:cubicBezTo>
                    <a:pt x="1567" y="78"/>
                    <a:pt x="1567" y="78"/>
                    <a:pt x="1567" y="78"/>
                  </a:cubicBezTo>
                  <a:cubicBezTo>
                    <a:pt x="1559" y="78"/>
                    <a:pt x="1559" y="78"/>
                    <a:pt x="1559" y="78"/>
                  </a:cubicBezTo>
                  <a:cubicBezTo>
                    <a:pt x="1543" y="84"/>
                    <a:pt x="1543" y="84"/>
                    <a:pt x="1543" y="84"/>
                  </a:cubicBezTo>
                  <a:cubicBezTo>
                    <a:pt x="1470" y="142"/>
                    <a:pt x="1470" y="142"/>
                    <a:pt x="1470" y="142"/>
                  </a:cubicBezTo>
                  <a:cubicBezTo>
                    <a:pt x="1437" y="147"/>
                    <a:pt x="1437" y="147"/>
                    <a:pt x="1437" y="147"/>
                  </a:cubicBezTo>
                  <a:cubicBezTo>
                    <a:pt x="1437" y="207"/>
                    <a:pt x="1437" y="207"/>
                    <a:pt x="1437" y="207"/>
                  </a:cubicBezTo>
                  <a:cubicBezTo>
                    <a:pt x="1387" y="207"/>
                    <a:pt x="1387" y="207"/>
                    <a:pt x="1387" y="207"/>
                  </a:cubicBezTo>
                  <a:cubicBezTo>
                    <a:pt x="1380" y="200"/>
                    <a:pt x="1380" y="200"/>
                    <a:pt x="1380" y="200"/>
                  </a:cubicBezTo>
                  <a:cubicBezTo>
                    <a:pt x="1369" y="200"/>
                    <a:pt x="1369" y="200"/>
                    <a:pt x="1369" y="200"/>
                  </a:cubicBezTo>
                  <a:cubicBezTo>
                    <a:pt x="1369" y="189"/>
                    <a:pt x="1369" y="189"/>
                    <a:pt x="1369" y="189"/>
                  </a:cubicBezTo>
                  <a:cubicBezTo>
                    <a:pt x="1325" y="189"/>
                    <a:pt x="1325" y="189"/>
                    <a:pt x="1325" y="189"/>
                  </a:cubicBezTo>
                  <a:cubicBezTo>
                    <a:pt x="1325" y="199"/>
                    <a:pt x="1325" y="199"/>
                    <a:pt x="1325" y="199"/>
                  </a:cubicBezTo>
                  <a:cubicBezTo>
                    <a:pt x="1309" y="206"/>
                    <a:pt x="1309" y="206"/>
                    <a:pt x="1309" y="206"/>
                  </a:cubicBezTo>
                  <a:cubicBezTo>
                    <a:pt x="1309" y="219"/>
                    <a:pt x="1309" y="219"/>
                    <a:pt x="1309" y="219"/>
                  </a:cubicBezTo>
                  <a:cubicBezTo>
                    <a:pt x="1284" y="219"/>
                    <a:pt x="1284" y="219"/>
                    <a:pt x="1284" y="219"/>
                  </a:cubicBezTo>
                  <a:cubicBezTo>
                    <a:pt x="1284" y="205"/>
                    <a:pt x="1284" y="205"/>
                    <a:pt x="1284" y="205"/>
                  </a:cubicBezTo>
                  <a:cubicBezTo>
                    <a:pt x="1262" y="205"/>
                    <a:pt x="1262" y="205"/>
                    <a:pt x="1262" y="205"/>
                  </a:cubicBezTo>
                  <a:cubicBezTo>
                    <a:pt x="1262" y="220"/>
                    <a:pt x="1262" y="220"/>
                    <a:pt x="1262" y="220"/>
                  </a:cubicBezTo>
                  <a:cubicBezTo>
                    <a:pt x="1241" y="220"/>
                    <a:pt x="1241" y="220"/>
                    <a:pt x="1241" y="220"/>
                  </a:cubicBezTo>
                  <a:cubicBezTo>
                    <a:pt x="1241" y="234"/>
                    <a:pt x="1241" y="234"/>
                    <a:pt x="1241" y="234"/>
                  </a:cubicBezTo>
                  <a:cubicBezTo>
                    <a:pt x="1183" y="234"/>
                    <a:pt x="1183" y="234"/>
                    <a:pt x="1183" y="234"/>
                  </a:cubicBezTo>
                  <a:cubicBezTo>
                    <a:pt x="1183" y="226"/>
                    <a:pt x="1183" y="226"/>
                    <a:pt x="1183" y="226"/>
                  </a:cubicBezTo>
                  <a:cubicBezTo>
                    <a:pt x="1143" y="226"/>
                    <a:pt x="1143" y="226"/>
                    <a:pt x="1143" y="226"/>
                  </a:cubicBezTo>
                  <a:cubicBezTo>
                    <a:pt x="1143" y="240"/>
                    <a:pt x="1143" y="240"/>
                    <a:pt x="1143" y="240"/>
                  </a:cubicBezTo>
                  <a:cubicBezTo>
                    <a:pt x="1091" y="240"/>
                    <a:pt x="1091" y="240"/>
                    <a:pt x="1091" y="240"/>
                  </a:cubicBezTo>
                  <a:cubicBezTo>
                    <a:pt x="1091" y="141"/>
                    <a:pt x="1091" y="141"/>
                    <a:pt x="1091" y="141"/>
                  </a:cubicBezTo>
                  <a:cubicBezTo>
                    <a:pt x="970" y="141"/>
                    <a:pt x="970" y="141"/>
                    <a:pt x="970" y="141"/>
                  </a:cubicBezTo>
                  <a:cubicBezTo>
                    <a:pt x="970" y="283"/>
                    <a:pt x="970" y="283"/>
                    <a:pt x="970" y="283"/>
                  </a:cubicBezTo>
                  <a:cubicBezTo>
                    <a:pt x="952" y="283"/>
                    <a:pt x="952" y="283"/>
                    <a:pt x="952" y="283"/>
                  </a:cubicBezTo>
                  <a:cubicBezTo>
                    <a:pt x="952" y="294"/>
                    <a:pt x="952" y="294"/>
                    <a:pt x="952" y="294"/>
                  </a:cubicBezTo>
                  <a:cubicBezTo>
                    <a:pt x="917" y="294"/>
                    <a:pt x="917" y="294"/>
                    <a:pt x="917" y="294"/>
                  </a:cubicBezTo>
                  <a:cubicBezTo>
                    <a:pt x="917" y="316"/>
                    <a:pt x="917" y="316"/>
                    <a:pt x="917" y="316"/>
                  </a:cubicBezTo>
                  <a:cubicBezTo>
                    <a:pt x="898" y="316"/>
                    <a:pt x="898" y="316"/>
                    <a:pt x="898" y="316"/>
                  </a:cubicBezTo>
                  <a:cubicBezTo>
                    <a:pt x="898" y="291"/>
                    <a:pt x="898" y="291"/>
                    <a:pt x="898" y="291"/>
                  </a:cubicBezTo>
                  <a:cubicBezTo>
                    <a:pt x="761" y="291"/>
                    <a:pt x="761" y="291"/>
                    <a:pt x="761" y="291"/>
                  </a:cubicBezTo>
                  <a:cubicBezTo>
                    <a:pt x="761" y="281"/>
                    <a:pt x="761" y="281"/>
                    <a:pt x="761" y="281"/>
                  </a:cubicBezTo>
                  <a:cubicBezTo>
                    <a:pt x="727" y="281"/>
                    <a:pt x="727" y="281"/>
                    <a:pt x="727" y="281"/>
                  </a:cubicBezTo>
                  <a:cubicBezTo>
                    <a:pt x="727" y="226"/>
                    <a:pt x="727" y="226"/>
                    <a:pt x="727" y="226"/>
                  </a:cubicBezTo>
                  <a:cubicBezTo>
                    <a:pt x="647" y="226"/>
                    <a:pt x="647" y="226"/>
                    <a:pt x="647" y="226"/>
                  </a:cubicBezTo>
                  <a:cubicBezTo>
                    <a:pt x="647" y="294"/>
                    <a:pt x="647" y="294"/>
                    <a:pt x="647" y="294"/>
                  </a:cubicBezTo>
                  <a:cubicBezTo>
                    <a:pt x="477" y="154"/>
                    <a:pt x="326" y="244"/>
                    <a:pt x="276" y="283"/>
                  </a:cubicBezTo>
                  <a:cubicBezTo>
                    <a:pt x="276" y="247"/>
                    <a:pt x="276" y="247"/>
                    <a:pt x="276" y="247"/>
                  </a:cubicBezTo>
                  <a:cubicBezTo>
                    <a:pt x="248" y="247"/>
                    <a:pt x="248" y="247"/>
                    <a:pt x="248" y="247"/>
                  </a:cubicBezTo>
                  <a:cubicBezTo>
                    <a:pt x="248" y="223"/>
                    <a:pt x="248" y="223"/>
                    <a:pt x="248" y="223"/>
                  </a:cubicBezTo>
                  <a:cubicBezTo>
                    <a:pt x="185" y="223"/>
                    <a:pt x="185" y="223"/>
                    <a:pt x="185" y="223"/>
                  </a:cubicBezTo>
                  <a:cubicBezTo>
                    <a:pt x="185" y="353"/>
                    <a:pt x="185" y="353"/>
                    <a:pt x="185" y="353"/>
                  </a:cubicBezTo>
                  <a:cubicBezTo>
                    <a:pt x="153" y="353"/>
                    <a:pt x="153" y="353"/>
                    <a:pt x="153" y="353"/>
                  </a:cubicBezTo>
                  <a:cubicBezTo>
                    <a:pt x="153" y="239"/>
                    <a:pt x="153" y="239"/>
                    <a:pt x="153" y="239"/>
                  </a:cubicBezTo>
                  <a:cubicBezTo>
                    <a:pt x="114" y="239"/>
                    <a:pt x="114" y="239"/>
                    <a:pt x="114" y="239"/>
                  </a:cubicBezTo>
                  <a:cubicBezTo>
                    <a:pt x="114" y="199"/>
                    <a:pt x="114" y="199"/>
                    <a:pt x="114" y="199"/>
                  </a:cubicBezTo>
                  <a:cubicBezTo>
                    <a:pt x="64" y="199"/>
                    <a:pt x="64" y="199"/>
                    <a:pt x="64" y="199"/>
                  </a:cubicBezTo>
                  <a:cubicBezTo>
                    <a:pt x="64" y="343"/>
                    <a:pt x="64" y="343"/>
                    <a:pt x="64" y="343"/>
                  </a:cubicBezTo>
                  <a:cubicBezTo>
                    <a:pt x="50" y="343"/>
                    <a:pt x="50" y="343"/>
                    <a:pt x="50" y="343"/>
                  </a:cubicBezTo>
                  <a:cubicBezTo>
                    <a:pt x="50" y="239"/>
                    <a:pt x="50" y="239"/>
                    <a:pt x="50" y="239"/>
                  </a:cubicBezTo>
                  <a:cubicBezTo>
                    <a:pt x="0" y="239"/>
                    <a:pt x="0" y="239"/>
                    <a:pt x="0" y="239"/>
                  </a:cubicBezTo>
                  <a:cubicBezTo>
                    <a:pt x="0" y="486"/>
                    <a:pt x="0" y="486"/>
                    <a:pt x="0" y="486"/>
                  </a:cubicBezTo>
                  <a:cubicBezTo>
                    <a:pt x="36" y="486"/>
                    <a:pt x="36" y="486"/>
                    <a:pt x="36" y="486"/>
                  </a:cubicBezTo>
                  <a:cubicBezTo>
                    <a:pt x="50" y="486"/>
                    <a:pt x="50" y="486"/>
                    <a:pt x="50" y="486"/>
                  </a:cubicBezTo>
                  <a:cubicBezTo>
                    <a:pt x="64" y="486"/>
                    <a:pt x="64" y="486"/>
                    <a:pt x="64" y="486"/>
                  </a:cubicBezTo>
                  <a:cubicBezTo>
                    <a:pt x="66" y="486"/>
                    <a:pt x="66" y="486"/>
                    <a:pt x="66" y="486"/>
                  </a:cubicBezTo>
                  <a:cubicBezTo>
                    <a:pt x="75" y="486"/>
                    <a:pt x="75" y="486"/>
                    <a:pt x="75" y="486"/>
                  </a:cubicBezTo>
                  <a:cubicBezTo>
                    <a:pt x="103" y="486"/>
                    <a:pt x="103" y="486"/>
                    <a:pt x="103" y="486"/>
                  </a:cubicBezTo>
                  <a:cubicBezTo>
                    <a:pt x="112" y="486"/>
                    <a:pt x="112" y="486"/>
                    <a:pt x="112" y="486"/>
                  </a:cubicBezTo>
                  <a:cubicBezTo>
                    <a:pt x="114" y="486"/>
                    <a:pt x="114" y="486"/>
                    <a:pt x="114" y="486"/>
                  </a:cubicBezTo>
                  <a:cubicBezTo>
                    <a:pt x="125" y="486"/>
                    <a:pt x="125" y="486"/>
                    <a:pt x="125" y="486"/>
                  </a:cubicBezTo>
                  <a:cubicBezTo>
                    <a:pt x="141" y="486"/>
                    <a:pt x="141" y="486"/>
                    <a:pt x="141" y="486"/>
                  </a:cubicBezTo>
                  <a:cubicBezTo>
                    <a:pt x="153" y="486"/>
                    <a:pt x="153" y="486"/>
                    <a:pt x="153" y="486"/>
                  </a:cubicBezTo>
                  <a:cubicBezTo>
                    <a:pt x="165" y="486"/>
                    <a:pt x="165" y="486"/>
                    <a:pt x="165" y="486"/>
                  </a:cubicBezTo>
                  <a:cubicBezTo>
                    <a:pt x="185" y="486"/>
                    <a:pt x="185" y="486"/>
                    <a:pt x="185" y="486"/>
                  </a:cubicBezTo>
                  <a:cubicBezTo>
                    <a:pt x="192" y="486"/>
                    <a:pt x="192" y="486"/>
                    <a:pt x="192" y="486"/>
                  </a:cubicBezTo>
                  <a:cubicBezTo>
                    <a:pt x="197" y="486"/>
                    <a:pt x="197" y="486"/>
                    <a:pt x="197" y="486"/>
                  </a:cubicBezTo>
                  <a:cubicBezTo>
                    <a:pt x="219" y="486"/>
                    <a:pt x="219" y="486"/>
                    <a:pt x="219" y="486"/>
                  </a:cubicBezTo>
                  <a:cubicBezTo>
                    <a:pt x="239" y="486"/>
                    <a:pt x="239" y="486"/>
                    <a:pt x="239" y="486"/>
                  </a:cubicBezTo>
                  <a:cubicBezTo>
                    <a:pt x="248" y="486"/>
                    <a:pt x="248" y="486"/>
                    <a:pt x="248" y="486"/>
                  </a:cubicBezTo>
                  <a:cubicBezTo>
                    <a:pt x="268" y="486"/>
                    <a:pt x="268" y="486"/>
                    <a:pt x="268" y="486"/>
                  </a:cubicBezTo>
                  <a:cubicBezTo>
                    <a:pt x="276" y="486"/>
                    <a:pt x="276" y="486"/>
                    <a:pt x="276" y="486"/>
                  </a:cubicBezTo>
                  <a:cubicBezTo>
                    <a:pt x="635" y="486"/>
                    <a:pt x="635" y="486"/>
                    <a:pt x="635" y="486"/>
                  </a:cubicBezTo>
                  <a:cubicBezTo>
                    <a:pt x="647" y="486"/>
                    <a:pt x="647" y="486"/>
                    <a:pt x="647" y="486"/>
                  </a:cubicBezTo>
                  <a:cubicBezTo>
                    <a:pt x="653" y="486"/>
                    <a:pt x="653" y="486"/>
                    <a:pt x="653" y="486"/>
                  </a:cubicBezTo>
                  <a:cubicBezTo>
                    <a:pt x="665" y="486"/>
                    <a:pt x="665" y="486"/>
                    <a:pt x="665" y="486"/>
                  </a:cubicBezTo>
                  <a:cubicBezTo>
                    <a:pt x="673" y="486"/>
                    <a:pt x="673" y="486"/>
                    <a:pt x="673" y="486"/>
                  </a:cubicBezTo>
                  <a:cubicBezTo>
                    <a:pt x="703" y="486"/>
                    <a:pt x="703" y="486"/>
                    <a:pt x="703" y="486"/>
                  </a:cubicBezTo>
                  <a:cubicBezTo>
                    <a:pt x="717" y="486"/>
                    <a:pt x="717" y="486"/>
                    <a:pt x="717" y="486"/>
                  </a:cubicBezTo>
                  <a:cubicBezTo>
                    <a:pt x="727" y="486"/>
                    <a:pt x="727" y="486"/>
                    <a:pt x="727" y="486"/>
                  </a:cubicBezTo>
                  <a:cubicBezTo>
                    <a:pt x="751" y="486"/>
                    <a:pt x="751" y="486"/>
                    <a:pt x="751" y="486"/>
                  </a:cubicBezTo>
                  <a:cubicBezTo>
                    <a:pt x="761" y="486"/>
                    <a:pt x="761" y="486"/>
                    <a:pt x="761" y="486"/>
                  </a:cubicBezTo>
                  <a:cubicBezTo>
                    <a:pt x="888" y="486"/>
                    <a:pt x="888" y="486"/>
                    <a:pt x="888" y="486"/>
                  </a:cubicBezTo>
                  <a:cubicBezTo>
                    <a:pt x="898" y="486"/>
                    <a:pt x="898" y="486"/>
                    <a:pt x="898" y="486"/>
                  </a:cubicBezTo>
                  <a:cubicBezTo>
                    <a:pt x="917" y="486"/>
                    <a:pt x="917" y="486"/>
                    <a:pt x="917" y="486"/>
                  </a:cubicBezTo>
                  <a:cubicBezTo>
                    <a:pt x="926" y="486"/>
                    <a:pt x="926" y="486"/>
                    <a:pt x="926" y="486"/>
                  </a:cubicBezTo>
                  <a:cubicBezTo>
                    <a:pt x="929" y="486"/>
                    <a:pt x="929" y="486"/>
                    <a:pt x="929" y="486"/>
                  </a:cubicBezTo>
                  <a:cubicBezTo>
                    <a:pt x="930" y="486"/>
                    <a:pt x="930" y="486"/>
                    <a:pt x="930" y="486"/>
                  </a:cubicBezTo>
                  <a:cubicBezTo>
                    <a:pt x="945" y="486"/>
                    <a:pt x="945" y="486"/>
                    <a:pt x="945" y="486"/>
                  </a:cubicBezTo>
                  <a:cubicBezTo>
                    <a:pt x="952" y="486"/>
                    <a:pt x="952" y="486"/>
                    <a:pt x="952" y="486"/>
                  </a:cubicBezTo>
                  <a:cubicBezTo>
                    <a:pt x="961" y="486"/>
                    <a:pt x="961" y="486"/>
                    <a:pt x="961" y="486"/>
                  </a:cubicBezTo>
                  <a:cubicBezTo>
                    <a:pt x="970" y="486"/>
                    <a:pt x="970" y="486"/>
                    <a:pt x="970" y="486"/>
                  </a:cubicBezTo>
                  <a:cubicBezTo>
                    <a:pt x="977" y="486"/>
                    <a:pt x="977" y="486"/>
                    <a:pt x="977" y="486"/>
                  </a:cubicBezTo>
                  <a:cubicBezTo>
                    <a:pt x="1087" y="486"/>
                    <a:pt x="1087" y="486"/>
                    <a:pt x="1087" y="486"/>
                  </a:cubicBezTo>
                  <a:cubicBezTo>
                    <a:pt x="1091" y="486"/>
                    <a:pt x="1091" y="486"/>
                    <a:pt x="1091" y="486"/>
                  </a:cubicBezTo>
                  <a:cubicBezTo>
                    <a:pt x="1143" y="486"/>
                    <a:pt x="1143" y="486"/>
                    <a:pt x="1143" y="486"/>
                  </a:cubicBezTo>
                  <a:cubicBezTo>
                    <a:pt x="1147" y="486"/>
                    <a:pt x="1147" y="486"/>
                    <a:pt x="1147" y="486"/>
                  </a:cubicBezTo>
                  <a:cubicBezTo>
                    <a:pt x="1183" y="486"/>
                    <a:pt x="1183" y="486"/>
                    <a:pt x="1183" y="486"/>
                  </a:cubicBezTo>
                  <a:cubicBezTo>
                    <a:pt x="1484" y="486"/>
                    <a:pt x="1484" y="486"/>
                    <a:pt x="1484" y="486"/>
                  </a:cubicBezTo>
                  <a:cubicBezTo>
                    <a:pt x="1491" y="486"/>
                    <a:pt x="1491" y="486"/>
                    <a:pt x="1491" y="486"/>
                  </a:cubicBezTo>
                  <a:cubicBezTo>
                    <a:pt x="1494" y="486"/>
                    <a:pt x="1494" y="486"/>
                    <a:pt x="1494" y="486"/>
                  </a:cubicBezTo>
                  <a:cubicBezTo>
                    <a:pt x="1514" y="486"/>
                    <a:pt x="1514" y="486"/>
                    <a:pt x="1514" y="486"/>
                  </a:cubicBezTo>
                  <a:cubicBezTo>
                    <a:pt x="1515" y="486"/>
                    <a:pt x="1515" y="486"/>
                    <a:pt x="1515" y="486"/>
                  </a:cubicBezTo>
                  <a:cubicBezTo>
                    <a:pt x="1524" y="486"/>
                    <a:pt x="1524" y="486"/>
                    <a:pt x="1524" y="486"/>
                  </a:cubicBezTo>
                  <a:cubicBezTo>
                    <a:pt x="1571" y="486"/>
                    <a:pt x="1571" y="486"/>
                    <a:pt x="1571" y="486"/>
                  </a:cubicBezTo>
                  <a:cubicBezTo>
                    <a:pt x="1603" y="486"/>
                    <a:pt x="1603" y="486"/>
                    <a:pt x="1603" y="486"/>
                  </a:cubicBezTo>
                  <a:cubicBezTo>
                    <a:pt x="1671" y="486"/>
                    <a:pt x="1671" y="486"/>
                    <a:pt x="1671" y="486"/>
                  </a:cubicBezTo>
                  <a:cubicBezTo>
                    <a:pt x="1671" y="78"/>
                    <a:pt x="1671" y="78"/>
                    <a:pt x="1671" y="78"/>
                  </a:cubicBezTo>
                  <a:lnTo>
                    <a:pt x="1607" y="78"/>
                  </a:lnTo>
                  <a:close/>
                  <a:moveTo>
                    <a:pt x="304" y="376"/>
                  </a:moveTo>
                  <a:cubicBezTo>
                    <a:pt x="281" y="376"/>
                    <a:pt x="281" y="376"/>
                    <a:pt x="281" y="376"/>
                  </a:cubicBezTo>
                  <a:cubicBezTo>
                    <a:pt x="281" y="369"/>
                    <a:pt x="281" y="369"/>
                    <a:pt x="281" y="369"/>
                  </a:cubicBezTo>
                  <a:cubicBezTo>
                    <a:pt x="304" y="369"/>
                    <a:pt x="304" y="369"/>
                    <a:pt x="304" y="369"/>
                  </a:cubicBezTo>
                  <a:lnTo>
                    <a:pt x="304" y="376"/>
                  </a:lnTo>
                  <a:close/>
                  <a:moveTo>
                    <a:pt x="304" y="365"/>
                  </a:moveTo>
                  <a:cubicBezTo>
                    <a:pt x="281" y="365"/>
                    <a:pt x="281" y="365"/>
                    <a:pt x="281" y="365"/>
                  </a:cubicBezTo>
                  <a:cubicBezTo>
                    <a:pt x="281" y="357"/>
                    <a:pt x="281" y="357"/>
                    <a:pt x="281" y="357"/>
                  </a:cubicBezTo>
                  <a:cubicBezTo>
                    <a:pt x="304" y="357"/>
                    <a:pt x="304" y="357"/>
                    <a:pt x="304" y="357"/>
                  </a:cubicBezTo>
                  <a:lnTo>
                    <a:pt x="304" y="365"/>
                  </a:lnTo>
                  <a:close/>
                  <a:moveTo>
                    <a:pt x="304" y="354"/>
                  </a:moveTo>
                  <a:cubicBezTo>
                    <a:pt x="281" y="354"/>
                    <a:pt x="281" y="354"/>
                    <a:pt x="281" y="354"/>
                  </a:cubicBezTo>
                  <a:cubicBezTo>
                    <a:pt x="281" y="346"/>
                    <a:pt x="281" y="346"/>
                    <a:pt x="281" y="346"/>
                  </a:cubicBezTo>
                  <a:cubicBezTo>
                    <a:pt x="304" y="346"/>
                    <a:pt x="304" y="346"/>
                    <a:pt x="304" y="346"/>
                  </a:cubicBezTo>
                  <a:lnTo>
                    <a:pt x="304" y="354"/>
                  </a:lnTo>
                  <a:close/>
                  <a:moveTo>
                    <a:pt x="334" y="376"/>
                  </a:moveTo>
                  <a:cubicBezTo>
                    <a:pt x="311" y="376"/>
                    <a:pt x="311" y="376"/>
                    <a:pt x="311" y="376"/>
                  </a:cubicBezTo>
                  <a:cubicBezTo>
                    <a:pt x="311" y="369"/>
                    <a:pt x="311" y="369"/>
                    <a:pt x="311" y="369"/>
                  </a:cubicBezTo>
                  <a:cubicBezTo>
                    <a:pt x="334" y="369"/>
                    <a:pt x="334" y="369"/>
                    <a:pt x="334" y="369"/>
                  </a:cubicBezTo>
                  <a:lnTo>
                    <a:pt x="334" y="376"/>
                  </a:lnTo>
                  <a:close/>
                  <a:moveTo>
                    <a:pt x="334" y="365"/>
                  </a:moveTo>
                  <a:cubicBezTo>
                    <a:pt x="311" y="365"/>
                    <a:pt x="311" y="365"/>
                    <a:pt x="311" y="365"/>
                  </a:cubicBezTo>
                  <a:cubicBezTo>
                    <a:pt x="311" y="357"/>
                    <a:pt x="311" y="357"/>
                    <a:pt x="311" y="357"/>
                  </a:cubicBezTo>
                  <a:cubicBezTo>
                    <a:pt x="334" y="357"/>
                    <a:pt x="334" y="357"/>
                    <a:pt x="334" y="357"/>
                  </a:cubicBezTo>
                  <a:lnTo>
                    <a:pt x="334" y="365"/>
                  </a:lnTo>
                  <a:close/>
                  <a:moveTo>
                    <a:pt x="334" y="354"/>
                  </a:moveTo>
                  <a:cubicBezTo>
                    <a:pt x="311" y="354"/>
                    <a:pt x="311" y="354"/>
                    <a:pt x="311" y="354"/>
                  </a:cubicBezTo>
                  <a:cubicBezTo>
                    <a:pt x="311" y="346"/>
                    <a:pt x="311" y="346"/>
                    <a:pt x="311" y="346"/>
                  </a:cubicBezTo>
                  <a:cubicBezTo>
                    <a:pt x="334" y="346"/>
                    <a:pt x="334" y="346"/>
                    <a:pt x="334" y="346"/>
                  </a:cubicBezTo>
                  <a:lnTo>
                    <a:pt x="334" y="354"/>
                  </a:lnTo>
                  <a:close/>
                  <a:moveTo>
                    <a:pt x="364" y="376"/>
                  </a:moveTo>
                  <a:cubicBezTo>
                    <a:pt x="341" y="376"/>
                    <a:pt x="341" y="376"/>
                    <a:pt x="341" y="376"/>
                  </a:cubicBezTo>
                  <a:cubicBezTo>
                    <a:pt x="341" y="369"/>
                    <a:pt x="341" y="369"/>
                    <a:pt x="341" y="369"/>
                  </a:cubicBezTo>
                  <a:cubicBezTo>
                    <a:pt x="364" y="369"/>
                    <a:pt x="364" y="369"/>
                    <a:pt x="364" y="369"/>
                  </a:cubicBezTo>
                  <a:lnTo>
                    <a:pt x="364" y="376"/>
                  </a:lnTo>
                  <a:close/>
                  <a:moveTo>
                    <a:pt x="364" y="365"/>
                  </a:moveTo>
                  <a:cubicBezTo>
                    <a:pt x="341" y="365"/>
                    <a:pt x="341" y="365"/>
                    <a:pt x="341" y="365"/>
                  </a:cubicBezTo>
                  <a:cubicBezTo>
                    <a:pt x="341" y="357"/>
                    <a:pt x="341" y="357"/>
                    <a:pt x="341" y="357"/>
                  </a:cubicBezTo>
                  <a:cubicBezTo>
                    <a:pt x="364" y="357"/>
                    <a:pt x="364" y="357"/>
                    <a:pt x="364" y="357"/>
                  </a:cubicBezTo>
                  <a:lnTo>
                    <a:pt x="364" y="365"/>
                  </a:lnTo>
                  <a:close/>
                  <a:moveTo>
                    <a:pt x="364" y="354"/>
                  </a:moveTo>
                  <a:cubicBezTo>
                    <a:pt x="341" y="354"/>
                    <a:pt x="341" y="354"/>
                    <a:pt x="341" y="354"/>
                  </a:cubicBezTo>
                  <a:cubicBezTo>
                    <a:pt x="341" y="346"/>
                    <a:pt x="341" y="346"/>
                    <a:pt x="341" y="346"/>
                  </a:cubicBezTo>
                  <a:cubicBezTo>
                    <a:pt x="364" y="346"/>
                    <a:pt x="364" y="346"/>
                    <a:pt x="364" y="346"/>
                  </a:cubicBezTo>
                  <a:lnTo>
                    <a:pt x="364" y="354"/>
                  </a:lnTo>
                  <a:close/>
                  <a:moveTo>
                    <a:pt x="447" y="376"/>
                  </a:moveTo>
                  <a:cubicBezTo>
                    <a:pt x="424" y="376"/>
                    <a:pt x="424" y="376"/>
                    <a:pt x="424" y="376"/>
                  </a:cubicBezTo>
                  <a:cubicBezTo>
                    <a:pt x="424" y="369"/>
                    <a:pt x="424" y="369"/>
                    <a:pt x="424" y="369"/>
                  </a:cubicBezTo>
                  <a:cubicBezTo>
                    <a:pt x="447" y="369"/>
                    <a:pt x="447" y="369"/>
                    <a:pt x="447" y="369"/>
                  </a:cubicBezTo>
                  <a:lnTo>
                    <a:pt x="447" y="376"/>
                  </a:lnTo>
                  <a:close/>
                  <a:moveTo>
                    <a:pt x="447" y="365"/>
                  </a:moveTo>
                  <a:cubicBezTo>
                    <a:pt x="424" y="365"/>
                    <a:pt x="424" y="365"/>
                    <a:pt x="424" y="365"/>
                  </a:cubicBezTo>
                  <a:cubicBezTo>
                    <a:pt x="424" y="357"/>
                    <a:pt x="424" y="357"/>
                    <a:pt x="424" y="357"/>
                  </a:cubicBezTo>
                  <a:cubicBezTo>
                    <a:pt x="447" y="357"/>
                    <a:pt x="447" y="357"/>
                    <a:pt x="447" y="357"/>
                  </a:cubicBezTo>
                  <a:lnTo>
                    <a:pt x="447" y="365"/>
                  </a:lnTo>
                  <a:close/>
                  <a:moveTo>
                    <a:pt x="447" y="354"/>
                  </a:moveTo>
                  <a:cubicBezTo>
                    <a:pt x="424" y="354"/>
                    <a:pt x="424" y="354"/>
                    <a:pt x="424" y="354"/>
                  </a:cubicBezTo>
                  <a:cubicBezTo>
                    <a:pt x="424" y="346"/>
                    <a:pt x="424" y="346"/>
                    <a:pt x="424" y="346"/>
                  </a:cubicBezTo>
                  <a:cubicBezTo>
                    <a:pt x="447" y="346"/>
                    <a:pt x="447" y="346"/>
                    <a:pt x="447" y="346"/>
                  </a:cubicBezTo>
                  <a:lnTo>
                    <a:pt x="447" y="354"/>
                  </a:lnTo>
                  <a:close/>
                  <a:moveTo>
                    <a:pt x="477" y="376"/>
                  </a:moveTo>
                  <a:cubicBezTo>
                    <a:pt x="454" y="376"/>
                    <a:pt x="454" y="376"/>
                    <a:pt x="454" y="376"/>
                  </a:cubicBezTo>
                  <a:cubicBezTo>
                    <a:pt x="454" y="369"/>
                    <a:pt x="454" y="369"/>
                    <a:pt x="454" y="369"/>
                  </a:cubicBezTo>
                  <a:cubicBezTo>
                    <a:pt x="477" y="369"/>
                    <a:pt x="477" y="369"/>
                    <a:pt x="477" y="369"/>
                  </a:cubicBezTo>
                  <a:lnTo>
                    <a:pt x="477" y="376"/>
                  </a:lnTo>
                  <a:close/>
                  <a:moveTo>
                    <a:pt x="477" y="365"/>
                  </a:moveTo>
                  <a:cubicBezTo>
                    <a:pt x="454" y="365"/>
                    <a:pt x="454" y="365"/>
                    <a:pt x="454" y="365"/>
                  </a:cubicBezTo>
                  <a:cubicBezTo>
                    <a:pt x="454" y="357"/>
                    <a:pt x="454" y="357"/>
                    <a:pt x="454" y="357"/>
                  </a:cubicBezTo>
                  <a:cubicBezTo>
                    <a:pt x="477" y="357"/>
                    <a:pt x="477" y="357"/>
                    <a:pt x="477" y="357"/>
                  </a:cubicBezTo>
                  <a:lnTo>
                    <a:pt x="477" y="365"/>
                  </a:lnTo>
                  <a:close/>
                  <a:moveTo>
                    <a:pt x="477" y="354"/>
                  </a:moveTo>
                  <a:cubicBezTo>
                    <a:pt x="454" y="354"/>
                    <a:pt x="454" y="354"/>
                    <a:pt x="454" y="354"/>
                  </a:cubicBezTo>
                  <a:cubicBezTo>
                    <a:pt x="454" y="346"/>
                    <a:pt x="454" y="346"/>
                    <a:pt x="454" y="346"/>
                  </a:cubicBezTo>
                  <a:cubicBezTo>
                    <a:pt x="477" y="346"/>
                    <a:pt x="477" y="346"/>
                    <a:pt x="477" y="346"/>
                  </a:cubicBezTo>
                  <a:lnTo>
                    <a:pt x="477" y="354"/>
                  </a:lnTo>
                  <a:close/>
                  <a:moveTo>
                    <a:pt x="507" y="376"/>
                  </a:moveTo>
                  <a:cubicBezTo>
                    <a:pt x="484" y="376"/>
                    <a:pt x="484" y="376"/>
                    <a:pt x="484" y="376"/>
                  </a:cubicBezTo>
                  <a:cubicBezTo>
                    <a:pt x="484" y="369"/>
                    <a:pt x="484" y="369"/>
                    <a:pt x="484" y="369"/>
                  </a:cubicBezTo>
                  <a:cubicBezTo>
                    <a:pt x="507" y="369"/>
                    <a:pt x="507" y="369"/>
                    <a:pt x="507" y="369"/>
                  </a:cubicBezTo>
                  <a:lnTo>
                    <a:pt x="507" y="376"/>
                  </a:lnTo>
                  <a:close/>
                  <a:moveTo>
                    <a:pt x="507" y="365"/>
                  </a:moveTo>
                  <a:cubicBezTo>
                    <a:pt x="484" y="365"/>
                    <a:pt x="484" y="365"/>
                    <a:pt x="484" y="365"/>
                  </a:cubicBezTo>
                  <a:cubicBezTo>
                    <a:pt x="484" y="357"/>
                    <a:pt x="484" y="357"/>
                    <a:pt x="484" y="357"/>
                  </a:cubicBezTo>
                  <a:cubicBezTo>
                    <a:pt x="507" y="357"/>
                    <a:pt x="507" y="357"/>
                    <a:pt x="507" y="357"/>
                  </a:cubicBezTo>
                  <a:lnTo>
                    <a:pt x="507" y="365"/>
                  </a:lnTo>
                  <a:close/>
                  <a:moveTo>
                    <a:pt x="507" y="354"/>
                  </a:moveTo>
                  <a:cubicBezTo>
                    <a:pt x="484" y="354"/>
                    <a:pt x="484" y="354"/>
                    <a:pt x="484" y="354"/>
                  </a:cubicBezTo>
                  <a:cubicBezTo>
                    <a:pt x="484" y="346"/>
                    <a:pt x="484" y="346"/>
                    <a:pt x="484" y="346"/>
                  </a:cubicBezTo>
                  <a:cubicBezTo>
                    <a:pt x="507" y="346"/>
                    <a:pt x="507" y="346"/>
                    <a:pt x="507" y="346"/>
                  </a:cubicBezTo>
                  <a:lnTo>
                    <a:pt x="507" y="354"/>
                  </a:lnTo>
                  <a:close/>
                  <a:moveTo>
                    <a:pt x="416" y="246"/>
                  </a:moveTo>
                  <a:cubicBezTo>
                    <a:pt x="551" y="224"/>
                    <a:pt x="641" y="326"/>
                    <a:pt x="641" y="326"/>
                  </a:cubicBezTo>
                  <a:cubicBezTo>
                    <a:pt x="511" y="326"/>
                    <a:pt x="511" y="326"/>
                    <a:pt x="511" y="326"/>
                  </a:cubicBezTo>
                  <a:cubicBezTo>
                    <a:pt x="482" y="263"/>
                    <a:pt x="416" y="246"/>
                    <a:pt x="416" y="246"/>
                  </a:cubicBezTo>
                  <a:close/>
                  <a:moveTo>
                    <a:pt x="590" y="376"/>
                  </a:moveTo>
                  <a:cubicBezTo>
                    <a:pt x="568" y="376"/>
                    <a:pt x="568" y="376"/>
                    <a:pt x="568" y="376"/>
                  </a:cubicBezTo>
                  <a:cubicBezTo>
                    <a:pt x="568" y="369"/>
                    <a:pt x="568" y="369"/>
                    <a:pt x="568" y="369"/>
                  </a:cubicBezTo>
                  <a:cubicBezTo>
                    <a:pt x="590" y="369"/>
                    <a:pt x="590" y="369"/>
                    <a:pt x="590" y="369"/>
                  </a:cubicBezTo>
                  <a:lnTo>
                    <a:pt x="590" y="376"/>
                  </a:lnTo>
                  <a:close/>
                  <a:moveTo>
                    <a:pt x="590" y="365"/>
                  </a:moveTo>
                  <a:cubicBezTo>
                    <a:pt x="568" y="365"/>
                    <a:pt x="568" y="365"/>
                    <a:pt x="568" y="365"/>
                  </a:cubicBezTo>
                  <a:cubicBezTo>
                    <a:pt x="568" y="357"/>
                    <a:pt x="568" y="357"/>
                    <a:pt x="568" y="357"/>
                  </a:cubicBezTo>
                  <a:cubicBezTo>
                    <a:pt x="590" y="357"/>
                    <a:pt x="590" y="357"/>
                    <a:pt x="590" y="357"/>
                  </a:cubicBezTo>
                  <a:lnTo>
                    <a:pt x="590" y="365"/>
                  </a:lnTo>
                  <a:close/>
                  <a:moveTo>
                    <a:pt x="590" y="354"/>
                  </a:moveTo>
                  <a:cubicBezTo>
                    <a:pt x="568" y="354"/>
                    <a:pt x="568" y="354"/>
                    <a:pt x="568" y="354"/>
                  </a:cubicBezTo>
                  <a:cubicBezTo>
                    <a:pt x="568" y="346"/>
                    <a:pt x="568" y="346"/>
                    <a:pt x="568" y="346"/>
                  </a:cubicBezTo>
                  <a:cubicBezTo>
                    <a:pt x="590" y="346"/>
                    <a:pt x="590" y="346"/>
                    <a:pt x="590" y="346"/>
                  </a:cubicBezTo>
                  <a:lnTo>
                    <a:pt x="590" y="354"/>
                  </a:lnTo>
                  <a:close/>
                  <a:moveTo>
                    <a:pt x="620" y="376"/>
                  </a:moveTo>
                  <a:cubicBezTo>
                    <a:pt x="598" y="376"/>
                    <a:pt x="598" y="376"/>
                    <a:pt x="598" y="376"/>
                  </a:cubicBezTo>
                  <a:cubicBezTo>
                    <a:pt x="598" y="369"/>
                    <a:pt x="598" y="369"/>
                    <a:pt x="598" y="369"/>
                  </a:cubicBezTo>
                  <a:cubicBezTo>
                    <a:pt x="620" y="369"/>
                    <a:pt x="620" y="369"/>
                    <a:pt x="620" y="369"/>
                  </a:cubicBezTo>
                  <a:lnTo>
                    <a:pt x="620" y="376"/>
                  </a:lnTo>
                  <a:close/>
                  <a:moveTo>
                    <a:pt x="620" y="365"/>
                  </a:moveTo>
                  <a:cubicBezTo>
                    <a:pt x="598" y="365"/>
                    <a:pt x="598" y="365"/>
                    <a:pt x="598" y="365"/>
                  </a:cubicBezTo>
                  <a:cubicBezTo>
                    <a:pt x="598" y="357"/>
                    <a:pt x="598" y="357"/>
                    <a:pt x="598" y="357"/>
                  </a:cubicBezTo>
                  <a:cubicBezTo>
                    <a:pt x="620" y="357"/>
                    <a:pt x="620" y="357"/>
                    <a:pt x="620" y="357"/>
                  </a:cubicBezTo>
                  <a:lnTo>
                    <a:pt x="620" y="365"/>
                  </a:lnTo>
                  <a:close/>
                  <a:moveTo>
                    <a:pt x="620" y="354"/>
                  </a:moveTo>
                  <a:cubicBezTo>
                    <a:pt x="598" y="354"/>
                    <a:pt x="598" y="354"/>
                    <a:pt x="598" y="354"/>
                  </a:cubicBezTo>
                  <a:cubicBezTo>
                    <a:pt x="598" y="346"/>
                    <a:pt x="598" y="346"/>
                    <a:pt x="598" y="346"/>
                  </a:cubicBezTo>
                  <a:cubicBezTo>
                    <a:pt x="620" y="346"/>
                    <a:pt x="620" y="346"/>
                    <a:pt x="620" y="346"/>
                  </a:cubicBezTo>
                  <a:lnTo>
                    <a:pt x="620" y="354"/>
                  </a:lnTo>
                  <a:close/>
                  <a:moveTo>
                    <a:pt x="650" y="376"/>
                  </a:moveTo>
                  <a:cubicBezTo>
                    <a:pt x="628" y="376"/>
                    <a:pt x="628" y="376"/>
                    <a:pt x="628" y="376"/>
                  </a:cubicBezTo>
                  <a:cubicBezTo>
                    <a:pt x="628" y="369"/>
                    <a:pt x="628" y="369"/>
                    <a:pt x="628" y="369"/>
                  </a:cubicBezTo>
                  <a:cubicBezTo>
                    <a:pt x="650" y="369"/>
                    <a:pt x="650" y="369"/>
                    <a:pt x="650" y="369"/>
                  </a:cubicBezTo>
                  <a:lnTo>
                    <a:pt x="650" y="376"/>
                  </a:lnTo>
                  <a:close/>
                  <a:moveTo>
                    <a:pt x="650" y="365"/>
                  </a:moveTo>
                  <a:cubicBezTo>
                    <a:pt x="628" y="365"/>
                    <a:pt x="628" y="365"/>
                    <a:pt x="628" y="365"/>
                  </a:cubicBezTo>
                  <a:cubicBezTo>
                    <a:pt x="628" y="357"/>
                    <a:pt x="628" y="357"/>
                    <a:pt x="628" y="357"/>
                  </a:cubicBezTo>
                  <a:cubicBezTo>
                    <a:pt x="650" y="357"/>
                    <a:pt x="650" y="357"/>
                    <a:pt x="650" y="357"/>
                  </a:cubicBezTo>
                  <a:lnTo>
                    <a:pt x="650" y="365"/>
                  </a:lnTo>
                  <a:close/>
                  <a:moveTo>
                    <a:pt x="650" y="354"/>
                  </a:moveTo>
                  <a:cubicBezTo>
                    <a:pt x="628" y="354"/>
                    <a:pt x="628" y="354"/>
                    <a:pt x="628" y="354"/>
                  </a:cubicBezTo>
                  <a:cubicBezTo>
                    <a:pt x="628" y="346"/>
                    <a:pt x="628" y="346"/>
                    <a:pt x="628" y="346"/>
                  </a:cubicBezTo>
                  <a:cubicBezTo>
                    <a:pt x="650" y="346"/>
                    <a:pt x="650" y="346"/>
                    <a:pt x="650" y="346"/>
                  </a:cubicBezTo>
                  <a:lnTo>
                    <a:pt x="650" y="3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568"/>
            </a:p>
          </p:txBody>
        </p:sp>
        <p:grpSp>
          <p:nvGrpSpPr>
            <p:cNvPr id="102" name="Group 101"/>
            <p:cNvGrpSpPr/>
            <p:nvPr userDrawn="1"/>
          </p:nvGrpSpPr>
          <p:grpSpPr>
            <a:xfrm>
              <a:off x="0" y="5397500"/>
              <a:ext cx="3292189" cy="1597025"/>
              <a:chOff x="0" y="5691798"/>
              <a:chExt cx="3292189" cy="1302727"/>
            </a:xfrm>
          </p:grpSpPr>
          <p:sp>
            <p:nvSpPr>
              <p:cNvPr id="94" name="Rectangle 93"/>
              <p:cNvSpPr/>
              <p:nvPr userDrawn="1"/>
            </p:nvSpPr>
            <p:spPr bwMode="auto">
              <a:xfrm>
                <a:off x="2560677" y="6148993"/>
                <a:ext cx="731512" cy="84553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5" name="Rectangle 94"/>
              <p:cNvSpPr/>
              <p:nvPr userDrawn="1"/>
            </p:nvSpPr>
            <p:spPr bwMode="auto">
              <a:xfrm>
                <a:off x="2012043"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6" name="Rectangle 95"/>
              <p:cNvSpPr/>
              <p:nvPr userDrawn="1"/>
            </p:nvSpPr>
            <p:spPr bwMode="auto">
              <a:xfrm>
                <a:off x="1554847" y="5691798"/>
                <a:ext cx="457195"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7" name="Rectangle 96"/>
              <p:cNvSpPr/>
              <p:nvPr userDrawn="1"/>
            </p:nvSpPr>
            <p:spPr bwMode="auto">
              <a:xfrm>
                <a:off x="1097653" y="5966115"/>
                <a:ext cx="457195"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8" name="Rectangle 97"/>
              <p:cNvSpPr/>
              <p:nvPr userDrawn="1"/>
            </p:nvSpPr>
            <p:spPr bwMode="auto">
              <a:xfrm>
                <a:off x="823336" y="5783263"/>
                <a:ext cx="274317" cy="12112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99" name="Rectangle 98"/>
              <p:cNvSpPr/>
              <p:nvPr userDrawn="1"/>
            </p:nvSpPr>
            <p:spPr bwMode="auto">
              <a:xfrm>
                <a:off x="549019" y="5691798"/>
                <a:ext cx="274317" cy="1302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sp>
            <p:nvSpPr>
              <p:cNvPr id="100" name="Rectangle 99"/>
              <p:cNvSpPr/>
              <p:nvPr userDrawn="1"/>
            </p:nvSpPr>
            <p:spPr bwMode="auto">
              <a:xfrm>
                <a:off x="0" y="5966115"/>
                <a:ext cx="731512" cy="102841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US" sz="1568" dirty="0" err="1">
                  <a:solidFill>
                    <a:schemeClr val="tx1"/>
                  </a:solidFill>
                </a:endParaRPr>
              </a:p>
            </p:txBody>
          </p:sp>
        </p:grpSp>
      </p:grpSp>
      <p:sp>
        <p:nvSpPr>
          <p:cNvPr id="3" name="TextBox 2"/>
          <p:cNvSpPr txBox="1"/>
          <p:nvPr userDrawn="1"/>
        </p:nvSpPr>
        <p:spPr>
          <a:xfrm>
            <a:off x="10418150" y="5950485"/>
            <a:ext cx="1504547" cy="615609"/>
          </a:xfrm>
          <a:prstGeom prst="rect">
            <a:avLst/>
          </a:prstGeom>
          <a:noFill/>
        </p:spPr>
        <p:txBody>
          <a:bodyPr wrap="none" lIns="179285" tIns="143428" rIns="179285" bIns="143428" rtlCol="0" anchor="b">
            <a:spAutoFit/>
          </a:bodyPr>
          <a:lstStyle/>
          <a:p>
            <a:pPr algn="r">
              <a:lnSpc>
                <a:spcPct val="90000"/>
              </a:lnSpc>
              <a:spcAft>
                <a:spcPts val="588"/>
              </a:spcAft>
            </a:pPr>
            <a:r>
              <a:rPr lang="en-US" sz="2353" dirty="0">
                <a:gradFill>
                  <a:gsLst>
                    <a:gs pos="2917">
                      <a:schemeClr val="tx1"/>
                    </a:gs>
                    <a:gs pos="30000">
                      <a:schemeClr val="tx1"/>
                    </a:gs>
                  </a:gsLst>
                  <a:lin ang="5400000" scaled="0"/>
                </a:gradFill>
              </a:rPr>
              <a:t>#WPC16</a:t>
            </a:r>
          </a:p>
        </p:txBody>
      </p:sp>
    </p:spTree>
    <p:extLst>
      <p:ext uri="{BB962C8B-B14F-4D97-AF65-F5344CB8AC3E}">
        <p14:creationId xmlns:p14="http://schemas.microsoft.com/office/powerpoint/2010/main" val="1164896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invGray">
          <a:xfrm>
            <a:off x="9233488" y="855372"/>
            <a:ext cx="2689274" cy="567015"/>
          </a:xfrm>
        </p:spPr>
        <p:txBody>
          <a:bodyPr lIns="182880" tIns="146304" rIns="182880" bIns="146304" anchor="b"/>
          <a:lstStyle>
            <a:lvl1pPr marL="0" indent="0" algn="r">
              <a:buNone/>
              <a:defRPr sz="1961">
                <a:gradFill>
                  <a:gsLst>
                    <a:gs pos="14644">
                      <a:schemeClr val="tx1"/>
                    </a:gs>
                    <a:gs pos="37000">
                      <a:schemeClr val="tx1"/>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#hashtag</a:t>
            </a:r>
          </a:p>
        </p:txBody>
      </p:sp>
      <p:sp>
        <p:nvSpPr>
          <p:cNvPr id="15" name="Text Placeholder 4"/>
          <p:cNvSpPr>
            <a:spLocks noGrp="1"/>
          </p:cNvSpPr>
          <p:nvPr>
            <p:ph type="body" sz="quarter" idx="16" hasCustomPrompt="1"/>
          </p:nvPr>
        </p:nvSpPr>
        <p:spPr>
          <a:xfrm>
            <a:off x="8785245" y="299807"/>
            <a:ext cx="3137517" cy="567015"/>
          </a:xfrm>
        </p:spPr>
        <p:txBody>
          <a:bodyPr lIns="182880" tIns="146304" rIns="182880" bIns="146304" anchor="t"/>
          <a:lstStyle>
            <a:lvl1pPr marL="0" indent="0" algn="r">
              <a:buNone/>
              <a:defRPr sz="1961" baseline="0">
                <a:gradFill>
                  <a:gsLst>
                    <a:gs pos="90377">
                      <a:srgbClr val="F8F8F8"/>
                    </a:gs>
                    <a:gs pos="72000">
                      <a:srgbClr val="F8F8F8"/>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4729"/>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48254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98482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2-color Non-bulleted text">
    <p:bg>
      <p:bgPr>
        <a:solidFill>
          <a:srgbClr val="F8F8F8"/>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4751363"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1" y="289511"/>
            <a:ext cx="4482123" cy="1794661"/>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2084171"/>
            <a:ext cx="4482124" cy="2531975"/>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0511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6764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3596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83439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9666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52154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7242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p:nvPicPr>
        <p:blipFill>
          <a:blip r:embed="rId2"/>
          <a:stretch>
            <a:fillRect/>
          </a:stretch>
        </p:blipFill>
        <p:spPr>
          <a:xfrm>
            <a:off x="450205" y="3083652"/>
            <a:ext cx="3227129" cy="692059"/>
          </a:xfrm>
          <a:prstGeom prst="rect">
            <a:avLst/>
          </a:prstGeom>
        </p:spPr>
      </p:pic>
    </p:spTree>
    <p:extLst>
      <p:ext uri="{BB962C8B-B14F-4D97-AF65-F5344CB8AC3E}">
        <p14:creationId xmlns:p14="http://schemas.microsoft.com/office/powerpoint/2010/main" val="6464779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1416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78934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8F8F8"/>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4751363"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1" y="289511"/>
            <a:ext cx="4482123" cy="6426846"/>
          </a:xfrm>
        </p:spPr>
        <p:txBody>
          <a:bodyPr/>
          <a:lstStyle/>
          <a:p>
            <a:r>
              <a:rPr lang="en-US"/>
              <a:t>Click to edit Master title style</a:t>
            </a:r>
            <a:endParaRPr lang="en-US" dirty="0"/>
          </a:p>
        </p:txBody>
      </p:sp>
    </p:spTree>
    <p:extLst>
      <p:ext uri="{BB962C8B-B14F-4D97-AF65-F5344CB8AC3E}">
        <p14:creationId xmlns:p14="http://schemas.microsoft.com/office/powerpoint/2010/main" val="24946409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5198877" y="438"/>
            <a:ext cx="6991565" cy="6863349"/>
          </a:xfrm>
          <a:prstGeom prst="rect">
            <a:avLst/>
          </a:prstGeom>
        </p:spPr>
      </p:pic>
    </p:spTree>
    <p:extLst>
      <p:ext uri="{BB962C8B-B14F-4D97-AF65-F5344CB8AC3E}">
        <p14:creationId xmlns:p14="http://schemas.microsoft.com/office/powerpoint/2010/main" val="16669913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99586" y="0"/>
            <a:ext cx="6993968" cy="6863348"/>
          </a:xfrm>
          <a:prstGeom prst="rect">
            <a:avLst/>
          </a:prstGeom>
        </p:spPr>
      </p:pic>
    </p:spTree>
    <p:extLst>
      <p:ext uri="{BB962C8B-B14F-4D97-AF65-F5344CB8AC3E}">
        <p14:creationId xmlns:p14="http://schemas.microsoft.com/office/powerpoint/2010/main" val="297113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0581848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899815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2398053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123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8434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38845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198824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9534605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932697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2" y="289510"/>
            <a:ext cx="4225334" cy="3214202"/>
          </a:xfrm>
        </p:spPr>
        <p:txBody>
          <a:bodyPr/>
          <a:lstStyle/>
          <a:p>
            <a:r>
              <a:rPr lang="en-US" dirty="0"/>
              <a:t>Click to edit Master title style</a:t>
            </a:r>
          </a:p>
        </p:txBody>
      </p:sp>
      <p:sp>
        <p:nvSpPr>
          <p:cNvPr id="3" name="Rectangle 2"/>
          <p:cNvSpPr/>
          <p:nvPr userDrawn="1"/>
        </p:nvSpPr>
        <p:spPr bwMode="auto">
          <a:xfrm>
            <a:off x="4751363" y="1"/>
            <a:ext cx="7440636" cy="68580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858346322"/>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guide id="2" pos="334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hoto_Option">
    <p:spTree>
      <p:nvGrpSpPr>
        <p:cNvPr id="1" name=""/>
        <p:cNvGrpSpPr/>
        <p:nvPr/>
      </p:nvGrpSpPr>
      <p:grpSpPr>
        <a:xfrm>
          <a:off x="0" y="0"/>
          <a:ext cx="0" cy="0"/>
          <a:chOff x="0" y="0"/>
          <a:chExt cx="0" cy="0"/>
        </a:xfrm>
      </p:grpSpPr>
      <p:pic>
        <p:nvPicPr>
          <p:cNvPr id="199" name="Picture 198"/>
          <p:cNvPicPr>
            <a:picLocks noChangeAspect="1"/>
          </p:cNvPicPr>
          <p:nvPr userDrawn="1"/>
        </p:nvPicPr>
        <p:blipFill rotWithShape="1">
          <a:blip r:embed="rId2">
            <a:extLst>
              <a:ext uri="{28A0092B-C50C-407E-A947-70E740481C1C}">
                <a14:useLocalDpi xmlns:a14="http://schemas.microsoft.com/office/drawing/2010/main" val="0"/>
              </a:ext>
            </a:extLst>
          </a:blip>
          <a:srcRect l="1140" t="13895" r="1271" b="3775"/>
          <a:stretch/>
        </p:blipFill>
        <p:spPr>
          <a:xfrm>
            <a:off x="0" y="0"/>
            <a:ext cx="12192000" cy="6858000"/>
          </a:xfrm>
          <a:prstGeom prst="rect">
            <a:avLst/>
          </a:prstGeom>
          <a:noFill/>
          <a:ln>
            <a:noFill/>
          </a:ln>
        </p:spPr>
      </p:pic>
      <p:cxnSp>
        <p:nvCxnSpPr>
          <p:cNvPr id="258" name="Straight Connector 257"/>
          <p:cNvCxnSpPr/>
          <p:nvPr userDrawn="1"/>
        </p:nvCxnSpPr>
        <p:spPr>
          <a:xfrm flipV="1">
            <a:off x="8532844" y="2948841"/>
            <a:ext cx="811139" cy="17080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pic>
        <p:nvPicPr>
          <p:cNvPr id="203" name="Picture 202"/>
          <p:cNvPicPr>
            <a:picLocks noChangeAspect="1"/>
          </p:cNvPicPr>
          <p:nvPr userDrawn="1"/>
        </p:nvPicPr>
        <p:blipFill>
          <a:blip r:embed="rId3"/>
          <a:stretch>
            <a:fillRect/>
          </a:stretch>
        </p:blipFill>
        <p:spPr>
          <a:xfrm>
            <a:off x="450205" y="6121723"/>
            <a:ext cx="1253375" cy="268787"/>
          </a:xfrm>
          <a:prstGeom prst="rect">
            <a:avLst/>
          </a:prstGeom>
        </p:spPr>
      </p:pic>
      <p:cxnSp>
        <p:nvCxnSpPr>
          <p:cNvPr id="254" name="Straight Connector 253"/>
          <p:cNvCxnSpPr>
            <a:stCxn id="247" idx="4"/>
            <a:endCxn id="219" idx="0"/>
          </p:cNvCxnSpPr>
          <p:nvPr userDrawn="1"/>
        </p:nvCxnSpPr>
        <p:spPr>
          <a:xfrm>
            <a:off x="11060498" y="1380696"/>
            <a:ext cx="185997" cy="1673369"/>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5" name="Straight Connector 254"/>
          <p:cNvCxnSpPr>
            <a:stCxn id="230" idx="6"/>
            <a:endCxn id="285" idx="2"/>
          </p:cNvCxnSpPr>
          <p:nvPr userDrawn="1"/>
        </p:nvCxnSpPr>
        <p:spPr>
          <a:xfrm flipV="1">
            <a:off x="3968586" y="704844"/>
            <a:ext cx="979279" cy="273662"/>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6" name="Straight Connector 255"/>
          <p:cNvCxnSpPr/>
          <p:nvPr userDrawn="1"/>
        </p:nvCxnSpPr>
        <p:spPr>
          <a:xfrm>
            <a:off x="6872591" y="1675699"/>
            <a:ext cx="606954" cy="101395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7" name="Straight Connector 256"/>
          <p:cNvCxnSpPr/>
          <p:nvPr userDrawn="1"/>
        </p:nvCxnSpPr>
        <p:spPr>
          <a:xfrm flipV="1">
            <a:off x="8223452" y="1531610"/>
            <a:ext cx="964902" cy="1214081"/>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59" name="Straight Connector 258"/>
          <p:cNvCxnSpPr/>
          <p:nvPr userDrawn="1"/>
        </p:nvCxnSpPr>
        <p:spPr>
          <a:xfrm>
            <a:off x="8511367" y="3665591"/>
            <a:ext cx="1212352" cy="387571"/>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0" name="Straight Connector 259"/>
          <p:cNvCxnSpPr/>
          <p:nvPr userDrawn="1"/>
        </p:nvCxnSpPr>
        <p:spPr>
          <a:xfrm>
            <a:off x="9681388" y="3137932"/>
            <a:ext cx="278888" cy="603927"/>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1" name="Straight Connector 260"/>
          <p:cNvCxnSpPr/>
          <p:nvPr userDrawn="1"/>
        </p:nvCxnSpPr>
        <p:spPr>
          <a:xfrm>
            <a:off x="9870011" y="2904455"/>
            <a:ext cx="1048444" cy="33209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2" name="Straight Connector 261"/>
          <p:cNvCxnSpPr/>
          <p:nvPr userDrawn="1"/>
        </p:nvCxnSpPr>
        <p:spPr>
          <a:xfrm>
            <a:off x="8023002" y="4041955"/>
            <a:ext cx="201696" cy="679885"/>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64" name="Straight Connector 263"/>
          <p:cNvCxnSpPr>
            <a:endCxn id="250" idx="1"/>
          </p:cNvCxnSpPr>
          <p:nvPr userDrawn="1"/>
        </p:nvCxnSpPr>
        <p:spPr>
          <a:xfrm>
            <a:off x="8403983" y="659962"/>
            <a:ext cx="838467" cy="336533"/>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81" name="Straight Connector 280"/>
          <p:cNvCxnSpPr/>
          <p:nvPr userDrawn="1"/>
        </p:nvCxnSpPr>
        <p:spPr>
          <a:xfrm flipV="1">
            <a:off x="10684730" y="5591776"/>
            <a:ext cx="228776" cy="354885"/>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289" name="Straight Connector 288"/>
          <p:cNvCxnSpPr/>
          <p:nvPr userDrawn="1"/>
        </p:nvCxnSpPr>
        <p:spPr>
          <a:xfrm>
            <a:off x="5565304" y="784483"/>
            <a:ext cx="690994" cy="242816"/>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sp>
        <p:nvSpPr>
          <p:cNvPr id="2" name="Rectangle 1"/>
          <p:cNvSpPr/>
          <p:nvPr userDrawn="1"/>
        </p:nvSpPr>
        <p:spPr bwMode="auto">
          <a:xfrm>
            <a:off x="269239" y="2077800"/>
            <a:ext cx="6274974" cy="3592580"/>
          </a:xfrm>
          <a:prstGeom prst="rect">
            <a:avLst/>
          </a:prstGeom>
          <a:solidFill>
            <a:srgbClr val="FFFFFF">
              <a:alpha val="78039"/>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userDrawn="1">
            <p:ph type="title" hasCustomPrompt="1"/>
          </p:nvPr>
        </p:nvSpPr>
        <p:spPr bwMode="auto">
          <a:xfrm>
            <a:off x="269302" y="2077814"/>
            <a:ext cx="6276467" cy="1793104"/>
          </a:xfrm>
          <a:noFill/>
        </p:spPr>
        <p:txBody>
          <a:bodyPr lIns="146304" tIns="91440" rIns="146304" bIns="91440" anchor="t" anchorCtr="0"/>
          <a:lstStyle>
            <a:lvl1pPr>
              <a:defRPr sz="5294" spc="-98" baseline="0">
                <a:gradFill>
                  <a:gsLst>
                    <a:gs pos="78195">
                      <a:schemeClr val="tx2"/>
                    </a:gs>
                    <a:gs pos="57576">
                      <a:schemeClr val="tx2"/>
                    </a:gs>
                  </a:gsLst>
                  <a:lin ang="5400000" scaled="0"/>
                </a:gradFill>
                <a:latin typeface="Segoe UI Semilight" panose="020B0402040204020203" pitchFamily="34" charset="0"/>
                <a:cs typeface="Segoe UI Semilight" panose="020B0402040204020203" pitchFamily="34" charset="0"/>
              </a:defRPr>
            </a:lvl1pPr>
          </a:lstStyle>
          <a:p>
            <a:r>
              <a:rPr lang="en-US" dirty="0"/>
              <a:t>Presentation title</a:t>
            </a:r>
          </a:p>
        </p:txBody>
      </p:sp>
      <p:sp>
        <p:nvSpPr>
          <p:cNvPr id="3" name="Text Placeholder 2"/>
          <p:cNvSpPr>
            <a:spLocks noGrp="1"/>
          </p:cNvSpPr>
          <p:nvPr userDrawn="1">
            <p:ph type="body" sz="quarter" idx="14" hasCustomPrompt="1"/>
          </p:nvPr>
        </p:nvSpPr>
        <p:spPr bwMode="auto">
          <a:xfrm>
            <a:off x="267683" y="3877276"/>
            <a:ext cx="6276530" cy="1793104"/>
          </a:xfrm>
        </p:spPr>
        <p:txBody>
          <a:bodyPr tIns="109728" bIns="109728">
            <a:noAutofit/>
          </a:bodyPr>
          <a:lstStyle>
            <a:lvl1pPr marL="0" indent="0">
              <a:spcBef>
                <a:spcPts val="0"/>
              </a:spcBef>
              <a:buNone/>
              <a:defRPr sz="3137">
                <a:gradFill>
                  <a:gsLst>
                    <a:gs pos="78195">
                      <a:schemeClr val="tx2"/>
                    </a:gs>
                    <a:gs pos="57576">
                      <a:schemeClr val="tx2"/>
                    </a:gs>
                  </a:gsLst>
                  <a:lin ang="5400000" scaled="0"/>
                </a:gradFill>
                <a:latin typeface="Segoe UI Semilight" panose="020B0402040204020203" pitchFamily="34" charset="0"/>
                <a:cs typeface="Segoe UI Semilight" panose="020B0402040204020203" pitchFamily="34" charset="0"/>
              </a:defRPr>
            </a:lvl1pPr>
          </a:lstStyle>
          <a:p>
            <a:pPr lvl="0"/>
            <a:r>
              <a:rPr lang="en-US" dirty="0"/>
              <a:t>Speaker Name</a:t>
            </a:r>
          </a:p>
        </p:txBody>
      </p:sp>
      <p:cxnSp>
        <p:nvCxnSpPr>
          <p:cNvPr id="300" name="Straight Connector 299"/>
          <p:cNvCxnSpPr>
            <a:stCxn id="298" idx="2"/>
          </p:cNvCxnSpPr>
          <p:nvPr userDrawn="1"/>
        </p:nvCxnSpPr>
        <p:spPr>
          <a:xfrm flipH="1">
            <a:off x="8868254" y="5020315"/>
            <a:ext cx="308676" cy="137949"/>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grpSp>
        <p:nvGrpSpPr>
          <p:cNvPr id="210" name="Group 209"/>
          <p:cNvGrpSpPr/>
          <p:nvPr userDrawn="1"/>
        </p:nvGrpSpPr>
        <p:grpSpPr>
          <a:xfrm>
            <a:off x="7783402" y="4790233"/>
            <a:ext cx="1078500" cy="1078653"/>
            <a:chOff x="5235288" y="4947837"/>
            <a:chExt cx="1295400" cy="1295400"/>
          </a:xfrm>
        </p:grpSpPr>
        <p:sp>
          <p:nvSpPr>
            <p:cNvPr id="211" name="Oval 210"/>
            <p:cNvSpPr/>
            <p:nvPr userDrawn="1"/>
          </p:nvSpPr>
          <p:spPr bwMode="auto">
            <a:xfrm>
              <a:off x="5235288" y="4947837"/>
              <a:ext cx="1295400" cy="1295400"/>
            </a:xfrm>
            <a:prstGeom prst="ellipse">
              <a:avLst/>
            </a:prstGeom>
            <a:solidFill>
              <a:schemeClr val="tx2">
                <a:lumMod val="50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12" name="Group 211"/>
            <p:cNvGrpSpPr/>
            <p:nvPr userDrawn="1"/>
          </p:nvGrpSpPr>
          <p:grpSpPr>
            <a:xfrm>
              <a:off x="5562254" y="5353243"/>
              <a:ext cx="641468" cy="484588"/>
              <a:chOff x="4183063" y="5237163"/>
              <a:chExt cx="292100" cy="220663"/>
            </a:xfrm>
            <a:solidFill>
              <a:schemeClr val="bg1"/>
            </a:solidFill>
          </p:grpSpPr>
          <p:sp>
            <p:nvSpPr>
              <p:cNvPr id="213" name="Freeform 68"/>
              <p:cNvSpPr>
                <a:spLocks noEditPoints="1"/>
              </p:cNvSpPr>
              <p:nvPr/>
            </p:nvSpPr>
            <p:spPr bwMode="auto">
              <a:xfrm>
                <a:off x="4183063" y="5237163"/>
                <a:ext cx="292100" cy="220663"/>
              </a:xfrm>
              <a:custGeom>
                <a:avLst/>
                <a:gdLst>
                  <a:gd name="T0" fmla="*/ 0 w 184"/>
                  <a:gd name="T1" fmla="*/ 139 h 139"/>
                  <a:gd name="T2" fmla="*/ 184 w 184"/>
                  <a:gd name="T3" fmla="*/ 139 h 139"/>
                  <a:gd name="T4" fmla="*/ 184 w 184"/>
                  <a:gd name="T5" fmla="*/ 0 h 139"/>
                  <a:gd name="T6" fmla="*/ 0 w 184"/>
                  <a:gd name="T7" fmla="*/ 0 h 139"/>
                  <a:gd name="T8" fmla="*/ 0 w 184"/>
                  <a:gd name="T9" fmla="*/ 139 h 139"/>
                  <a:gd name="T10" fmla="*/ 11 w 184"/>
                  <a:gd name="T11" fmla="*/ 12 h 139"/>
                  <a:gd name="T12" fmla="*/ 173 w 184"/>
                  <a:gd name="T13" fmla="*/ 12 h 139"/>
                  <a:gd name="T14" fmla="*/ 173 w 184"/>
                  <a:gd name="T15" fmla="*/ 127 h 139"/>
                  <a:gd name="T16" fmla="*/ 11 w 184"/>
                  <a:gd name="T17" fmla="*/ 127 h 139"/>
                  <a:gd name="T18" fmla="*/ 11 w 184"/>
                  <a:gd name="T19"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39">
                    <a:moveTo>
                      <a:pt x="0" y="139"/>
                    </a:moveTo>
                    <a:lnTo>
                      <a:pt x="184" y="139"/>
                    </a:lnTo>
                    <a:lnTo>
                      <a:pt x="184" y="0"/>
                    </a:lnTo>
                    <a:lnTo>
                      <a:pt x="0" y="0"/>
                    </a:lnTo>
                    <a:lnTo>
                      <a:pt x="0" y="139"/>
                    </a:lnTo>
                    <a:close/>
                    <a:moveTo>
                      <a:pt x="11" y="12"/>
                    </a:moveTo>
                    <a:lnTo>
                      <a:pt x="173" y="12"/>
                    </a:lnTo>
                    <a:lnTo>
                      <a:pt x="173" y="127"/>
                    </a:lnTo>
                    <a:lnTo>
                      <a:pt x="11" y="127"/>
                    </a:lnTo>
                    <a:lnTo>
                      <a:pt x="1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14" name="Rectangle 69"/>
              <p:cNvSpPr>
                <a:spLocks noChangeArrowheads="1"/>
              </p:cNvSpPr>
              <p:nvPr/>
            </p:nvSpPr>
            <p:spPr bwMode="auto">
              <a:xfrm>
                <a:off x="4319588" y="5402263"/>
                <a:ext cx="190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grpSp>
      </p:grpSp>
      <p:grpSp>
        <p:nvGrpSpPr>
          <p:cNvPr id="218" name="Group 217"/>
          <p:cNvGrpSpPr/>
          <p:nvPr userDrawn="1"/>
        </p:nvGrpSpPr>
        <p:grpSpPr>
          <a:xfrm>
            <a:off x="10884717" y="3054064"/>
            <a:ext cx="723555" cy="723658"/>
            <a:chOff x="10583793" y="3706891"/>
            <a:chExt cx="1044644" cy="1044644"/>
          </a:xfrm>
        </p:grpSpPr>
        <p:sp>
          <p:nvSpPr>
            <p:cNvPr id="219" name="Oval 218"/>
            <p:cNvSpPr/>
            <p:nvPr userDrawn="1"/>
          </p:nvSpPr>
          <p:spPr bwMode="auto">
            <a:xfrm>
              <a:off x="10583793" y="3706891"/>
              <a:ext cx="1044644" cy="1044644"/>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913572"/>
              <a:endParaRPr lang="en-US" sz="1765" dirty="0"/>
            </a:p>
          </p:txBody>
        </p:sp>
        <p:sp>
          <p:nvSpPr>
            <p:cNvPr id="220" name="Freeform 70"/>
            <p:cNvSpPr>
              <a:spLocks noEditPoints="1"/>
            </p:cNvSpPr>
            <p:nvPr userDrawn="1"/>
          </p:nvSpPr>
          <p:spPr bwMode="auto">
            <a:xfrm>
              <a:off x="10828881" y="3980851"/>
              <a:ext cx="591279" cy="443459"/>
            </a:xfrm>
            <a:custGeom>
              <a:avLst/>
              <a:gdLst>
                <a:gd name="T0" fmla="*/ 161 w 184"/>
                <a:gd name="T1" fmla="*/ 0 h 138"/>
                <a:gd name="T2" fmla="*/ 23 w 184"/>
                <a:gd name="T3" fmla="*/ 0 h 138"/>
                <a:gd name="T4" fmla="*/ 23 w 184"/>
                <a:gd name="T5" fmla="*/ 87 h 138"/>
                <a:gd name="T6" fmla="*/ 0 w 184"/>
                <a:gd name="T7" fmla="*/ 127 h 138"/>
                <a:gd name="T8" fmla="*/ 0 w 184"/>
                <a:gd name="T9" fmla="*/ 138 h 138"/>
                <a:gd name="T10" fmla="*/ 184 w 184"/>
                <a:gd name="T11" fmla="*/ 138 h 138"/>
                <a:gd name="T12" fmla="*/ 184 w 184"/>
                <a:gd name="T13" fmla="*/ 127 h 138"/>
                <a:gd name="T14" fmla="*/ 161 w 184"/>
                <a:gd name="T15" fmla="*/ 87 h 138"/>
                <a:gd name="T16" fmla="*/ 161 w 184"/>
                <a:gd name="T17" fmla="*/ 0 h 138"/>
                <a:gd name="T18" fmla="*/ 150 w 184"/>
                <a:gd name="T19" fmla="*/ 81 h 138"/>
                <a:gd name="T20" fmla="*/ 34 w 184"/>
                <a:gd name="T21" fmla="*/ 81 h 138"/>
                <a:gd name="T22" fmla="*/ 34 w 184"/>
                <a:gd name="T23" fmla="*/ 12 h 138"/>
                <a:gd name="T24" fmla="*/ 150 w 184"/>
                <a:gd name="T25" fmla="*/ 12 h 138"/>
                <a:gd name="T26" fmla="*/ 150 w 184"/>
                <a:gd name="T27" fmla="*/ 81 h 138"/>
                <a:gd name="T28" fmla="*/ 170 w 184"/>
                <a:gd name="T29" fmla="*/ 127 h 138"/>
                <a:gd name="T30" fmla="*/ 13 w 184"/>
                <a:gd name="T31" fmla="*/ 127 h 138"/>
                <a:gd name="T32" fmla="*/ 33 w 184"/>
                <a:gd name="T33" fmla="*/ 92 h 138"/>
                <a:gd name="T34" fmla="*/ 151 w 184"/>
                <a:gd name="T35" fmla="*/ 92 h 138"/>
                <a:gd name="T36" fmla="*/ 170 w 184"/>
                <a:gd name="T37"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38">
                  <a:moveTo>
                    <a:pt x="161" y="0"/>
                  </a:moveTo>
                  <a:lnTo>
                    <a:pt x="23" y="0"/>
                  </a:lnTo>
                  <a:lnTo>
                    <a:pt x="23" y="87"/>
                  </a:lnTo>
                  <a:lnTo>
                    <a:pt x="0" y="127"/>
                  </a:lnTo>
                  <a:lnTo>
                    <a:pt x="0" y="138"/>
                  </a:lnTo>
                  <a:lnTo>
                    <a:pt x="184" y="138"/>
                  </a:lnTo>
                  <a:lnTo>
                    <a:pt x="184" y="127"/>
                  </a:lnTo>
                  <a:lnTo>
                    <a:pt x="161" y="87"/>
                  </a:lnTo>
                  <a:lnTo>
                    <a:pt x="161" y="0"/>
                  </a:lnTo>
                  <a:close/>
                  <a:moveTo>
                    <a:pt x="150" y="81"/>
                  </a:moveTo>
                  <a:lnTo>
                    <a:pt x="34" y="81"/>
                  </a:lnTo>
                  <a:lnTo>
                    <a:pt x="34" y="12"/>
                  </a:lnTo>
                  <a:lnTo>
                    <a:pt x="150" y="12"/>
                  </a:lnTo>
                  <a:lnTo>
                    <a:pt x="150" y="81"/>
                  </a:lnTo>
                  <a:close/>
                  <a:moveTo>
                    <a:pt x="170" y="127"/>
                  </a:moveTo>
                  <a:lnTo>
                    <a:pt x="13" y="127"/>
                  </a:lnTo>
                  <a:lnTo>
                    <a:pt x="33" y="92"/>
                  </a:lnTo>
                  <a:lnTo>
                    <a:pt x="151" y="92"/>
                  </a:lnTo>
                  <a:lnTo>
                    <a:pt x="170" y="12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243" name="Group 242"/>
          <p:cNvGrpSpPr/>
          <p:nvPr userDrawn="1"/>
        </p:nvGrpSpPr>
        <p:grpSpPr>
          <a:xfrm>
            <a:off x="7636538" y="1425653"/>
            <a:ext cx="534839" cy="534913"/>
            <a:chOff x="8897994" y="3670079"/>
            <a:chExt cx="1081456" cy="1081456"/>
          </a:xfrm>
        </p:grpSpPr>
        <p:sp>
          <p:nvSpPr>
            <p:cNvPr id="244" name="Oval 243"/>
            <p:cNvSpPr/>
            <p:nvPr userDrawn="1"/>
          </p:nvSpPr>
          <p:spPr bwMode="auto">
            <a:xfrm>
              <a:off x="8897994" y="3670079"/>
              <a:ext cx="1081456" cy="1081456"/>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45" name="Freeform 102"/>
            <p:cNvSpPr>
              <a:spLocks noEditPoints="1"/>
            </p:cNvSpPr>
            <p:nvPr/>
          </p:nvSpPr>
          <p:spPr bwMode="auto">
            <a:xfrm>
              <a:off x="9223961" y="3924976"/>
              <a:ext cx="429523" cy="571661"/>
            </a:xfrm>
            <a:custGeom>
              <a:avLst/>
              <a:gdLst>
                <a:gd name="T0" fmla="*/ 0 w 139"/>
                <a:gd name="T1" fmla="*/ 185 h 185"/>
                <a:gd name="T2" fmla="*/ 116 w 139"/>
                <a:gd name="T3" fmla="*/ 185 h 185"/>
                <a:gd name="T4" fmla="*/ 116 w 139"/>
                <a:gd name="T5" fmla="*/ 162 h 185"/>
                <a:gd name="T6" fmla="*/ 139 w 139"/>
                <a:gd name="T7" fmla="*/ 162 h 185"/>
                <a:gd name="T8" fmla="*/ 139 w 139"/>
                <a:gd name="T9" fmla="*/ 35 h 185"/>
                <a:gd name="T10" fmla="*/ 104 w 139"/>
                <a:gd name="T11" fmla="*/ 0 h 185"/>
                <a:gd name="T12" fmla="*/ 24 w 139"/>
                <a:gd name="T13" fmla="*/ 0 h 185"/>
                <a:gd name="T14" fmla="*/ 24 w 139"/>
                <a:gd name="T15" fmla="*/ 23 h 185"/>
                <a:gd name="T16" fmla="*/ 0 w 139"/>
                <a:gd name="T17" fmla="*/ 23 h 185"/>
                <a:gd name="T18" fmla="*/ 0 w 139"/>
                <a:gd name="T19" fmla="*/ 185 h 185"/>
                <a:gd name="T20" fmla="*/ 123 w 139"/>
                <a:gd name="T21" fmla="*/ 35 h 185"/>
                <a:gd name="T22" fmla="*/ 104 w 139"/>
                <a:gd name="T23" fmla="*/ 35 h 185"/>
                <a:gd name="T24" fmla="*/ 104 w 139"/>
                <a:gd name="T25" fmla="*/ 17 h 185"/>
                <a:gd name="T26" fmla="*/ 123 w 139"/>
                <a:gd name="T27" fmla="*/ 35 h 185"/>
                <a:gd name="T28" fmla="*/ 35 w 139"/>
                <a:gd name="T29" fmla="*/ 11 h 185"/>
                <a:gd name="T30" fmla="*/ 93 w 139"/>
                <a:gd name="T31" fmla="*/ 11 h 185"/>
                <a:gd name="T32" fmla="*/ 93 w 139"/>
                <a:gd name="T33" fmla="*/ 46 h 185"/>
                <a:gd name="T34" fmla="*/ 127 w 139"/>
                <a:gd name="T35" fmla="*/ 46 h 185"/>
                <a:gd name="T36" fmla="*/ 127 w 139"/>
                <a:gd name="T37" fmla="*/ 150 h 185"/>
                <a:gd name="T38" fmla="*/ 35 w 139"/>
                <a:gd name="T39" fmla="*/ 150 h 185"/>
                <a:gd name="T40" fmla="*/ 35 w 139"/>
                <a:gd name="T41" fmla="*/ 11 h 185"/>
                <a:gd name="T42" fmla="*/ 12 w 139"/>
                <a:gd name="T43" fmla="*/ 35 h 185"/>
                <a:gd name="T44" fmla="*/ 24 w 139"/>
                <a:gd name="T45" fmla="*/ 35 h 185"/>
                <a:gd name="T46" fmla="*/ 24 w 139"/>
                <a:gd name="T47" fmla="*/ 162 h 185"/>
                <a:gd name="T48" fmla="*/ 104 w 139"/>
                <a:gd name="T49" fmla="*/ 162 h 185"/>
                <a:gd name="T50" fmla="*/ 104 w 139"/>
                <a:gd name="T51" fmla="*/ 173 h 185"/>
                <a:gd name="T52" fmla="*/ 12 w 139"/>
                <a:gd name="T53" fmla="*/ 173 h 185"/>
                <a:gd name="T54" fmla="*/ 12 w 139"/>
                <a:gd name="T55" fmla="*/ 3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185">
                  <a:moveTo>
                    <a:pt x="0" y="185"/>
                  </a:moveTo>
                  <a:lnTo>
                    <a:pt x="116" y="185"/>
                  </a:lnTo>
                  <a:lnTo>
                    <a:pt x="116" y="162"/>
                  </a:lnTo>
                  <a:lnTo>
                    <a:pt x="139" y="162"/>
                  </a:lnTo>
                  <a:lnTo>
                    <a:pt x="139" y="35"/>
                  </a:lnTo>
                  <a:lnTo>
                    <a:pt x="104" y="0"/>
                  </a:lnTo>
                  <a:lnTo>
                    <a:pt x="24" y="0"/>
                  </a:lnTo>
                  <a:lnTo>
                    <a:pt x="24" y="23"/>
                  </a:lnTo>
                  <a:lnTo>
                    <a:pt x="0" y="23"/>
                  </a:lnTo>
                  <a:lnTo>
                    <a:pt x="0" y="185"/>
                  </a:lnTo>
                  <a:close/>
                  <a:moveTo>
                    <a:pt x="123" y="35"/>
                  </a:moveTo>
                  <a:lnTo>
                    <a:pt x="104" y="35"/>
                  </a:lnTo>
                  <a:lnTo>
                    <a:pt x="104" y="17"/>
                  </a:lnTo>
                  <a:lnTo>
                    <a:pt x="123" y="35"/>
                  </a:lnTo>
                  <a:close/>
                  <a:moveTo>
                    <a:pt x="35" y="11"/>
                  </a:moveTo>
                  <a:lnTo>
                    <a:pt x="93" y="11"/>
                  </a:lnTo>
                  <a:lnTo>
                    <a:pt x="93" y="46"/>
                  </a:lnTo>
                  <a:lnTo>
                    <a:pt x="127" y="46"/>
                  </a:lnTo>
                  <a:lnTo>
                    <a:pt x="127" y="150"/>
                  </a:lnTo>
                  <a:lnTo>
                    <a:pt x="35" y="150"/>
                  </a:lnTo>
                  <a:lnTo>
                    <a:pt x="35" y="11"/>
                  </a:lnTo>
                  <a:close/>
                  <a:moveTo>
                    <a:pt x="12" y="35"/>
                  </a:moveTo>
                  <a:lnTo>
                    <a:pt x="24" y="35"/>
                  </a:lnTo>
                  <a:lnTo>
                    <a:pt x="24" y="162"/>
                  </a:lnTo>
                  <a:lnTo>
                    <a:pt x="104" y="162"/>
                  </a:lnTo>
                  <a:lnTo>
                    <a:pt x="104" y="173"/>
                  </a:lnTo>
                  <a:lnTo>
                    <a:pt x="12" y="173"/>
                  </a:lnTo>
                  <a:lnTo>
                    <a:pt x="12" y="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sz="1765" dirty="0"/>
            </a:p>
          </p:txBody>
        </p:sp>
      </p:grpSp>
      <p:grpSp>
        <p:nvGrpSpPr>
          <p:cNvPr id="249" name="Group 248"/>
          <p:cNvGrpSpPr/>
          <p:nvPr userDrawn="1"/>
        </p:nvGrpSpPr>
        <p:grpSpPr>
          <a:xfrm>
            <a:off x="9116882" y="870909"/>
            <a:ext cx="857423" cy="857545"/>
            <a:chOff x="8925021" y="1502075"/>
            <a:chExt cx="1081456" cy="1081456"/>
          </a:xfrm>
        </p:grpSpPr>
        <p:sp>
          <p:nvSpPr>
            <p:cNvPr id="250" name="Oval 249"/>
            <p:cNvSpPr/>
            <p:nvPr/>
          </p:nvSpPr>
          <p:spPr bwMode="auto">
            <a:xfrm>
              <a:off x="8925021" y="1502075"/>
              <a:ext cx="1081456" cy="1081456"/>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51" name="Group 250"/>
            <p:cNvGrpSpPr/>
            <p:nvPr/>
          </p:nvGrpSpPr>
          <p:grpSpPr>
            <a:xfrm>
              <a:off x="9294975" y="1752600"/>
              <a:ext cx="341548" cy="544712"/>
              <a:chOff x="4237038" y="4275138"/>
              <a:chExt cx="184150" cy="293688"/>
            </a:xfrm>
            <a:solidFill>
              <a:schemeClr val="bg1"/>
            </a:solidFill>
          </p:grpSpPr>
          <p:sp>
            <p:nvSpPr>
              <p:cNvPr id="252" name="Freeform 66"/>
              <p:cNvSpPr>
                <a:spLocks noEditPoints="1"/>
              </p:cNvSpPr>
              <p:nvPr/>
            </p:nvSpPr>
            <p:spPr bwMode="auto">
              <a:xfrm>
                <a:off x="4237038" y="4275138"/>
                <a:ext cx="184150" cy="293688"/>
              </a:xfrm>
              <a:custGeom>
                <a:avLst/>
                <a:gdLst>
                  <a:gd name="T0" fmla="*/ 0 w 116"/>
                  <a:gd name="T1" fmla="*/ 185 h 185"/>
                  <a:gd name="T2" fmla="*/ 116 w 116"/>
                  <a:gd name="T3" fmla="*/ 185 h 185"/>
                  <a:gd name="T4" fmla="*/ 116 w 116"/>
                  <a:gd name="T5" fmla="*/ 0 h 185"/>
                  <a:gd name="T6" fmla="*/ 0 w 116"/>
                  <a:gd name="T7" fmla="*/ 0 h 185"/>
                  <a:gd name="T8" fmla="*/ 0 w 116"/>
                  <a:gd name="T9" fmla="*/ 185 h 185"/>
                  <a:gd name="T10" fmla="*/ 104 w 116"/>
                  <a:gd name="T11" fmla="*/ 127 h 185"/>
                  <a:gd name="T12" fmla="*/ 12 w 116"/>
                  <a:gd name="T13" fmla="*/ 127 h 185"/>
                  <a:gd name="T14" fmla="*/ 12 w 116"/>
                  <a:gd name="T15" fmla="*/ 35 h 185"/>
                  <a:gd name="T16" fmla="*/ 104 w 116"/>
                  <a:gd name="T17" fmla="*/ 35 h 185"/>
                  <a:gd name="T18" fmla="*/ 104 w 116"/>
                  <a:gd name="T19" fmla="*/ 127 h 185"/>
                  <a:gd name="T20" fmla="*/ 12 w 116"/>
                  <a:gd name="T21" fmla="*/ 138 h 185"/>
                  <a:gd name="T22" fmla="*/ 104 w 116"/>
                  <a:gd name="T23" fmla="*/ 138 h 185"/>
                  <a:gd name="T24" fmla="*/ 104 w 116"/>
                  <a:gd name="T25" fmla="*/ 173 h 185"/>
                  <a:gd name="T26" fmla="*/ 12 w 116"/>
                  <a:gd name="T27" fmla="*/ 173 h 185"/>
                  <a:gd name="T28" fmla="*/ 12 w 116"/>
                  <a:gd name="T29" fmla="*/ 138 h 185"/>
                  <a:gd name="T30" fmla="*/ 104 w 116"/>
                  <a:gd name="T31" fmla="*/ 23 h 185"/>
                  <a:gd name="T32" fmla="*/ 12 w 116"/>
                  <a:gd name="T33" fmla="*/ 23 h 185"/>
                  <a:gd name="T34" fmla="*/ 12 w 116"/>
                  <a:gd name="T35" fmla="*/ 11 h 185"/>
                  <a:gd name="T36" fmla="*/ 104 w 116"/>
                  <a:gd name="T37" fmla="*/ 11 h 185"/>
                  <a:gd name="T38" fmla="*/ 104 w 116"/>
                  <a:gd name="T39" fmla="*/ 2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85">
                    <a:moveTo>
                      <a:pt x="0" y="185"/>
                    </a:moveTo>
                    <a:lnTo>
                      <a:pt x="116" y="185"/>
                    </a:lnTo>
                    <a:lnTo>
                      <a:pt x="116" y="0"/>
                    </a:lnTo>
                    <a:lnTo>
                      <a:pt x="0" y="0"/>
                    </a:lnTo>
                    <a:lnTo>
                      <a:pt x="0" y="185"/>
                    </a:lnTo>
                    <a:close/>
                    <a:moveTo>
                      <a:pt x="104" y="127"/>
                    </a:moveTo>
                    <a:lnTo>
                      <a:pt x="12" y="127"/>
                    </a:lnTo>
                    <a:lnTo>
                      <a:pt x="12" y="35"/>
                    </a:lnTo>
                    <a:lnTo>
                      <a:pt x="104" y="35"/>
                    </a:lnTo>
                    <a:lnTo>
                      <a:pt x="104" y="127"/>
                    </a:lnTo>
                    <a:close/>
                    <a:moveTo>
                      <a:pt x="12" y="138"/>
                    </a:moveTo>
                    <a:lnTo>
                      <a:pt x="104" y="138"/>
                    </a:lnTo>
                    <a:lnTo>
                      <a:pt x="104" y="173"/>
                    </a:lnTo>
                    <a:lnTo>
                      <a:pt x="12" y="173"/>
                    </a:lnTo>
                    <a:lnTo>
                      <a:pt x="12" y="138"/>
                    </a:lnTo>
                    <a:close/>
                    <a:moveTo>
                      <a:pt x="104" y="23"/>
                    </a:moveTo>
                    <a:lnTo>
                      <a:pt x="12" y="23"/>
                    </a:lnTo>
                    <a:lnTo>
                      <a:pt x="12" y="11"/>
                    </a:lnTo>
                    <a:lnTo>
                      <a:pt x="104" y="11"/>
                    </a:lnTo>
                    <a:lnTo>
                      <a:pt x="104"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53" name="Rectangle 67"/>
              <p:cNvSpPr>
                <a:spLocks noChangeArrowheads="1"/>
              </p:cNvSpPr>
              <p:nvPr/>
            </p:nvSpPr>
            <p:spPr bwMode="auto">
              <a:xfrm>
                <a:off x="4319588" y="4513263"/>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grpSp>
      </p:grpSp>
      <p:sp>
        <p:nvSpPr>
          <p:cNvPr id="285" name="Oval 284"/>
          <p:cNvSpPr/>
          <p:nvPr userDrawn="1"/>
        </p:nvSpPr>
        <p:spPr bwMode="auto">
          <a:xfrm>
            <a:off x="4947865" y="393990"/>
            <a:ext cx="621621" cy="621709"/>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97" name="Group 296"/>
          <p:cNvGrpSpPr/>
          <p:nvPr userDrawn="1"/>
        </p:nvGrpSpPr>
        <p:grpSpPr>
          <a:xfrm>
            <a:off x="9176931" y="4748271"/>
            <a:ext cx="544009" cy="544087"/>
            <a:chOff x="4084637" y="1169326"/>
            <a:chExt cx="813555" cy="813555"/>
          </a:xfrm>
        </p:grpSpPr>
        <p:sp>
          <p:nvSpPr>
            <p:cNvPr id="298" name="Oval 297"/>
            <p:cNvSpPr/>
            <p:nvPr userDrawn="1"/>
          </p:nvSpPr>
          <p:spPr bwMode="auto">
            <a:xfrm>
              <a:off x="4084637" y="1169326"/>
              <a:ext cx="813555" cy="813555"/>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99" name="Freeform 92"/>
            <p:cNvSpPr>
              <a:spLocks/>
            </p:cNvSpPr>
            <p:nvPr userDrawn="1"/>
          </p:nvSpPr>
          <p:spPr bwMode="auto">
            <a:xfrm>
              <a:off x="4305575" y="1414775"/>
              <a:ext cx="383900" cy="380700"/>
            </a:xfrm>
            <a:custGeom>
              <a:avLst/>
              <a:gdLst>
                <a:gd name="T0" fmla="*/ 3 w 121"/>
                <a:gd name="T1" fmla="*/ 91 h 120"/>
                <a:gd name="T2" fmla="*/ 87 w 121"/>
                <a:gd name="T3" fmla="*/ 83 h 120"/>
                <a:gd name="T4" fmla="*/ 109 w 121"/>
                <a:gd name="T5" fmla="*/ 30 h 120"/>
                <a:gd name="T6" fmla="*/ 121 w 121"/>
                <a:gd name="T7" fmla="*/ 17 h 120"/>
                <a:gd name="T8" fmla="*/ 109 w 121"/>
                <a:gd name="T9" fmla="*/ 20 h 120"/>
                <a:gd name="T10" fmla="*/ 118 w 121"/>
                <a:gd name="T11" fmla="*/ 7 h 120"/>
                <a:gd name="T12" fmla="*/ 103 w 121"/>
                <a:gd name="T13" fmla="*/ 13 h 120"/>
                <a:gd name="T14" fmla="*/ 75 w 121"/>
                <a:gd name="T15" fmla="*/ 7 h 120"/>
                <a:gd name="T16" fmla="*/ 60 w 121"/>
                <a:gd name="T17" fmla="*/ 34 h 120"/>
                <a:gd name="T18" fmla="*/ 12 w 121"/>
                <a:gd name="T19" fmla="*/ 9 h 120"/>
                <a:gd name="T20" fmla="*/ 18 w 121"/>
                <a:gd name="T21" fmla="*/ 41 h 120"/>
                <a:gd name="T22" fmla="*/ 8 w 121"/>
                <a:gd name="T23" fmla="*/ 39 h 120"/>
                <a:gd name="T24" fmla="*/ 26 w 121"/>
                <a:gd name="T25" fmla="*/ 63 h 120"/>
                <a:gd name="T26" fmla="*/ 16 w 121"/>
                <a:gd name="T27" fmla="*/ 64 h 120"/>
                <a:gd name="T28" fmla="*/ 38 w 121"/>
                <a:gd name="T29" fmla="*/ 80 h 120"/>
                <a:gd name="T30" fmla="*/ 3 w 121"/>
                <a:gd name="T31"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20">
                  <a:moveTo>
                    <a:pt x="3" y="91"/>
                  </a:moveTo>
                  <a:cubicBezTo>
                    <a:pt x="3" y="91"/>
                    <a:pt x="46" y="120"/>
                    <a:pt x="87" y="83"/>
                  </a:cubicBezTo>
                  <a:cubicBezTo>
                    <a:pt x="105" y="68"/>
                    <a:pt x="110" y="48"/>
                    <a:pt x="109" y="30"/>
                  </a:cubicBezTo>
                  <a:cubicBezTo>
                    <a:pt x="109" y="30"/>
                    <a:pt x="120" y="22"/>
                    <a:pt x="121" y="17"/>
                  </a:cubicBezTo>
                  <a:cubicBezTo>
                    <a:pt x="121" y="17"/>
                    <a:pt x="114" y="20"/>
                    <a:pt x="109" y="20"/>
                  </a:cubicBezTo>
                  <a:cubicBezTo>
                    <a:pt x="109" y="20"/>
                    <a:pt x="118" y="13"/>
                    <a:pt x="118" y="7"/>
                  </a:cubicBezTo>
                  <a:cubicBezTo>
                    <a:pt x="118" y="7"/>
                    <a:pt x="110" y="11"/>
                    <a:pt x="103" y="13"/>
                  </a:cubicBezTo>
                  <a:cubicBezTo>
                    <a:pt x="103" y="13"/>
                    <a:pt x="89" y="0"/>
                    <a:pt x="75" y="7"/>
                  </a:cubicBezTo>
                  <a:cubicBezTo>
                    <a:pt x="61" y="14"/>
                    <a:pt x="60" y="25"/>
                    <a:pt x="60" y="34"/>
                  </a:cubicBezTo>
                  <a:cubicBezTo>
                    <a:pt x="60" y="34"/>
                    <a:pt x="30" y="33"/>
                    <a:pt x="12" y="9"/>
                  </a:cubicBezTo>
                  <a:cubicBezTo>
                    <a:pt x="12" y="9"/>
                    <a:pt x="0" y="27"/>
                    <a:pt x="18" y="41"/>
                  </a:cubicBezTo>
                  <a:cubicBezTo>
                    <a:pt x="18" y="41"/>
                    <a:pt x="14" y="42"/>
                    <a:pt x="8" y="39"/>
                  </a:cubicBezTo>
                  <a:cubicBezTo>
                    <a:pt x="8" y="39"/>
                    <a:pt x="6" y="58"/>
                    <a:pt x="26" y="63"/>
                  </a:cubicBezTo>
                  <a:cubicBezTo>
                    <a:pt x="26" y="63"/>
                    <a:pt x="19" y="64"/>
                    <a:pt x="16" y="64"/>
                  </a:cubicBezTo>
                  <a:cubicBezTo>
                    <a:pt x="16" y="64"/>
                    <a:pt x="20" y="79"/>
                    <a:pt x="38" y="80"/>
                  </a:cubicBezTo>
                  <a:cubicBezTo>
                    <a:pt x="38" y="80"/>
                    <a:pt x="29" y="92"/>
                    <a:pt x="3" y="91"/>
                  </a:cubicBezTo>
                  <a:close/>
                </a:path>
              </a:pathLst>
            </a:custGeom>
            <a:noFill/>
            <a:ln w="28575">
              <a:solidFill>
                <a:schemeClr val="bg1"/>
              </a:solidFill>
              <a:round/>
              <a:headEnd/>
              <a:tailEnd/>
            </a:ln>
            <a:extLst/>
          </p:spPr>
          <p:txBody>
            <a:bodyPr vert="horz" wrap="square" lIns="89619" tIns="44810" rIns="89619" bIns="44810" numCol="1" anchor="t" anchorCtr="0" compatLnSpc="1">
              <a:prstTxWarp prst="textNoShape">
                <a:avLst/>
              </a:prstTxWarp>
            </a:bodyPr>
            <a:lstStyle/>
            <a:p>
              <a:endParaRPr lang="en-US" sz="1729" dirty="0"/>
            </a:p>
          </p:txBody>
        </p:sp>
      </p:grpSp>
      <p:grpSp>
        <p:nvGrpSpPr>
          <p:cNvPr id="28" name="Group 27"/>
          <p:cNvGrpSpPr/>
          <p:nvPr userDrawn="1"/>
        </p:nvGrpSpPr>
        <p:grpSpPr>
          <a:xfrm>
            <a:off x="7786014" y="158514"/>
            <a:ext cx="637954" cy="638044"/>
            <a:chOff x="7942140" y="161669"/>
            <a:chExt cx="650746" cy="650746"/>
          </a:xfrm>
        </p:grpSpPr>
        <p:sp>
          <p:nvSpPr>
            <p:cNvPr id="233" name="Oval 232"/>
            <p:cNvSpPr/>
            <p:nvPr userDrawn="1"/>
          </p:nvSpPr>
          <p:spPr bwMode="auto">
            <a:xfrm>
              <a:off x="7942140" y="161669"/>
              <a:ext cx="650746" cy="650746"/>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92" name="Freeform 13"/>
            <p:cNvSpPr>
              <a:spLocks noEditPoints="1"/>
            </p:cNvSpPr>
            <p:nvPr userDrawn="1"/>
          </p:nvSpPr>
          <p:spPr bwMode="auto">
            <a:xfrm>
              <a:off x="8102225" y="353590"/>
              <a:ext cx="330576" cy="226934"/>
            </a:xfrm>
            <a:custGeom>
              <a:avLst/>
              <a:gdLst>
                <a:gd name="T0" fmla="*/ 0 w 185"/>
                <a:gd name="T1" fmla="*/ 127 h 127"/>
                <a:gd name="T2" fmla="*/ 185 w 185"/>
                <a:gd name="T3" fmla="*/ 127 h 127"/>
                <a:gd name="T4" fmla="*/ 185 w 185"/>
                <a:gd name="T5" fmla="*/ 0 h 127"/>
                <a:gd name="T6" fmla="*/ 0 w 185"/>
                <a:gd name="T7" fmla="*/ 0 h 127"/>
                <a:gd name="T8" fmla="*/ 0 w 185"/>
                <a:gd name="T9" fmla="*/ 127 h 127"/>
                <a:gd name="T10" fmla="*/ 160 w 185"/>
                <a:gd name="T11" fmla="*/ 11 h 127"/>
                <a:gd name="T12" fmla="*/ 92 w 185"/>
                <a:gd name="T13" fmla="*/ 56 h 127"/>
                <a:gd name="T14" fmla="*/ 25 w 185"/>
                <a:gd name="T15" fmla="*/ 11 h 127"/>
                <a:gd name="T16" fmla="*/ 160 w 185"/>
                <a:gd name="T17" fmla="*/ 11 h 127"/>
                <a:gd name="T18" fmla="*/ 12 w 185"/>
                <a:gd name="T19" fmla="*/ 17 h 127"/>
                <a:gd name="T20" fmla="*/ 92 w 185"/>
                <a:gd name="T21" fmla="*/ 71 h 127"/>
                <a:gd name="T22" fmla="*/ 173 w 185"/>
                <a:gd name="T23" fmla="*/ 17 h 127"/>
                <a:gd name="T24" fmla="*/ 173 w 185"/>
                <a:gd name="T25" fmla="*/ 115 h 127"/>
                <a:gd name="T26" fmla="*/ 12 w 185"/>
                <a:gd name="T27" fmla="*/ 115 h 127"/>
                <a:gd name="T28" fmla="*/ 12 w 185"/>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27">
                  <a:moveTo>
                    <a:pt x="0" y="127"/>
                  </a:moveTo>
                  <a:lnTo>
                    <a:pt x="185" y="127"/>
                  </a:lnTo>
                  <a:lnTo>
                    <a:pt x="185" y="0"/>
                  </a:lnTo>
                  <a:lnTo>
                    <a:pt x="0" y="0"/>
                  </a:lnTo>
                  <a:lnTo>
                    <a:pt x="0" y="127"/>
                  </a:lnTo>
                  <a:close/>
                  <a:moveTo>
                    <a:pt x="160" y="11"/>
                  </a:moveTo>
                  <a:lnTo>
                    <a:pt x="92" y="56"/>
                  </a:lnTo>
                  <a:lnTo>
                    <a:pt x="25" y="11"/>
                  </a:lnTo>
                  <a:lnTo>
                    <a:pt x="160" y="11"/>
                  </a:lnTo>
                  <a:close/>
                  <a:moveTo>
                    <a:pt x="12" y="17"/>
                  </a:moveTo>
                  <a:lnTo>
                    <a:pt x="92" y="71"/>
                  </a:lnTo>
                  <a:lnTo>
                    <a:pt x="173" y="17"/>
                  </a:lnTo>
                  <a:lnTo>
                    <a:pt x="173" y="115"/>
                  </a:lnTo>
                  <a:lnTo>
                    <a:pt x="12" y="115"/>
                  </a:lnTo>
                  <a:lnTo>
                    <a:pt x="12" y="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29" name="Group 28"/>
          <p:cNvGrpSpPr/>
          <p:nvPr userDrawn="1"/>
        </p:nvGrpSpPr>
        <p:grpSpPr>
          <a:xfrm>
            <a:off x="6189281" y="796558"/>
            <a:ext cx="896425" cy="896552"/>
            <a:chOff x="6313389" y="812415"/>
            <a:chExt cx="914400" cy="914400"/>
          </a:xfrm>
        </p:grpSpPr>
        <p:sp>
          <p:nvSpPr>
            <p:cNvPr id="216" name="Oval 215"/>
            <p:cNvSpPr/>
            <p:nvPr/>
          </p:nvSpPr>
          <p:spPr bwMode="auto">
            <a:xfrm>
              <a:off x="6313389" y="812415"/>
              <a:ext cx="914400" cy="914400"/>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98" name="Freeform 9"/>
            <p:cNvSpPr>
              <a:spLocks noEditPoints="1"/>
            </p:cNvSpPr>
            <p:nvPr userDrawn="1"/>
          </p:nvSpPr>
          <p:spPr bwMode="auto">
            <a:xfrm>
              <a:off x="6526957" y="1077553"/>
              <a:ext cx="466774" cy="358024"/>
            </a:xfrm>
            <a:custGeom>
              <a:avLst/>
              <a:gdLst>
                <a:gd name="T0" fmla="*/ 0 w 115"/>
                <a:gd name="T1" fmla="*/ 9 h 88"/>
                <a:gd name="T2" fmla="*/ 115 w 115"/>
                <a:gd name="T3" fmla="*/ 0 h 88"/>
                <a:gd name="T4" fmla="*/ 98 w 115"/>
                <a:gd name="T5" fmla="*/ 3 h 88"/>
                <a:gd name="T6" fmla="*/ 94 w 115"/>
                <a:gd name="T7" fmla="*/ 6 h 88"/>
                <a:gd name="T8" fmla="*/ 98 w 115"/>
                <a:gd name="T9" fmla="*/ 3 h 88"/>
                <a:gd name="T10" fmla="*/ 101 w 115"/>
                <a:gd name="T11" fmla="*/ 3 h 88"/>
                <a:gd name="T12" fmla="*/ 105 w 115"/>
                <a:gd name="T13" fmla="*/ 6 h 88"/>
                <a:gd name="T14" fmla="*/ 112 w 115"/>
                <a:gd name="T15" fmla="*/ 3 h 88"/>
                <a:gd name="T16" fmla="*/ 108 w 115"/>
                <a:gd name="T17" fmla="*/ 6 h 88"/>
                <a:gd name="T18" fmla="*/ 112 w 115"/>
                <a:gd name="T19" fmla="*/ 3 h 88"/>
                <a:gd name="T20" fmla="*/ 115 w 115"/>
                <a:gd name="T21" fmla="*/ 88 h 88"/>
                <a:gd name="T22" fmla="*/ 0 w 115"/>
                <a:gd name="T23" fmla="*/ 13 h 88"/>
                <a:gd name="T24" fmla="*/ 108 w 115"/>
                <a:gd name="T25" fmla="*/ 20 h 88"/>
                <a:gd name="T26" fmla="*/ 7 w 115"/>
                <a:gd name="T27" fmla="*/ 81 h 88"/>
                <a:gd name="T28" fmla="*/ 108 w 115"/>
                <a:gd name="T29" fmla="*/ 20 h 88"/>
                <a:gd name="T30" fmla="*/ 54 w 115"/>
                <a:gd name="T31" fmla="*/ 31 h 88"/>
                <a:gd name="T32" fmla="*/ 49 w 115"/>
                <a:gd name="T33" fmla="*/ 50 h 88"/>
                <a:gd name="T34" fmla="*/ 49 w 115"/>
                <a:gd name="T35" fmla="*/ 31 h 88"/>
                <a:gd name="T36" fmla="*/ 34 w 115"/>
                <a:gd name="T37" fmla="*/ 34 h 88"/>
                <a:gd name="T38" fmla="*/ 30 w 115"/>
                <a:gd name="T39" fmla="*/ 50 h 88"/>
                <a:gd name="T40" fmla="*/ 30 w 115"/>
                <a:gd name="T41" fmla="*/ 34 h 88"/>
                <a:gd name="T42" fmla="*/ 28 w 115"/>
                <a:gd name="T43" fmla="*/ 43 h 88"/>
                <a:gd name="T44" fmla="*/ 23 w 115"/>
                <a:gd name="T45" fmla="*/ 50 h 88"/>
                <a:gd name="T46" fmla="*/ 23 w 115"/>
                <a:gd name="T47" fmla="*/ 43 h 88"/>
                <a:gd name="T48" fmla="*/ 41 w 115"/>
                <a:gd name="T49" fmla="*/ 37 h 88"/>
                <a:gd name="T50" fmla="*/ 36 w 115"/>
                <a:gd name="T51" fmla="*/ 50 h 88"/>
                <a:gd name="T52" fmla="*/ 36 w 115"/>
                <a:gd name="T53" fmla="*/ 37 h 88"/>
                <a:gd name="T54" fmla="*/ 47 w 115"/>
                <a:gd name="T55" fmla="*/ 46 h 88"/>
                <a:gd name="T56" fmla="*/ 42 w 115"/>
                <a:gd name="T57" fmla="*/ 50 h 88"/>
                <a:gd name="T58" fmla="*/ 42 w 115"/>
                <a:gd name="T59" fmla="*/ 46 h 88"/>
                <a:gd name="T60" fmla="*/ 62 w 115"/>
                <a:gd name="T61" fmla="*/ 52 h 88"/>
                <a:gd name="T62" fmla="*/ 76 w 115"/>
                <a:gd name="T63" fmla="*/ 52 h 88"/>
                <a:gd name="T64" fmla="*/ 76 w 115"/>
                <a:gd name="T65" fmla="*/ 66 h 88"/>
                <a:gd name="T66" fmla="*/ 80 w 115"/>
                <a:gd name="T67" fmla="*/ 35 h 88"/>
                <a:gd name="T68" fmla="*/ 80 w 115"/>
                <a:gd name="T69" fmla="*/ 50 h 88"/>
                <a:gd name="T70" fmla="*/ 52 w 115"/>
                <a:gd name="T71" fmla="*/ 59 h 88"/>
                <a:gd name="T72" fmla="*/ 27 w 115"/>
                <a:gd name="T73" fmla="*/ 57 h 88"/>
                <a:gd name="T74" fmla="*/ 24 w 115"/>
                <a:gd name="T75" fmla="*/ 69 h 88"/>
                <a:gd name="T76" fmla="*/ 24 w 115"/>
                <a:gd name="T77" fmla="*/ 66 h 88"/>
                <a:gd name="T78" fmla="*/ 24 w 115"/>
                <a:gd name="T79" fmla="*/ 69 h 88"/>
                <a:gd name="T80" fmla="*/ 23 w 115"/>
                <a:gd name="T81" fmla="*/ 63 h 88"/>
                <a:gd name="T82" fmla="*/ 25 w 115"/>
                <a:gd name="T83" fmla="*/ 63 h 88"/>
                <a:gd name="T84" fmla="*/ 24 w 115"/>
                <a:gd name="T85" fmla="*/ 59 h 88"/>
                <a:gd name="T86" fmla="*/ 24 w 115"/>
                <a:gd name="T87" fmla="*/ 57 h 88"/>
                <a:gd name="T88" fmla="*/ 24 w 115"/>
                <a:gd name="T89" fmla="*/ 59 h 88"/>
                <a:gd name="T90" fmla="*/ 27 w 115"/>
                <a:gd name="T91" fmla="*/ 69 h 88"/>
                <a:gd name="T92" fmla="*/ 50 w 115"/>
                <a:gd name="T93" fmla="*/ 66 h 88"/>
                <a:gd name="T94" fmla="*/ 54 w 115"/>
                <a:gd name="T95" fmla="*/ 64 h 88"/>
                <a:gd name="T96" fmla="*/ 27 w 115"/>
                <a:gd name="T97" fmla="*/ 62 h 88"/>
                <a:gd name="T98" fmla="*/ 54 w 115"/>
                <a:gd name="T99" fmla="*/ 6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88">
                  <a:moveTo>
                    <a:pt x="115" y="9"/>
                  </a:moveTo>
                  <a:cubicBezTo>
                    <a:pt x="0" y="9"/>
                    <a:pt x="0" y="9"/>
                    <a:pt x="0" y="9"/>
                  </a:cubicBezTo>
                  <a:cubicBezTo>
                    <a:pt x="0" y="0"/>
                    <a:pt x="0" y="0"/>
                    <a:pt x="0" y="0"/>
                  </a:cubicBezTo>
                  <a:cubicBezTo>
                    <a:pt x="115" y="0"/>
                    <a:pt x="115" y="0"/>
                    <a:pt x="115" y="0"/>
                  </a:cubicBezTo>
                  <a:lnTo>
                    <a:pt x="115" y="9"/>
                  </a:lnTo>
                  <a:close/>
                  <a:moveTo>
                    <a:pt x="98" y="3"/>
                  </a:moveTo>
                  <a:cubicBezTo>
                    <a:pt x="94" y="3"/>
                    <a:pt x="94" y="3"/>
                    <a:pt x="94" y="3"/>
                  </a:cubicBezTo>
                  <a:cubicBezTo>
                    <a:pt x="94" y="6"/>
                    <a:pt x="94" y="6"/>
                    <a:pt x="94" y="6"/>
                  </a:cubicBezTo>
                  <a:cubicBezTo>
                    <a:pt x="98" y="6"/>
                    <a:pt x="98" y="6"/>
                    <a:pt x="98" y="6"/>
                  </a:cubicBezTo>
                  <a:lnTo>
                    <a:pt x="98" y="3"/>
                  </a:lnTo>
                  <a:close/>
                  <a:moveTo>
                    <a:pt x="105" y="3"/>
                  </a:moveTo>
                  <a:cubicBezTo>
                    <a:pt x="101" y="3"/>
                    <a:pt x="101" y="3"/>
                    <a:pt x="101" y="3"/>
                  </a:cubicBezTo>
                  <a:cubicBezTo>
                    <a:pt x="101" y="6"/>
                    <a:pt x="101" y="6"/>
                    <a:pt x="101" y="6"/>
                  </a:cubicBezTo>
                  <a:cubicBezTo>
                    <a:pt x="105" y="6"/>
                    <a:pt x="105" y="6"/>
                    <a:pt x="105" y="6"/>
                  </a:cubicBezTo>
                  <a:lnTo>
                    <a:pt x="105" y="3"/>
                  </a:lnTo>
                  <a:close/>
                  <a:moveTo>
                    <a:pt x="112" y="3"/>
                  </a:moveTo>
                  <a:cubicBezTo>
                    <a:pt x="108" y="3"/>
                    <a:pt x="108" y="3"/>
                    <a:pt x="108" y="3"/>
                  </a:cubicBezTo>
                  <a:cubicBezTo>
                    <a:pt x="108" y="6"/>
                    <a:pt x="108" y="6"/>
                    <a:pt x="108" y="6"/>
                  </a:cubicBezTo>
                  <a:cubicBezTo>
                    <a:pt x="112" y="6"/>
                    <a:pt x="112" y="6"/>
                    <a:pt x="112" y="6"/>
                  </a:cubicBezTo>
                  <a:lnTo>
                    <a:pt x="112" y="3"/>
                  </a:lnTo>
                  <a:close/>
                  <a:moveTo>
                    <a:pt x="115" y="13"/>
                  </a:moveTo>
                  <a:cubicBezTo>
                    <a:pt x="115" y="88"/>
                    <a:pt x="115" y="88"/>
                    <a:pt x="115" y="88"/>
                  </a:cubicBezTo>
                  <a:cubicBezTo>
                    <a:pt x="0" y="88"/>
                    <a:pt x="0" y="88"/>
                    <a:pt x="0" y="88"/>
                  </a:cubicBezTo>
                  <a:cubicBezTo>
                    <a:pt x="0" y="13"/>
                    <a:pt x="0" y="13"/>
                    <a:pt x="0" y="13"/>
                  </a:cubicBezTo>
                  <a:lnTo>
                    <a:pt x="115" y="13"/>
                  </a:lnTo>
                  <a:close/>
                  <a:moveTo>
                    <a:pt x="108" y="20"/>
                  </a:moveTo>
                  <a:cubicBezTo>
                    <a:pt x="7" y="20"/>
                    <a:pt x="7" y="20"/>
                    <a:pt x="7" y="20"/>
                  </a:cubicBezTo>
                  <a:cubicBezTo>
                    <a:pt x="7" y="81"/>
                    <a:pt x="7" y="81"/>
                    <a:pt x="7" y="81"/>
                  </a:cubicBezTo>
                  <a:cubicBezTo>
                    <a:pt x="108" y="81"/>
                    <a:pt x="108" y="81"/>
                    <a:pt x="108" y="81"/>
                  </a:cubicBezTo>
                  <a:lnTo>
                    <a:pt x="108" y="20"/>
                  </a:lnTo>
                  <a:close/>
                  <a:moveTo>
                    <a:pt x="49" y="31"/>
                  </a:moveTo>
                  <a:cubicBezTo>
                    <a:pt x="54" y="31"/>
                    <a:pt x="54" y="31"/>
                    <a:pt x="54" y="31"/>
                  </a:cubicBezTo>
                  <a:cubicBezTo>
                    <a:pt x="54" y="50"/>
                    <a:pt x="54" y="50"/>
                    <a:pt x="54" y="50"/>
                  </a:cubicBezTo>
                  <a:cubicBezTo>
                    <a:pt x="49" y="50"/>
                    <a:pt x="49" y="50"/>
                    <a:pt x="49" y="50"/>
                  </a:cubicBezTo>
                  <a:cubicBezTo>
                    <a:pt x="49" y="31"/>
                    <a:pt x="49" y="31"/>
                    <a:pt x="49" y="31"/>
                  </a:cubicBezTo>
                  <a:cubicBezTo>
                    <a:pt x="49" y="31"/>
                    <a:pt x="49" y="31"/>
                    <a:pt x="49" y="31"/>
                  </a:cubicBezTo>
                  <a:close/>
                  <a:moveTo>
                    <a:pt x="30" y="34"/>
                  </a:moveTo>
                  <a:cubicBezTo>
                    <a:pt x="34" y="34"/>
                    <a:pt x="34" y="34"/>
                    <a:pt x="34" y="34"/>
                  </a:cubicBezTo>
                  <a:cubicBezTo>
                    <a:pt x="34" y="50"/>
                    <a:pt x="34" y="50"/>
                    <a:pt x="34" y="50"/>
                  </a:cubicBezTo>
                  <a:cubicBezTo>
                    <a:pt x="30" y="50"/>
                    <a:pt x="30" y="50"/>
                    <a:pt x="30" y="50"/>
                  </a:cubicBezTo>
                  <a:cubicBezTo>
                    <a:pt x="30" y="34"/>
                    <a:pt x="30" y="34"/>
                    <a:pt x="30" y="34"/>
                  </a:cubicBezTo>
                  <a:cubicBezTo>
                    <a:pt x="30" y="34"/>
                    <a:pt x="30" y="34"/>
                    <a:pt x="30" y="34"/>
                  </a:cubicBezTo>
                  <a:close/>
                  <a:moveTo>
                    <a:pt x="23" y="43"/>
                  </a:moveTo>
                  <a:cubicBezTo>
                    <a:pt x="28" y="43"/>
                    <a:pt x="28" y="43"/>
                    <a:pt x="28" y="43"/>
                  </a:cubicBezTo>
                  <a:cubicBezTo>
                    <a:pt x="28" y="50"/>
                    <a:pt x="28" y="50"/>
                    <a:pt x="28" y="50"/>
                  </a:cubicBezTo>
                  <a:cubicBezTo>
                    <a:pt x="23" y="50"/>
                    <a:pt x="23" y="50"/>
                    <a:pt x="23" y="50"/>
                  </a:cubicBezTo>
                  <a:cubicBezTo>
                    <a:pt x="23" y="43"/>
                    <a:pt x="23" y="43"/>
                    <a:pt x="23" y="43"/>
                  </a:cubicBezTo>
                  <a:cubicBezTo>
                    <a:pt x="23" y="43"/>
                    <a:pt x="23" y="43"/>
                    <a:pt x="23" y="43"/>
                  </a:cubicBezTo>
                  <a:close/>
                  <a:moveTo>
                    <a:pt x="36" y="37"/>
                  </a:moveTo>
                  <a:cubicBezTo>
                    <a:pt x="41" y="37"/>
                    <a:pt x="41" y="37"/>
                    <a:pt x="41" y="37"/>
                  </a:cubicBezTo>
                  <a:cubicBezTo>
                    <a:pt x="41" y="50"/>
                    <a:pt x="41" y="50"/>
                    <a:pt x="41" y="50"/>
                  </a:cubicBezTo>
                  <a:cubicBezTo>
                    <a:pt x="36" y="50"/>
                    <a:pt x="36" y="50"/>
                    <a:pt x="36" y="50"/>
                  </a:cubicBezTo>
                  <a:cubicBezTo>
                    <a:pt x="36" y="37"/>
                    <a:pt x="36" y="37"/>
                    <a:pt x="36" y="37"/>
                  </a:cubicBezTo>
                  <a:cubicBezTo>
                    <a:pt x="36" y="37"/>
                    <a:pt x="36" y="37"/>
                    <a:pt x="36" y="37"/>
                  </a:cubicBezTo>
                  <a:close/>
                  <a:moveTo>
                    <a:pt x="42" y="46"/>
                  </a:moveTo>
                  <a:cubicBezTo>
                    <a:pt x="47" y="46"/>
                    <a:pt x="47" y="46"/>
                    <a:pt x="47" y="46"/>
                  </a:cubicBezTo>
                  <a:cubicBezTo>
                    <a:pt x="47" y="50"/>
                    <a:pt x="47" y="50"/>
                    <a:pt x="47" y="50"/>
                  </a:cubicBezTo>
                  <a:cubicBezTo>
                    <a:pt x="42" y="50"/>
                    <a:pt x="42" y="50"/>
                    <a:pt x="42" y="50"/>
                  </a:cubicBezTo>
                  <a:cubicBezTo>
                    <a:pt x="42" y="46"/>
                    <a:pt x="42" y="46"/>
                    <a:pt x="42" y="46"/>
                  </a:cubicBezTo>
                  <a:cubicBezTo>
                    <a:pt x="42" y="46"/>
                    <a:pt x="42" y="46"/>
                    <a:pt x="42" y="46"/>
                  </a:cubicBezTo>
                  <a:close/>
                  <a:moveTo>
                    <a:pt x="76" y="66"/>
                  </a:moveTo>
                  <a:cubicBezTo>
                    <a:pt x="69" y="66"/>
                    <a:pt x="62" y="60"/>
                    <a:pt x="62" y="52"/>
                  </a:cubicBezTo>
                  <a:cubicBezTo>
                    <a:pt x="62" y="44"/>
                    <a:pt x="69" y="38"/>
                    <a:pt x="76" y="38"/>
                  </a:cubicBezTo>
                  <a:cubicBezTo>
                    <a:pt x="76" y="52"/>
                    <a:pt x="76" y="52"/>
                    <a:pt x="76" y="52"/>
                  </a:cubicBezTo>
                  <a:cubicBezTo>
                    <a:pt x="91" y="52"/>
                    <a:pt x="91" y="52"/>
                    <a:pt x="91" y="52"/>
                  </a:cubicBezTo>
                  <a:cubicBezTo>
                    <a:pt x="91" y="60"/>
                    <a:pt x="84" y="66"/>
                    <a:pt x="76" y="66"/>
                  </a:cubicBezTo>
                  <a:close/>
                  <a:moveTo>
                    <a:pt x="80" y="50"/>
                  </a:moveTo>
                  <a:cubicBezTo>
                    <a:pt x="80" y="50"/>
                    <a:pt x="80" y="50"/>
                    <a:pt x="80" y="35"/>
                  </a:cubicBezTo>
                  <a:cubicBezTo>
                    <a:pt x="88" y="35"/>
                    <a:pt x="94" y="42"/>
                    <a:pt x="94" y="50"/>
                  </a:cubicBezTo>
                  <a:cubicBezTo>
                    <a:pt x="94" y="50"/>
                    <a:pt x="94" y="50"/>
                    <a:pt x="80" y="50"/>
                  </a:cubicBezTo>
                  <a:close/>
                  <a:moveTo>
                    <a:pt x="52" y="57"/>
                  </a:moveTo>
                  <a:cubicBezTo>
                    <a:pt x="52" y="57"/>
                    <a:pt x="52" y="57"/>
                    <a:pt x="52" y="59"/>
                  </a:cubicBezTo>
                  <a:cubicBezTo>
                    <a:pt x="52" y="59"/>
                    <a:pt x="41" y="59"/>
                    <a:pt x="27" y="59"/>
                  </a:cubicBezTo>
                  <a:cubicBezTo>
                    <a:pt x="27" y="59"/>
                    <a:pt x="27" y="59"/>
                    <a:pt x="27" y="57"/>
                  </a:cubicBezTo>
                  <a:cubicBezTo>
                    <a:pt x="27" y="57"/>
                    <a:pt x="38" y="57"/>
                    <a:pt x="52" y="57"/>
                  </a:cubicBezTo>
                  <a:close/>
                  <a:moveTo>
                    <a:pt x="24" y="69"/>
                  </a:moveTo>
                  <a:cubicBezTo>
                    <a:pt x="24" y="69"/>
                    <a:pt x="23" y="68"/>
                    <a:pt x="23" y="68"/>
                  </a:cubicBezTo>
                  <a:cubicBezTo>
                    <a:pt x="23" y="67"/>
                    <a:pt x="24" y="66"/>
                    <a:pt x="24" y="66"/>
                  </a:cubicBezTo>
                  <a:cubicBezTo>
                    <a:pt x="25" y="66"/>
                    <a:pt x="25" y="67"/>
                    <a:pt x="25" y="68"/>
                  </a:cubicBezTo>
                  <a:cubicBezTo>
                    <a:pt x="25" y="68"/>
                    <a:pt x="25" y="69"/>
                    <a:pt x="24" y="69"/>
                  </a:cubicBezTo>
                  <a:close/>
                  <a:moveTo>
                    <a:pt x="24" y="64"/>
                  </a:moveTo>
                  <a:cubicBezTo>
                    <a:pt x="24" y="64"/>
                    <a:pt x="23" y="64"/>
                    <a:pt x="23" y="63"/>
                  </a:cubicBezTo>
                  <a:cubicBezTo>
                    <a:pt x="23" y="62"/>
                    <a:pt x="24" y="62"/>
                    <a:pt x="24" y="62"/>
                  </a:cubicBezTo>
                  <a:cubicBezTo>
                    <a:pt x="25" y="62"/>
                    <a:pt x="25" y="62"/>
                    <a:pt x="25" y="63"/>
                  </a:cubicBezTo>
                  <a:cubicBezTo>
                    <a:pt x="25" y="64"/>
                    <a:pt x="25" y="64"/>
                    <a:pt x="24" y="64"/>
                  </a:cubicBezTo>
                  <a:close/>
                  <a:moveTo>
                    <a:pt x="24" y="59"/>
                  </a:moveTo>
                  <a:cubicBezTo>
                    <a:pt x="24" y="59"/>
                    <a:pt x="23" y="59"/>
                    <a:pt x="23" y="58"/>
                  </a:cubicBezTo>
                  <a:cubicBezTo>
                    <a:pt x="23" y="57"/>
                    <a:pt x="24" y="57"/>
                    <a:pt x="24" y="57"/>
                  </a:cubicBezTo>
                  <a:cubicBezTo>
                    <a:pt x="25" y="57"/>
                    <a:pt x="25" y="57"/>
                    <a:pt x="25" y="58"/>
                  </a:cubicBezTo>
                  <a:cubicBezTo>
                    <a:pt x="25" y="59"/>
                    <a:pt x="25" y="59"/>
                    <a:pt x="24" y="59"/>
                  </a:cubicBezTo>
                  <a:close/>
                  <a:moveTo>
                    <a:pt x="50" y="69"/>
                  </a:moveTo>
                  <a:cubicBezTo>
                    <a:pt x="38" y="69"/>
                    <a:pt x="27" y="69"/>
                    <a:pt x="27" y="69"/>
                  </a:cubicBezTo>
                  <a:cubicBezTo>
                    <a:pt x="27" y="66"/>
                    <a:pt x="27" y="66"/>
                    <a:pt x="27" y="66"/>
                  </a:cubicBezTo>
                  <a:cubicBezTo>
                    <a:pt x="39" y="66"/>
                    <a:pt x="50" y="66"/>
                    <a:pt x="50" y="66"/>
                  </a:cubicBezTo>
                  <a:cubicBezTo>
                    <a:pt x="50" y="69"/>
                    <a:pt x="50" y="69"/>
                    <a:pt x="50" y="69"/>
                  </a:cubicBezTo>
                  <a:close/>
                  <a:moveTo>
                    <a:pt x="54" y="64"/>
                  </a:moveTo>
                  <a:cubicBezTo>
                    <a:pt x="54" y="64"/>
                    <a:pt x="43" y="64"/>
                    <a:pt x="27" y="64"/>
                  </a:cubicBezTo>
                  <a:cubicBezTo>
                    <a:pt x="27" y="64"/>
                    <a:pt x="27" y="64"/>
                    <a:pt x="27" y="62"/>
                  </a:cubicBezTo>
                  <a:cubicBezTo>
                    <a:pt x="27" y="62"/>
                    <a:pt x="38" y="62"/>
                    <a:pt x="54" y="62"/>
                  </a:cubicBezTo>
                  <a:cubicBezTo>
                    <a:pt x="54" y="62"/>
                    <a:pt x="54" y="62"/>
                    <a:pt x="54" y="64"/>
                  </a:cubicBezTo>
                  <a:close/>
                </a:path>
              </a:pathLst>
            </a:custGeom>
            <a:solidFill>
              <a:schemeClr val="bg1"/>
            </a:solidFill>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31" name="Group 30"/>
          <p:cNvGrpSpPr/>
          <p:nvPr userDrawn="1"/>
        </p:nvGrpSpPr>
        <p:grpSpPr>
          <a:xfrm>
            <a:off x="2922757" y="455518"/>
            <a:ext cx="1045829" cy="1045977"/>
            <a:chOff x="1951037" y="258755"/>
            <a:chExt cx="1066800" cy="1066800"/>
          </a:xfrm>
        </p:grpSpPr>
        <p:sp>
          <p:nvSpPr>
            <p:cNvPr id="230" name="Oval 229"/>
            <p:cNvSpPr/>
            <p:nvPr userDrawn="1"/>
          </p:nvSpPr>
          <p:spPr bwMode="auto">
            <a:xfrm>
              <a:off x="1951037" y="258755"/>
              <a:ext cx="1066800" cy="1066800"/>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pic>
          <p:nvPicPr>
            <p:cNvPr id="13" name="Picture 12"/>
            <p:cNvPicPr>
              <a:picLocks noChangeAspect="1"/>
            </p:cNvPicPr>
            <p:nvPr userDrawn="1"/>
          </p:nvPicPr>
          <p:blipFill rotWithShape="1">
            <a:blip r:embed="rId4"/>
            <a:srcRect r="77691"/>
            <a:stretch/>
          </p:blipFill>
          <p:spPr>
            <a:xfrm>
              <a:off x="2255725" y="535030"/>
              <a:ext cx="560878" cy="514250"/>
            </a:xfrm>
            <a:prstGeom prst="rect">
              <a:avLst/>
            </a:prstGeom>
          </p:spPr>
        </p:pic>
      </p:grpSp>
      <p:cxnSp>
        <p:nvCxnSpPr>
          <p:cNvPr id="118" name="Straight Connector 117"/>
          <p:cNvCxnSpPr/>
          <p:nvPr userDrawn="1"/>
        </p:nvCxnSpPr>
        <p:spPr>
          <a:xfrm flipV="1">
            <a:off x="7881068" y="1972416"/>
            <a:ext cx="29881" cy="656537"/>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124" name="Straight Connector 123"/>
          <p:cNvCxnSpPr>
            <a:endCxn id="208" idx="7"/>
          </p:cNvCxnSpPr>
          <p:nvPr userDrawn="1"/>
        </p:nvCxnSpPr>
        <p:spPr>
          <a:xfrm flipH="1">
            <a:off x="9799578" y="1317932"/>
            <a:ext cx="975448" cy="1372928"/>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cxnSp>
        <p:nvCxnSpPr>
          <p:cNvPr id="128" name="Straight Connector 127"/>
          <p:cNvCxnSpPr/>
          <p:nvPr userDrawn="1"/>
        </p:nvCxnSpPr>
        <p:spPr>
          <a:xfrm>
            <a:off x="10308885" y="4440735"/>
            <a:ext cx="536922" cy="466954"/>
          </a:xfrm>
          <a:prstGeom prst="line">
            <a:avLst/>
          </a:prstGeom>
          <a:noFill/>
          <a:ln w="38100" cap="rnd" cmpd="sng" algn="ctr">
            <a:gradFill flip="none" rotWithShape="1">
              <a:gsLst>
                <a:gs pos="0">
                  <a:schemeClr val="bg1">
                    <a:lumMod val="75000"/>
                  </a:schemeClr>
                </a:gs>
                <a:gs pos="96241">
                  <a:schemeClr val="bg1">
                    <a:lumMod val="75000"/>
                  </a:schemeClr>
                </a:gs>
                <a:gs pos="52000">
                  <a:schemeClr val="bg1">
                    <a:lumMod val="75000"/>
                    <a:alpha val="60000"/>
                  </a:schemeClr>
                </a:gs>
              </a:gsLst>
              <a:lin ang="10800000" scaled="1"/>
              <a:tileRect/>
            </a:gradFill>
            <a:prstDash val="sysDot"/>
          </a:ln>
          <a:effectLst/>
        </p:spPr>
      </p:cxnSp>
      <p:grpSp>
        <p:nvGrpSpPr>
          <p:cNvPr id="27" name="Group 26"/>
          <p:cNvGrpSpPr/>
          <p:nvPr userDrawn="1"/>
        </p:nvGrpSpPr>
        <p:grpSpPr>
          <a:xfrm>
            <a:off x="10549643" y="358844"/>
            <a:ext cx="1021707" cy="1021852"/>
            <a:chOff x="10761186" y="365988"/>
            <a:chExt cx="1042194" cy="1042194"/>
          </a:xfrm>
        </p:grpSpPr>
        <p:sp>
          <p:nvSpPr>
            <p:cNvPr id="247" name="Oval 246"/>
            <p:cNvSpPr/>
            <p:nvPr userDrawn="1"/>
          </p:nvSpPr>
          <p:spPr bwMode="auto">
            <a:xfrm>
              <a:off x="10761186" y="365988"/>
              <a:ext cx="1042194" cy="1042194"/>
            </a:xfrm>
            <a:prstGeom prst="ellipse">
              <a:avLst/>
            </a:prstGeom>
            <a:solidFill>
              <a:schemeClr val="accent1">
                <a:lumMod val="75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1" name="Group 20"/>
            <p:cNvGrpSpPr/>
            <p:nvPr userDrawn="1"/>
          </p:nvGrpSpPr>
          <p:grpSpPr>
            <a:xfrm>
              <a:off x="10840980" y="566631"/>
              <a:ext cx="842968" cy="692976"/>
              <a:chOff x="10893773" y="601214"/>
              <a:chExt cx="758603" cy="623620"/>
            </a:xfrm>
          </p:grpSpPr>
          <p:sp>
            <p:nvSpPr>
              <p:cNvPr id="85" name="Freeform 84"/>
              <p:cNvSpPr>
                <a:spLocks noChangeAspect="1"/>
              </p:cNvSpPr>
              <p:nvPr userDrawn="1"/>
            </p:nvSpPr>
            <p:spPr bwMode="black">
              <a:xfrm>
                <a:off x="11114418" y="601214"/>
                <a:ext cx="315582" cy="378516"/>
              </a:xfrm>
              <a:custGeom>
                <a:avLst/>
                <a:gdLst>
                  <a:gd name="T0" fmla="*/ 1710 w 1710"/>
                  <a:gd name="T1" fmla="*/ 1880 h 2051"/>
                  <a:gd name="T2" fmla="*/ 1710 w 1710"/>
                  <a:gd name="T3" fmla="*/ 1880 h 2051"/>
                  <a:gd name="T4" fmla="*/ 1710 w 1710"/>
                  <a:gd name="T5" fmla="*/ 176 h 2051"/>
                  <a:gd name="T6" fmla="*/ 1101 w 1710"/>
                  <a:gd name="T7" fmla="*/ 0 h 2051"/>
                  <a:gd name="T8" fmla="*/ 3 w 1710"/>
                  <a:gd name="T9" fmla="*/ 413 h 2051"/>
                  <a:gd name="T10" fmla="*/ 0 w 1710"/>
                  <a:gd name="T11" fmla="*/ 413 h 2051"/>
                  <a:gd name="T12" fmla="*/ 0 w 1710"/>
                  <a:gd name="T13" fmla="*/ 1645 h 2051"/>
                  <a:gd name="T14" fmla="*/ 375 w 1710"/>
                  <a:gd name="T15" fmla="*/ 1498 h 2051"/>
                  <a:gd name="T16" fmla="*/ 375 w 1710"/>
                  <a:gd name="T17" fmla="*/ 496 h 2051"/>
                  <a:gd name="T18" fmla="*/ 1101 w 1710"/>
                  <a:gd name="T19" fmla="*/ 323 h 2051"/>
                  <a:gd name="T20" fmla="*/ 1101 w 1710"/>
                  <a:gd name="T21" fmla="*/ 1797 h 2051"/>
                  <a:gd name="T22" fmla="*/ 0 w 1710"/>
                  <a:gd name="T23" fmla="*/ 1645 h 2051"/>
                  <a:gd name="T24" fmla="*/ 1101 w 1710"/>
                  <a:gd name="T25" fmla="*/ 2051 h 2051"/>
                  <a:gd name="T26" fmla="*/ 1101 w 1710"/>
                  <a:gd name="T27" fmla="*/ 2051 h 2051"/>
                  <a:gd name="T28" fmla="*/ 1710 w 1710"/>
                  <a:gd name="T29" fmla="*/ 1882 h 2051"/>
                  <a:gd name="T30" fmla="*/ 1710 w 1710"/>
                  <a:gd name="T31" fmla="*/ 1880 h 2051"/>
                  <a:gd name="T32" fmla="*/ 1710 w 1710"/>
                  <a:gd name="T33" fmla="*/ 188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0" h="2051">
                    <a:moveTo>
                      <a:pt x="1710" y="1880"/>
                    </a:moveTo>
                    <a:lnTo>
                      <a:pt x="1710" y="1880"/>
                    </a:lnTo>
                    <a:lnTo>
                      <a:pt x="1710" y="176"/>
                    </a:lnTo>
                    <a:lnTo>
                      <a:pt x="1101" y="0"/>
                    </a:lnTo>
                    <a:lnTo>
                      <a:pt x="3" y="413"/>
                    </a:lnTo>
                    <a:lnTo>
                      <a:pt x="0" y="413"/>
                    </a:lnTo>
                    <a:lnTo>
                      <a:pt x="0" y="1645"/>
                    </a:lnTo>
                    <a:lnTo>
                      <a:pt x="375" y="1498"/>
                    </a:lnTo>
                    <a:lnTo>
                      <a:pt x="375" y="496"/>
                    </a:lnTo>
                    <a:lnTo>
                      <a:pt x="1101" y="323"/>
                    </a:lnTo>
                    <a:lnTo>
                      <a:pt x="1101" y="1797"/>
                    </a:lnTo>
                    <a:lnTo>
                      <a:pt x="0" y="1645"/>
                    </a:lnTo>
                    <a:lnTo>
                      <a:pt x="1101" y="2051"/>
                    </a:lnTo>
                    <a:lnTo>
                      <a:pt x="1101" y="2051"/>
                    </a:lnTo>
                    <a:lnTo>
                      <a:pt x="1710" y="1882"/>
                    </a:lnTo>
                    <a:lnTo>
                      <a:pt x="1710" y="1880"/>
                    </a:lnTo>
                    <a:lnTo>
                      <a:pt x="1710" y="188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ctr"/>
                <a:endParaRPr lang="en-US" sz="1765" dirty="0"/>
              </a:p>
            </p:txBody>
          </p:sp>
          <p:sp>
            <p:nvSpPr>
              <p:cNvPr id="20" name="Rectangle 19"/>
              <p:cNvSpPr/>
              <p:nvPr userDrawn="1"/>
            </p:nvSpPr>
            <p:spPr>
              <a:xfrm>
                <a:off x="10893773" y="974009"/>
                <a:ext cx="758603" cy="250825"/>
              </a:xfrm>
              <a:prstGeom prst="rect">
                <a:avLst/>
              </a:prstGeom>
            </p:spPr>
            <p:txBody>
              <a:bodyPr wrap="square">
                <a:spAutoFit/>
              </a:bodyPr>
              <a:lstStyle/>
              <a:p>
                <a:pPr lvl="0" algn="ctr"/>
                <a:r>
                  <a:rPr lang="en-US" sz="1176" b="0" dirty="0">
                    <a:solidFill>
                      <a:schemeClr val="bg1"/>
                    </a:solidFill>
                  </a:rPr>
                  <a:t>O365</a:t>
                </a:r>
              </a:p>
            </p:txBody>
          </p:sp>
        </p:grpSp>
      </p:grpSp>
      <p:grpSp>
        <p:nvGrpSpPr>
          <p:cNvPr id="204" name="Group 203"/>
          <p:cNvGrpSpPr/>
          <p:nvPr userDrawn="1"/>
        </p:nvGrpSpPr>
        <p:grpSpPr>
          <a:xfrm>
            <a:off x="9704630" y="3727694"/>
            <a:ext cx="763457" cy="763565"/>
            <a:chOff x="8588963" y="5676639"/>
            <a:chExt cx="1100126" cy="1100126"/>
          </a:xfrm>
        </p:grpSpPr>
        <p:sp>
          <p:nvSpPr>
            <p:cNvPr id="205" name="Oval 204"/>
            <p:cNvSpPr/>
            <p:nvPr userDrawn="1"/>
          </p:nvSpPr>
          <p:spPr bwMode="auto">
            <a:xfrm>
              <a:off x="8588963" y="5676639"/>
              <a:ext cx="1100126" cy="1100126"/>
            </a:xfrm>
            <a:prstGeom prst="ellipse">
              <a:avLst/>
            </a:prstGeom>
            <a:solidFill>
              <a:schemeClr val="tx2">
                <a:lumMod val="50000"/>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06" name="Freeform 5"/>
            <p:cNvSpPr>
              <a:spLocks noChangeAspect="1" noEditPoints="1"/>
            </p:cNvSpPr>
            <p:nvPr/>
          </p:nvSpPr>
          <p:spPr bwMode="auto">
            <a:xfrm>
              <a:off x="8843539" y="5931510"/>
              <a:ext cx="590974" cy="533100"/>
            </a:xfrm>
            <a:custGeom>
              <a:avLst/>
              <a:gdLst>
                <a:gd name="T0" fmla="*/ 80 w 304"/>
                <a:gd name="T1" fmla="*/ 57 h 274"/>
                <a:gd name="T2" fmla="*/ 60 w 304"/>
                <a:gd name="T3" fmla="*/ 66 h 274"/>
                <a:gd name="T4" fmla="*/ 60 w 304"/>
                <a:gd name="T5" fmla="*/ 45 h 274"/>
                <a:gd name="T6" fmla="*/ 80 w 304"/>
                <a:gd name="T7" fmla="*/ 41 h 274"/>
                <a:gd name="T8" fmla="*/ 60 w 304"/>
                <a:gd name="T9" fmla="*/ 36 h 274"/>
                <a:gd name="T10" fmla="*/ 60 w 304"/>
                <a:gd name="T11" fmla="*/ 87 h 274"/>
                <a:gd name="T12" fmla="*/ 80 w 304"/>
                <a:gd name="T13" fmla="*/ 78 h 274"/>
                <a:gd name="T14" fmla="*/ 60 w 304"/>
                <a:gd name="T15" fmla="*/ 87 h 274"/>
                <a:gd name="T16" fmla="*/ 185 w 304"/>
                <a:gd name="T17" fmla="*/ 66 h 274"/>
                <a:gd name="T18" fmla="*/ 188 w 304"/>
                <a:gd name="T19" fmla="*/ 57 h 274"/>
                <a:gd name="T20" fmla="*/ 113 w 304"/>
                <a:gd name="T21" fmla="*/ 66 h 274"/>
                <a:gd name="T22" fmla="*/ 98 w 304"/>
                <a:gd name="T23" fmla="*/ 45 h 274"/>
                <a:gd name="T24" fmla="*/ 188 w 304"/>
                <a:gd name="T25" fmla="*/ 30 h 274"/>
                <a:gd name="T26" fmla="*/ 205 w 304"/>
                <a:gd name="T27" fmla="*/ 60 h 274"/>
                <a:gd name="T28" fmla="*/ 214 w 304"/>
                <a:gd name="T29" fmla="*/ 59 h 274"/>
                <a:gd name="T30" fmla="*/ 188 w 304"/>
                <a:gd name="T31" fmla="*/ 21 h 274"/>
                <a:gd name="T32" fmla="*/ 88 w 304"/>
                <a:gd name="T33" fmla="*/ 45 h 274"/>
                <a:gd name="T34" fmla="*/ 98 w 304"/>
                <a:gd name="T35" fmla="*/ 97 h 274"/>
                <a:gd name="T36" fmla="*/ 167 w 304"/>
                <a:gd name="T37" fmla="*/ 87 h 274"/>
                <a:gd name="T38" fmla="*/ 113 w 304"/>
                <a:gd name="T39" fmla="*/ 78 h 274"/>
                <a:gd name="T40" fmla="*/ 44 w 304"/>
                <a:gd name="T41" fmla="*/ 97 h 274"/>
                <a:gd name="T42" fmla="*/ 61 w 304"/>
                <a:gd name="T43" fmla="*/ 8 h 274"/>
                <a:gd name="T44" fmla="*/ 146 w 304"/>
                <a:gd name="T45" fmla="*/ 13 h 274"/>
                <a:gd name="T46" fmla="*/ 135 w 304"/>
                <a:gd name="T47" fmla="*/ 0 h 274"/>
                <a:gd name="T48" fmla="*/ 35 w 304"/>
                <a:gd name="T49" fmla="*/ 24 h 274"/>
                <a:gd name="T50" fmla="*/ 37 w 304"/>
                <a:gd name="T51" fmla="*/ 97 h 274"/>
                <a:gd name="T52" fmla="*/ 304 w 304"/>
                <a:gd name="T53" fmla="*/ 105 h 274"/>
                <a:gd name="T54" fmla="*/ 269 w 304"/>
                <a:gd name="T55" fmla="*/ 274 h 274"/>
                <a:gd name="T56" fmla="*/ 0 w 304"/>
                <a:gd name="T57" fmla="*/ 238 h 274"/>
                <a:gd name="T58" fmla="*/ 37 w 304"/>
                <a:gd name="T59" fmla="*/ 109 h 274"/>
                <a:gd name="T60" fmla="*/ 176 w 304"/>
                <a:gd name="T61" fmla="*/ 105 h 274"/>
                <a:gd name="T62" fmla="*/ 267 w 304"/>
                <a:gd name="T63" fmla="*/ 71 h 274"/>
                <a:gd name="T64" fmla="*/ 12 w 304"/>
                <a:gd name="T65" fmla="*/ 143 h 274"/>
                <a:gd name="T66" fmla="*/ 292 w 304"/>
                <a:gd name="T67" fmla="*/ 149 h 274"/>
                <a:gd name="T68" fmla="*/ 292 w 304"/>
                <a:gd name="T69" fmla="*/ 105 h 274"/>
                <a:gd name="T70" fmla="*/ 213 w 304"/>
                <a:gd name="T71" fmla="*/ 83 h 274"/>
                <a:gd name="T72" fmla="*/ 188 w 304"/>
                <a:gd name="T73" fmla="*/ 109 h 274"/>
                <a:gd name="T74" fmla="*/ 176 w 304"/>
                <a:gd name="T75" fmla="*/ 121 h 274"/>
                <a:gd name="T76" fmla="*/ 12 w 304"/>
                <a:gd name="T77" fmla="*/ 143 h 274"/>
                <a:gd name="T78" fmla="*/ 292 w 304"/>
                <a:gd name="T79" fmla="*/ 161 h 274"/>
                <a:gd name="T80" fmla="*/ 12 w 304"/>
                <a:gd name="T81" fmla="*/ 161 h 274"/>
                <a:gd name="T82" fmla="*/ 37 w 304"/>
                <a:gd name="T83" fmla="*/ 262 h 274"/>
                <a:gd name="T84" fmla="*/ 292 w 304"/>
                <a:gd name="T85" fmla="*/ 23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4" h="274">
                  <a:moveTo>
                    <a:pt x="60" y="57"/>
                  </a:moveTo>
                  <a:cubicBezTo>
                    <a:pt x="67" y="57"/>
                    <a:pt x="74" y="57"/>
                    <a:pt x="80" y="57"/>
                  </a:cubicBezTo>
                  <a:cubicBezTo>
                    <a:pt x="80" y="66"/>
                    <a:pt x="80" y="66"/>
                    <a:pt x="80" y="66"/>
                  </a:cubicBezTo>
                  <a:cubicBezTo>
                    <a:pt x="60" y="66"/>
                    <a:pt x="60" y="66"/>
                    <a:pt x="60" y="66"/>
                  </a:cubicBezTo>
                  <a:lnTo>
                    <a:pt x="60" y="57"/>
                  </a:lnTo>
                  <a:close/>
                  <a:moveTo>
                    <a:pt x="60" y="45"/>
                  </a:moveTo>
                  <a:cubicBezTo>
                    <a:pt x="60" y="45"/>
                    <a:pt x="60" y="45"/>
                    <a:pt x="80" y="45"/>
                  </a:cubicBezTo>
                  <a:cubicBezTo>
                    <a:pt x="80" y="41"/>
                    <a:pt x="80" y="41"/>
                    <a:pt x="80" y="41"/>
                  </a:cubicBezTo>
                  <a:cubicBezTo>
                    <a:pt x="80" y="40"/>
                    <a:pt x="80" y="38"/>
                    <a:pt x="80" y="36"/>
                  </a:cubicBezTo>
                  <a:cubicBezTo>
                    <a:pt x="74" y="36"/>
                    <a:pt x="68" y="36"/>
                    <a:pt x="60" y="36"/>
                  </a:cubicBezTo>
                  <a:lnTo>
                    <a:pt x="60" y="45"/>
                  </a:lnTo>
                  <a:close/>
                  <a:moveTo>
                    <a:pt x="60" y="87"/>
                  </a:moveTo>
                  <a:cubicBezTo>
                    <a:pt x="60" y="87"/>
                    <a:pt x="60" y="87"/>
                    <a:pt x="80" y="87"/>
                  </a:cubicBezTo>
                  <a:cubicBezTo>
                    <a:pt x="80" y="78"/>
                    <a:pt x="80" y="78"/>
                    <a:pt x="80" y="78"/>
                  </a:cubicBezTo>
                  <a:cubicBezTo>
                    <a:pt x="74" y="78"/>
                    <a:pt x="67" y="78"/>
                    <a:pt x="60" y="78"/>
                  </a:cubicBezTo>
                  <a:lnTo>
                    <a:pt x="60" y="87"/>
                  </a:lnTo>
                  <a:close/>
                  <a:moveTo>
                    <a:pt x="113" y="66"/>
                  </a:moveTo>
                  <a:cubicBezTo>
                    <a:pt x="113" y="66"/>
                    <a:pt x="114" y="66"/>
                    <a:pt x="185" y="66"/>
                  </a:cubicBezTo>
                  <a:cubicBezTo>
                    <a:pt x="186" y="65"/>
                    <a:pt x="187" y="65"/>
                    <a:pt x="188" y="64"/>
                  </a:cubicBezTo>
                  <a:cubicBezTo>
                    <a:pt x="188" y="63"/>
                    <a:pt x="188" y="61"/>
                    <a:pt x="188" y="57"/>
                  </a:cubicBezTo>
                  <a:cubicBezTo>
                    <a:pt x="188" y="57"/>
                    <a:pt x="188" y="57"/>
                    <a:pt x="113" y="57"/>
                  </a:cubicBezTo>
                  <a:lnTo>
                    <a:pt x="113" y="66"/>
                  </a:lnTo>
                  <a:close/>
                  <a:moveTo>
                    <a:pt x="98" y="97"/>
                  </a:moveTo>
                  <a:cubicBezTo>
                    <a:pt x="98" y="45"/>
                    <a:pt x="98" y="45"/>
                    <a:pt x="98" y="45"/>
                  </a:cubicBezTo>
                  <a:cubicBezTo>
                    <a:pt x="98" y="37"/>
                    <a:pt x="105" y="30"/>
                    <a:pt x="114" y="30"/>
                  </a:cubicBezTo>
                  <a:cubicBezTo>
                    <a:pt x="188" y="30"/>
                    <a:pt x="188" y="30"/>
                    <a:pt x="188" y="30"/>
                  </a:cubicBezTo>
                  <a:cubicBezTo>
                    <a:pt x="197" y="30"/>
                    <a:pt x="205" y="37"/>
                    <a:pt x="205" y="45"/>
                  </a:cubicBezTo>
                  <a:cubicBezTo>
                    <a:pt x="205" y="60"/>
                    <a:pt x="205" y="60"/>
                    <a:pt x="205" y="60"/>
                  </a:cubicBezTo>
                  <a:cubicBezTo>
                    <a:pt x="207" y="60"/>
                    <a:pt x="210" y="59"/>
                    <a:pt x="213" y="59"/>
                  </a:cubicBezTo>
                  <a:cubicBezTo>
                    <a:pt x="214" y="59"/>
                    <a:pt x="214" y="59"/>
                    <a:pt x="214" y="59"/>
                  </a:cubicBezTo>
                  <a:cubicBezTo>
                    <a:pt x="214" y="45"/>
                    <a:pt x="214" y="45"/>
                    <a:pt x="214" y="45"/>
                  </a:cubicBezTo>
                  <a:cubicBezTo>
                    <a:pt x="214" y="32"/>
                    <a:pt x="202" y="21"/>
                    <a:pt x="188" y="21"/>
                  </a:cubicBezTo>
                  <a:cubicBezTo>
                    <a:pt x="114" y="21"/>
                    <a:pt x="114" y="21"/>
                    <a:pt x="114" y="21"/>
                  </a:cubicBezTo>
                  <a:cubicBezTo>
                    <a:pt x="100" y="21"/>
                    <a:pt x="88" y="32"/>
                    <a:pt x="88" y="45"/>
                  </a:cubicBezTo>
                  <a:cubicBezTo>
                    <a:pt x="88" y="67"/>
                    <a:pt x="88" y="84"/>
                    <a:pt x="88" y="97"/>
                  </a:cubicBezTo>
                  <a:lnTo>
                    <a:pt x="98" y="97"/>
                  </a:lnTo>
                  <a:close/>
                  <a:moveTo>
                    <a:pt x="113" y="87"/>
                  </a:moveTo>
                  <a:cubicBezTo>
                    <a:pt x="113" y="87"/>
                    <a:pt x="114" y="87"/>
                    <a:pt x="167" y="87"/>
                  </a:cubicBezTo>
                  <a:cubicBezTo>
                    <a:pt x="168" y="84"/>
                    <a:pt x="170" y="81"/>
                    <a:pt x="171" y="78"/>
                  </a:cubicBezTo>
                  <a:cubicBezTo>
                    <a:pt x="161" y="78"/>
                    <a:pt x="143" y="78"/>
                    <a:pt x="113" y="78"/>
                  </a:cubicBezTo>
                  <a:lnTo>
                    <a:pt x="113" y="87"/>
                  </a:lnTo>
                  <a:close/>
                  <a:moveTo>
                    <a:pt x="44" y="97"/>
                  </a:moveTo>
                  <a:cubicBezTo>
                    <a:pt x="44" y="24"/>
                    <a:pt x="44" y="24"/>
                    <a:pt x="44" y="24"/>
                  </a:cubicBezTo>
                  <a:cubicBezTo>
                    <a:pt x="44" y="16"/>
                    <a:pt x="52" y="8"/>
                    <a:pt x="61" y="8"/>
                  </a:cubicBezTo>
                  <a:cubicBezTo>
                    <a:pt x="135" y="8"/>
                    <a:pt x="135" y="8"/>
                    <a:pt x="135" y="8"/>
                  </a:cubicBezTo>
                  <a:cubicBezTo>
                    <a:pt x="139" y="8"/>
                    <a:pt x="143" y="10"/>
                    <a:pt x="146" y="13"/>
                  </a:cubicBezTo>
                  <a:cubicBezTo>
                    <a:pt x="158" y="13"/>
                    <a:pt x="158" y="13"/>
                    <a:pt x="158" y="13"/>
                  </a:cubicBezTo>
                  <a:cubicBezTo>
                    <a:pt x="153" y="5"/>
                    <a:pt x="144" y="0"/>
                    <a:pt x="135" y="0"/>
                  </a:cubicBezTo>
                  <a:cubicBezTo>
                    <a:pt x="61" y="0"/>
                    <a:pt x="61" y="0"/>
                    <a:pt x="61" y="0"/>
                  </a:cubicBezTo>
                  <a:cubicBezTo>
                    <a:pt x="47" y="0"/>
                    <a:pt x="35" y="11"/>
                    <a:pt x="35" y="24"/>
                  </a:cubicBezTo>
                  <a:cubicBezTo>
                    <a:pt x="35" y="62"/>
                    <a:pt x="35" y="84"/>
                    <a:pt x="35" y="98"/>
                  </a:cubicBezTo>
                  <a:cubicBezTo>
                    <a:pt x="36" y="97"/>
                    <a:pt x="37" y="97"/>
                    <a:pt x="37" y="97"/>
                  </a:cubicBezTo>
                  <a:lnTo>
                    <a:pt x="44" y="97"/>
                  </a:lnTo>
                  <a:close/>
                  <a:moveTo>
                    <a:pt x="304" y="105"/>
                  </a:moveTo>
                  <a:cubicBezTo>
                    <a:pt x="304" y="230"/>
                    <a:pt x="304" y="237"/>
                    <a:pt x="304" y="238"/>
                  </a:cubicBezTo>
                  <a:cubicBezTo>
                    <a:pt x="304" y="257"/>
                    <a:pt x="291" y="274"/>
                    <a:pt x="269" y="274"/>
                  </a:cubicBezTo>
                  <a:cubicBezTo>
                    <a:pt x="37" y="274"/>
                    <a:pt x="37" y="274"/>
                    <a:pt x="37" y="274"/>
                  </a:cubicBezTo>
                  <a:cubicBezTo>
                    <a:pt x="16" y="274"/>
                    <a:pt x="0" y="257"/>
                    <a:pt x="0" y="238"/>
                  </a:cubicBezTo>
                  <a:cubicBezTo>
                    <a:pt x="0" y="180"/>
                    <a:pt x="0" y="154"/>
                    <a:pt x="0" y="143"/>
                  </a:cubicBezTo>
                  <a:cubicBezTo>
                    <a:pt x="0" y="124"/>
                    <a:pt x="16" y="109"/>
                    <a:pt x="37" y="109"/>
                  </a:cubicBezTo>
                  <a:cubicBezTo>
                    <a:pt x="176" y="109"/>
                    <a:pt x="176" y="109"/>
                    <a:pt x="176" y="109"/>
                  </a:cubicBezTo>
                  <a:cubicBezTo>
                    <a:pt x="176" y="105"/>
                    <a:pt x="176" y="105"/>
                    <a:pt x="176" y="105"/>
                  </a:cubicBezTo>
                  <a:cubicBezTo>
                    <a:pt x="176" y="84"/>
                    <a:pt x="189" y="71"/>
                    <a:pt x="213" y="71"/>
                  </a:cubicBezTo>
                  <a:cubicBezTo>
                    <a:pt x="255" y="71"/>
                    <a:pt x="265" y="71"/>
                    <a:pt x="267" y="71"/>
                  </a:cubicBezTo>
                  <a:cubicBezTo>
                    <a:pt x="289" y="71"/>
                    <a:pt x="304" y="84"/>
                    <a:pt x="304" y="105"/>
                  </a:cubicBezTo>
                  <a:close/>
                  <a:moveTo>
                    <a:pt x="12" y="143"/>
                  </a:moveTo>
                  <a:cubicBezTo>
                    <a:pt x="12" y="149"/>
                    <a:pt x="12" y="149"/>
                    <a:pt x="12" y="149"/>
                  </a:cubicBezTo>
                  <a:cubicBezTo>
                    <a:pt x="292" y="149"/>
                    <a:pt x="292" y="149"/>
                    <a:pt x="292" y="149"/>
                  </a:cubicBezTo>
                  <a:cubicBezTo>
                    <a:pt x="292" y="149"/>
                    <a:pt x="292" y="149"/>
                    <a:pt x="292" y="149"/>
                  </a:cubicBezTo>
                  <a:cubicBezTo>
                    <a:pt x="292" y="105"/>
                    <a:pt x="292" y="105"/>
                    <a:pt x="292" y="105"/>
                  </a:cubicBezTo>
                  <a:cubicBezTo>
                    <a:pt x="292" y="86"/>
                    <a:pt x="274" y="83"/>
                    <a:pt x="267" y="83"/>
                  </a:cubicBezTo>
                  <a:cubicBezTo>
                    <a:pt x="213" y="83"/>
                    <a:pt x="213" y="83"/>
                    <a:pt x="213" y="83"/>
                  </a:cubicBezTo>
                  <a:cubicBezTo>
                    <a:pt x="190" y="83"/>
                    <a:pt x="188" y="96"/>
                    <a:pt x="188" y="105"/>
                  </a:cubicBezTo>
                  <a:cubicBezTo>
                    <a:pt x="188" y="109"/>
                    <a:pt x="188" y="109"/>
                    <a:pt x="188" y="109"/>
                  </a:cubicBezTo>
                  <a:cubicBezTo>
                    <a:pt x="188" y="121"/>
                    <a:pt x="188" y="121"/>
                    <a:pt x="188" y="121"/>
                  </a:cubicBezTo>
                  <a:cubicBezTo>
                    <a:pt x="176" y="121"/>
                    <a:pt x="176" y="121"/>
                    <a:pt x="176" y="121"/>
                  </a:cubicBezTo>
                  <a:cubicBezTo>
                    <a:pt x="37" y="121"/>
                    <a:pt x="37" y="121"/>
                    <a:pt x="37" y="121"/>
                  </a:cubicBezTo>
                  <a:cubicBezTo>
                    <a:pt x="23" y="121"/>
                    <a:pt x="12" y="130"/>
                    <a:pt x="12" y="143"/>
                  </a:cubicBezTo>
                  <a:close/>
                  <a:moveTo>
                    <a:pt x="292" y="238"/>
                  </a:moveTo>
                  <a:cubicBezTo>
                    <a:pt x="292" y="161"/>
                    <a:pt x="292" y="161"/>
                    <a:pt x="292" y="161"/>
                  </a:cubicBezTo>
                  <a:cubicBezTo>
                    <a:pt x="292" y="161"/>
                    <a:pt x="292" y="161"/>
                    <a:pt x="292" y="161"/>
                  </a:cubicBezTo>
                  <a:cubicBezTo>
                    <a:pt x="12" y="161"/>
                    <a:pt x="12" y="161"/>
                    <a:pt x="12" y="161"/>
                  </a:cubicBezTo>
                  <a:cubicBezTo>
                    <a:pt x="12" y="238"/>
                    <a:pt x="12" y="238"/>
                    <a:pt x="12" y="238"/>
                  </a:cubicBezTo>
                  <a:cubicBezTo>
                    <a:pt x="12" y="250"/>
                    <a:pt x="22" y="262"/>
                    <a:pt x="37" y="262"/>
                  </a:cubicBezTo>
                  <a:cubicBezTo>
                    <a:pt x="269" y="262"/>
                    <a:pt x="269" y="262"/>
                    <a:pt x="269" y="262"/>
                  </a:cubicBezTo>
                  <a:cubicBezTo>
                    <a:pt x="285" y="262"/>
                    <a:pt x="292" y="250"/>
                    <a:pt x="292" y="238"/>
                  </a:cubicBezTo>
                  <a:close/>
                </a:path>
              </a:pathLst>
            </a:custGeom>
            <a:solidFill>
              <a:schemeClr val="bg1"/>
            </a:solidFill>
            <a:ln w="0">
              <a:solidFill>
                <a:schemeClr val="bg1"/>
              </a:solidFill>
            </a:ln>
            <a:extLst/>
          </p:spPr>
          <p:txBody>
            <a:bodyPr vert="horz" wrap="square" lIns="93260" tIns="46630" rIns="93260" bIns="46630" numCol="1" anchor="t" anchorCtr="0" compatLnSpc="1">
              <a:prstTxWarp prst="textNoShape">
                <a:avLst/>
              </a:prstTxWarp>
            </a:bodyPr>
            <a:lstStyle/>
            <a:p>
              <a:pPr defTabSz="914225"/>
              <a:endParaRPr lang="en-US" sz="1800" dirty="0">
                <a:solidFill>
                  <a:srgbClr val="505050"/>
                </a:solidFill>
              </a:endParaRPr>
            </a:p>
          </p:txBody>
        </p:sp>
      </p:grpSp>
      <p:grpSp>
        <p:nvGrpSpPr>
          <p:cNvPr id="221" name="Group 220"/>
          <p:cNvGrpSpPr/>
          <p:nvPr userDrawn="1"/>
        </p:nvGrpSpPr>
        <p:grpSpPr>
          <a:xfrm>
            <a:off x="10736934" y="4748271"/>
            <a:ext cx="947285" cy="947419"/>
            <a:chOff x="10028237" y="5085083"/>
            <a:chExt cx="1295400" cy="1295400"/>
          </a:xfrm>
        </p:grpSpPr>
        <p:sp>
          <p:nvSpPr>
            <p:cNvPr id="222" name="Oval 221"/>
            <p:cNvSpPr/>
            <p:nvPr userDrawn="1"/>
          </p:nvSpPr>
          <p:spPr bwMode="auto">
            <a:xfrm>
              <a:off x="10028237" y="5085083"/>
              <a:ext cx="1295400" cy="1295400"/>
            </a:xfrm>
            <a:prstGeom prst="ellipse">
              <a:avLst/>
            </a:prstGeom>
            <a:solidFill>
              <a:schemeClr val="accent1">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pic>
          <p:nvPicPr>
            <p:cNvPr id="223" name="Picture 222"/>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10292121" y="5424420"/>
              <a:ext cx="689126" cy="582784"/>
            </a:xfrm>
            <a:prstGeom prst="rect">
              <a:avLst/>
            </a:prstGeom>
          </p:spPr>
        </p:pic>
      </p:grpSp>
      <p:pic>
        <p:nvPicPr>
          <p:cNvPr id="79" name="Picture 78"/>
          <p:cNvPicPr>
            <a:picLocks noChangeAspect="1"/>
          </p:cNvPicPr>
          <p:nvPr userDrawn="1"/>
        </p:nvPicPr>
        <p:blipFill>
          <a:blip r:embed="rId6">
            <a:biLevel thresh="25000"/>
          </a:blip>
          <a:stretch>
            <a:fillRect/>
          </a:stretch>
        </p:blipFill>
        <p:spPr>
          <a:xfrm>
            <a:off x="5062621" y="579023"/>
            <a:ext cx="385380" cy="212666"/>
          </a:xfrm>
          <a:prstGeom prst="rect">
            <a:avLst/>
          </a:prstGeom>
        </p:spPr>
      </p:pic>
      <p:grpSp>
        <p:nvGrpSpPr>
          <p:cNvPr id="224" name="Group 223"/>
          <p:cNvGrpSpPr/>
          <p:nvPr userDrawn="1"/>
        </p:nvGrpSpPr>
        <p:grpSpPr>
          <a:xfrm>
            <a:off x="7047819" y="2645772"/>
            <a:ext cx="1506970" cy="1507184"/>
            <a:chOff x="10180637" y="601662"/>
            <a:chExt cx="1295400" cy="1295400"/>
          </a:xfrm>
        </p:grpSpPr>
        <p:sp>
          <p:nvSpPr>
            <p:cNvPr id="225" name="Oval 224"/>
            <p:cNvSpPr/>
            <p:nvPr userDrawn="1"/>
          </p:nvSpPr>
          <p:spPr bwMode="auto">
            <a:xfrm>
              <a:off x="10180637" y="601662"/>
              <a:ext cx="1295400" cy="1295400"/>
            </a:xfrm>
            <a:prstGeom prst="ellipse">
              <a:avLst/>
            </a:prstGeom>
            <a:solidFill>
              <a:schemeClr val="tx2">
                <a:alpha val="80000"/>
              </a:scheme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grpSp>
          <p:nvGrpSpPr>
            <p:cNvPr id="226" name="Group 225"/>
            <p:cNvGrpSpPr/>
            <p:nvPr userDrawn="1"/>
          </p:nvGrpSpPr>
          <p:grpSpPr>
            <a:xfrm>
              <a:off x="10558144" y="895344"/>
              <a:ext cx="540386" cy="601630"/>
              <a:chOff x="3262313" y="582613"/>
              <a:chExt cx="238125" cy="265113"/>
            </a:xfrm>
            <a:solidFill>
              <a:schemeClr val="bg1"/>
            </a:solidFill>
          </p:grpSpPr>
          <p:sp>
            <p:nvSpPr>
              <p:cNvPr id="227" name="Freeform 81"/>
              <p:cNvSpPr>
                <a:spLocks/>
              </p:cNvSpPr>
              <p:nvPr userDrawn="1"/>
            </p:nvSpPr>
            <p:spPr bwMode="auto">
              <a:xfrm>
                <a:off x="3298826" y="582613"/>
                <a:ext cx="165100" cy="153988"/>
              </a:xfrm>
              <a:custGeom>
                <a:avLst/>
                <a:gdLst>
                  <a:gd name="T0" fmla="*/ 8 w 72"/>
                  <a:gd name="T1" fmla="*/ 36 h 67"/>
                  <a:gd name="T2" fmla="*/ 36 w 72"/>
                  <a:gd name="T3" fmla="*/ 8 h 67"/>
                  <a:gd name="T4" fmla="*/ 64 w 72"/>
                  <a:gd name="T5" fmla="*/ 36 h 67"/>
                  <a:gd name="T6" fmla="*/ 36 w 72"/>
                  <a:gd name="T7" fmla="*/ 64 h 67"/>
                  <a:gd name="T8" fmla="*/ 54 w 72"/>
                  <a:gd name="T9" fmla="*/ 67 h 67"/>
                  <a:gd name="T10" fmla="*/ 72 w 72"/>
                  <a:gd name="T11" fmla="*/ 36 h 67"/>
                  <a:gd name="T12" fmla="*/ 36 w 72"/>
                  <a:gd name="T13" fmla="*/ 0 h 67"/>
                  <a:gd name="T14" fmla="*/ 0 w 72"/>
                  <a:gd name="T15" fmla="*/ 36 h 67"/>
                  <a:gd name="T16" fmla="*/ 18 w 72"/>
                  <a:gd name="T17" fmla="*/ 67 h 67"/>
                  <a:gd name="T18" fmla="*/ 36 w 72"/>
                  <a:gd name="T19" fmla="*/ 64 h 67"/>
                  <a:gd name="T20" fmla="*/ 8 w 72"/>
                  <a:gd name="T21"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7">
                    <a:moveTo>
                      <a:pt x="8" y="36"/>
                    </a:moveTo>
                    <a:cubicBezTo>
                      <a:pt x="8" y="21"/>
                      <a:pt x="21" y="8"/>
                      <a:pt x="36" y="8"/>
                    </a:cubicBezTo>
                    <a:cubicBezTo>
                      <a:pt x="51" y="8"/>
                      <a:pt x="64" y="21"/>
                      <a:pt x="64" y="36"/>
                    </a:cubicBezTo>
                    <a:cubicBezTo>
                      <a:pt x="64" y="52"/>
                      <a:pt x="51" y="64"/>
                      <a:pt x="36" y="64"/>
                    </a:cubicBezTo>
                    <a:cubicBezTo>
                      <a:pt x="42" y="64"/>
                      <a:pt x="48" y="65"/>
                      <a:pt x="54" y="67"/>
                    </a:cubicBezTo>
                    <a:cubicBezTo>
                      <a:pt x="65" y="61"/>
                      <a:pt x="72" y="50"/>
                      <a:pt x="72" y="36"/>
                    </a:cubicBezTo>
                    <a:cubicBezTo>
                      <a:pt x="72" y="16"/>
                      <a:pt x="56" y="0"/>
                      <a:pt x="36" y="0"/>
                    </a:cubicBezTo>
                    <a:cubicBezTo>
                      <a:pt x="16" y="0"/>
                      <a:pt x="0" y="16"/>
                      <a:pt x="0" y="36"/>
                    </a:cubicBezTo>
                    <a:cubicBezTo>
                      <a:pt x="0" y="50"/>
                      <a:pt x="7" y="61"/>
                      <a:pt x="18" y="67"/>
                    </a:cubicBezTo>
                    <a:cubicBezTo>
                      <a:pt x="24" y="65"/>
                      <a:pt x="30" y="64"/>
                      <a:pt x="36" y="64"/>
                    </a:cubicBezTo>
                    <a:cubicBezTo>
                      <a:pt x="21" y="64"/>
                      <a:pt x="8" y="52"/>
                      <a:pt x="8"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28" name="Freeform 82"/>
              <p:cNvSpPr>
                <a:spLocks/>
              </p:cNvSpPr>
              <p:nvPr userDrawn="1"/>
            </p:nvSpPr>
            <p:spPr bwMode="auto">
              <a:xfrm>
                <a:off x="3262313" y="728663"/>
                <a:ext cx="238125" cy="119063"/>
              </a:xfrm>
              <a:custGeom>
                <a:avLst/>
                <a:gdLst>
                  <a:gd name="T0" fmla="*/ 52 w 104"/>
                  <a:gd name="T1" fmla="*/ 8 h 52"/>
                  <a:gd name="T2" fmla="*/ 96 w 104"/>
                  <a:gd name="T3" fmla="*/ 52 h 52"/>
                  <a:gd name="T4" fmla="*/ 104 w 104"/>
                  <a:gd name="T5" fmla="*/ 52 h 52"/>
                  <a:gd name="T6" fmla="*/ 70 w 104"/>
                  <a:gd name="T7" fmla="*/ 3 h 52"/>
                  <a:gd name="T8" fmla="*/ 52 w 104"/>
                  <a:gd name="T9" fmla="*/ 0 h 52"/>
                  <a:gd name="T10" fmla="*/ 34 w 104"/>
                  <a:gd name="T11" fmla="*/ 3 h 52"/>
                  <a:gd name="T12" fmla="*/ 0 w 104"/>
                  <a:gd name="T13" fmla="*/ 52 h 52"/>
                  <a:gd name="T14" fmla="*/ 8 w 104"/>
                  <a:gd name="T15" fmla="*/ 52 h 52"/>
                  <a:gd name="T16" fmla="*/ 52 w 104"/>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52">
                    <a:moveTo>
                      <a:pt x="52" y="8"/>
                    </a:moveTo>
                    <a:cubicBezTo>
                      <a:pt x="76" y="8"/>
                      <a:pt x="96" y="28"/>
                      <a:pt x="96" y="52"/>
                    </a:cubicBezTo>
                    <a:cubicBezTo>
                      <a:pt x="104" y="52"/>
                      <a:pt x="104" y="52"/>
                      <a:pt x="104" y="52"/>
                    </a:cubicBezTo>
                    <a:cubicBezTo>
                      <a:pt x="104" y="30"/>
                      <a:pt x="90" y="11"/>
                      <a:pt x="70" y="3"/>
                    </a:cubicBezTo>
                    <a:cubicBezTo>
                      <a:pt x="64" y="1"/>
                      <a:pt x="58" y="0"/>
                      <a:pt x="52" y="0"/>
                    </a:cubicBezTo>
                    <a:cubicBezTo>
                      <a:pt x="46" y="0"/>
                      <a:pt x="40" y="1"/>
                      <a:pt x="34" y="3"/>
                    </a:cubicBezTo>
                    <a:cubicBezTo>
                      <a:pt x="14" y="11"/>
                      <a:pt x="0" y="30"/>
                      <a:pt x="0" y="52"/>
                    </a:cubicBezTo>
                    <a:cubicBezTo>
                      <a:pt x="8" y="52"/>
                      <a:pt x="8" y="52"/>
                      <a:pt x="8" y="52"/>
                    </a:cubicBezTo>
                    <a:cubicBezTo>
                      <a:pt x="8" y="28"/>
                      <a:pt x="28" y="8"/>
                      <a:pt x="5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grpSp>
      </p:grpSp>
      <p:grpSp>
        <p:nvGrpSpPr>
          <p:cNvPr id="207" name="Group 206"/>
          <p:cNvGrpSpPr/>
          <p:nvPr userDrawn="1"/>
        </p:nvGrpSpPr>
        <p:grpSpPr>
          <a:xfrm>
            <a:off x="9334645" y="2611077"/>
            <a:ext cx="544704" cy="544781"/>
            <a:chOff x="7018337" y="1592262"/>
            <a:chExt cx="1295400" cy="1295400"/>
          </a:xfrm>
        </p:grpSpPr>
        <p:sp>
          <p:nvSpPr>
            <p:cNvPr id="208" name="Oval 207"/>
            <p:cNvSpPr/>
            <p:nvPr userDrawn="1"/>
          </p:nvSpPr>
          <p:spPr bwMode="auto">
            <a:xfrm>
              <a:off x="7018337" y="1592262"/>
              <a:ext cx="1295400" cy="1295400"/>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09" name="Freeform 65"/>
            <p:cNvSpPr>
              <a:spLocks noEditPoints="1"/>
            </p:cNvSpPr>
            <p:nvPr userDrawn="1"/>
          </p:nvSpPr>
          <p:spPr bwMode="auto">
            <a:xfrm>
              <a:off x="7290140" y="1865096"/>
              <a:ext cx="751794" cy="75588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4 w 128"/>
                <a:gd name="T11" fmla="*/ 40 h 128"/>
                <a:gd name="T12" fmla="*/ 89 w 128"/>
                <a:gd name="T13" fmla="*/ 40 h 128"/>
                <a:gd name="T14" fmla="*/ 79 w 128"/>
                <a:gd name="T15" fmla="*/ 10 h 128"/>
                <a:gd name="T16" fmla="*/ 114 w 128"/>
                <a:gd name="T17" fmla="*/ 40 h 128"/>
                <a:gd name="T18" fmla="*/ 120 w 128"/>
                <a:gd name="T19" fmla="*/ 64 h 128"/>
                <a:gd name="T20" fmla="*/ 117 w 128"/>
                <a:gd name="T21" fmla="*/ 80 h 128"/>
                <a:gd name="T22" fmla="*/ 90 w 128"/>
                <a:gd name="T23" fmla="*/ 80 h 128"/>
                <a:gd name="T24" fmla="*/ 91 w 128"/>
                <a:gd name="T25" fmla="*/ 64 h 128"/>
                <a:gd name="T26" fmla="*/ 90 w 128"/>
                <a:gd name="T27" fmla="*/ 48 h 128"/>
                <a:gd name="T28" fmla="*/ 117 w 128"/>
                <a:gd name="T29" fmla="*/ 48 h 128"/>
                <a:gd name="T30" fmla="*/ 120 w 128"/>
                <a:gd name="T31" fmla="*/ 64 h 128"/>
                <a:gd name="T32" fmla="*/ 64 w 128"/>
                <a:gd name="T33" fmla="*/ 120 h 128"/>
                <a:gd name="T34" fmla="*/ 47 w 128"/>
                <a:gd name="T35" fmla="*/ 88 h 128"/>
                <a:gd name="T36" fmla="*/ 81 w 128"/>
                <a:gd name="T37" fmla="*/ 88 h 128"/>
                <a:gd name="T38" fmla="*/ 64 w 128"/>
                <a:gd name="T39" fmla="*/ 120 h 128"/>
                <a:gd name="T40" fmla="*/ 45 w 128"/>
                <a:gd name="T41" fmla="*/ 80 h 128"/>
                <a:gd name="T42" fmla="*/ 45 w 128"/>
                <a:gd name="T43" fmla="*/ 64 h 128"/>
                <a:gd name="T44" fmla="*/ 45 w 128"/>
                <a:gd name="T45" fmla="*/ 48 h 128"/>
                <a:gd name="T46" fmla="*/ 82 w 128"/>
                <a:gd name="T47" fmla="*/ 48 h 128"/>
                <a:gd name="T48" fmla="*/ 83 w 128"/>
                <a:gd name="T49" fmla="*/ 64 h 128"/>
                <a:gd name="T50" fmla="*/ 82 w 128"/>
                <a:gd name="T51" fmla="*/ 80 h 128"/>
                <a:gd name="T52" fmla="*/ 45 w 128"/>
                <a:gd name="T53" fmla="*/ 80 h 128"/>
                <a:gd name="T54" fmla="*/ 8 w 128"/>
                <a:gd name="T55" fmla="*/ 64 h 128"/>
                <a:gd name="T56" fmla="*/ 10 w 128"/>
                <a:gd name="T57" fmla="*/ 48 h 128"/>
                <a:gd name="T58" fmla="*/ 37 w 128"/>
                <a:gd name="T59" fmla="*/ 48 h 128"/>
                <a:gd name="T60" fmla="*/ 37 w 128"/>
                <a:gd name="T61" fmla="*/ 64 h 128"/>
                <a:gd name="T62" fmla="*/ 37 w 128"/>
                <a:gd name="T63" fmla="*/ 80 h 128"/>
                <a:gd name="T64" fmla="*/ 10 w 128"/>
                <a:gd name="T65" fmla="*/ 80 h 128"/>
                <a:gd name="T66" fmla="*/ 8 w 128"/>
                <a:gd name="T67" fmla="*/ 64 h 128"/>
                <a:gd name="T68" fmla="*/ 64 w 128"/>
                <a:gd name="T69" fmla="*/ 8 h 128"/>
                <a:gd name="T70" fmla="*/ 81 w 128"/>
                <a:gd name="T71" fmla="*/ 40 h 128"/>
                <a:gd name="T72" fmla="*/ 47 w 128"/>
                <a:gd name="T73" fmla="*/ 40 h 128"/>
                <a:gd name="T74" fmla="*/ 64 w 128"/>
                <a:gd name="T75" fmla="*/ 8 h 128"/>
                <a:gd name="T76" fmla="*/ 49 w 128"/>
                <a:gd name="T77" fmla="*/ 10 h 128"/>
                <a:gd name="T78" fmla="*/ 39 w 128"/>
                <a:gd name="T79" fmla="*/ 40 h 128"/>
                <a:gd name="T80" fmla="*/ 13 w 128"/>
                <a:gd name="T81" fmla="*/ 40 h 128"/>
                <a:gd name="T82" fmla="*/ 49 w 128"/>
                <a:gd name="T83" fmla="*/ 10 h 128"/>
                <a:gd name="T84" fmla="*/ 13 w 128"/>
                <a:gd name="T85" fmla="*/ 88 h 128"/>
                <a:gd name="T86" fmla="*/ 39 w 128"/>
                <a:gd name="T87" fmla="*/ 88 h 128"/>
                <a:gd name="T88" fmla="*/ 49 w 128"/>
                <a:gd name="T89" fmla="*/ 118 h 128"/>
                <a:gd name="T90" fmla="*/ 13 w 128"/>
                <a:gd name="T91" fmla="*/ 88 h 128"/>
                <a:gd name="T92" fmla="*/ 79 w 128"/>
                <a:gd name="T93" fmla="*/ 118 h 128"/>
                <a:gd name="T94" fmla="*/ 89 w 128"/>
                <a:gd name="T95" fmla="*/ 88 h 128"/>
                <a:gd name="T96" fmla="*/ 114 w 128"/>
                <a:gd name="T97" fmla="*/ 88 h 128"/>
                <a:gd name="T98" fmla="*/ 79 w 128"/>
                <a:gd name="T9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4" y="0"/>
                  </a:moveTo>
                  <a:cubicBezTo>
                    <a:pt x="28" y="0"/>
                    <a:pt x="0" y="29"/>
                    <a:pt x="0" y="64"/>
                  </a:cubicBezTo>
                  <a:cubicBezTo>
                    <a:pt x="0" y="99"/>
                    <a:pt x="28" y="128"/>
                    <a:pt x="64" y="128"/>
                  </a:cubicBezTo>
                  <a:cubicBezTo>
                    <a:pt x="99" y="128"/>
                    <a:pt x="128" y="99"/>
                    <a:pt x="128" y="64"/>
                  </a:cubicBezTo>
                  <a:cubicBezTo>
                    <a:pt x="128" y="29"/>
                    <a:pt x="99" y="0"/>
                    <a:pt x="64" y="0"/>
                  </a:cubicBezTo>
                  <a:moveTo>
                    <a:pt x="114" y="40"/>
                  </a:moveTo>
                  <a:cubicBezTo>
                    <a:pt x="89" y="40"/>
                    <a:pt x="89" y="40"/>
                    <a:pt x="89" y="40"/>
                  </a:cubicBezTo>
                  <a:cubicBezTo>
                    <a:pt x="87" y="28"/>
                    <a:pt x="83" y="18"/>
                    <a:pt x="79" y="10"/>
                  </a:cubicBezTo>
                  <a:cubicBezTo>
                    <a:pt x="94" y="15"/>
                    <a:pt x="107" y="26"/>
                    <a:pt x="114" y="40"/>
                  </a:cubicBezTo>
                  <a:moveTo>
                    <a:pt x="120" y="64"/>
                  </a:moveTo>
                  <a:cubicBezTo>
                    <a:pt x="120" y="70"/>
                    <a:pt x="119" y="75"/>
                    <a:pt x="117" y="80"/>
                  </a:cubicBezTo>
                  <a:cubicBezTo>
                    <a:pt x="90" y="80"/>
                    <a:pt x="90" y="80"/>
                    <a:pt x="90" y="80"/>
                  </a:cubicBezTo>
                  <a:cubicBezTo>
                    <a:pt x="90" y="75"/>
                    <a:pt x="91" y="70"/>
                    <a:pt x="91" y="64"/>
                  </a:cubicBezTo>
                  <a:cubicBezTo>
                    <a:pt x="91" y="59"/>
                    <a:pt x="90" y="53"/>
                    <a:pt x="90" y="48"/>
                  </a:cubicBezTo>
                  <a:cubicBezTo>
                    <a:pt x="117" y="48"/>
                    <a:pt x="117" y="48"/>
                    <a:pt x="117" y="48"/>
                  </a:cubicBezTo>
                  <a:cubicBezTo>
                    <a:pt x="119" y="53"/>
                    <a:pt x="120" y="59"/>
                    <a:pt x="120" y="64"/>
                  </a:cubicBezTo>
                  <a:moveTo>
                    <a:pt x="64" y="120"/>
                  </a:moveTo>
                  <a:cubicBezTo>
                    <a:pt x="57" y="120"/>
                    <a:pt x="50" y="107"/>
                    <a:pt x="47" y="88"/>
                  </a:cubicBezTo>
                  <a:cubicBezTo>
                    <a:pt x="81" y="88"/>
                    <a:pt x="81" y="88"/>
                    <a:pt x="81" y="88"/>
                  </a:cubicBezTo>
                  <a:cubicBezTo>
                    <a:pt x="77" y="107"/>
                    <a:pt x="70" y="120"/>
                    <a:pt x="64" y="120"/>
                  </a:cubicBezTo>
                  <a:moveTo>
                    <a:pt x="45" y="80"/>
                  </a:moveTo>
                  <a:cubicBezTo>
                    <a:pt x="45" y="75"/>
                    <a:pt x="45" y="70"/>
                    <a:pt x="45" y="64"/>
                  </a:cubicBezTo>
                  <a:cubicBezTo>
                    <a:pt x="45" y="59"/>
                    <a:pt x="45" y="53"/>
                    <a:pt x="45" y="48"/>
                  </a:cubicBezTo>
                  <a:cubicBezTo>
                    <a:pt x="82" y="48"/>
                    <a:pt x="82" y="48"/>
                    <a:pt x="82" y="48"/>
                  </a:cubicBezTo>
                  <a:cubicBezTo>
                    <a:pt x="82" y="53"/>
                    <a:pt x="83" y="59"/>
                    <a:pt x="83" y="64"/>
                  </a:cubicBezTo>
                  <a:cubicBezTo>
                    <a:pt x="83" y="70"/>
                    <a:pt x="82" y="75"/>
                    <a:pt x="82" y="80"/>
                  </a:cubicBezTo>
                  <a:lnTo>
                    <a:pt x="45" y="80"/>
                  </a:lnTo>
                  <a:close/>
                  <a:moveTo>
                    <a:pt x="8" y="64"/>
                  </a:moveTo>
                  <a:cubicBezTo>
                    <a:pt x="8" y="59"/>
                    <a:pt x="9" y="53"/>
                    <a:pt x="10" y="48"/>
                  </a:cubicBezTo>
                  <a:cubicBezTo>
                    <a:pt x="37" y="48"/>
                    <a:pt x="37" y="48"/>
                    <a:pt x="37" y="48"/>
                  </a:cubicBezTo>
                  <a:cubicBezTo>
                    <a:pt x="37" y="53"/>
                    <a:pt x="37" y="59"/>
                    <a:pt x="37" y="64"/>
                  </a:cubicBezTo>
                  <a:cubicBezTo>
                    <a:pt x="37" y="70"/>
                    <a:pt x="37" y="75"/>
                    <a:pt x="37" y="80"/>
                  </a:cubicBezTo>
                  <a:cubicBezTo>
                    <a:pt x="10" y="80"/>
                    <a:pt x="10" y="80"/>
                    <a:pt x="10" y="80"/>
                  </a:cubicBezTo>
                  <a:cubicBezTo>
                    <a:pt x="9" y="75"/>
                    <a:pt x="8" y="70"/>
                    <a:pt x="8" y="64"/>
                  </a:cubicBezTo>
                  <a:moveTo>
                    <a:pt x="64" y="8"/>
                  </a:moveTo>
                  <a:cubicBezTo>
                    <a:pt x="70" y="8"/>
                    <a:pt x="77" y="21"/>
                    <a:pt x="81" y="40"/>
                  </a:cubicBezTo>
                  <a:cubicBezTo>
                    <a:pt x="47" y="40"/>
                    <a:pt x="47" y="40"/>
                    <a:pt x="47" y="40"/>
                  </a:cubicBezTo>
                  <a:cubicBezTo>
                    <a:pt x="50" y="21"/>
                    <a:pt x="57" y="8"/>
                    <a:pt x="64" y="8"/>
                  </a:cubicBezTo>
                  <a:moveTo>
                    <a:pt x="49" y="10"/>
                  </a:moveTo>
                  <a:cubicBezTo>
                    <a:pt x="44" y="18"/>
                    <a:pt x="40" y="28"/>
                    <a:pt x="39" y="40"/>
                  </a:cubicBezTo>
                  <a:cubicBezTo>
                    <a:pt x="13" y="40"/>
                    <a:pt x="13" y="40"/>
                    <a:pt x="13" y="40"/>
                  </a:cubicBezTo>
                  <a:cubicBezTo>
                    <a:pt x="20" y="26"/>
                    <a:pt x="33" y="15"/>
                    <a:pt x="49" y="10"/>
                  </a:cubicBezTo>
                  <a:moveTo>
                    <a:pt x="13" y="88"/>
                  </a:moveTo>
                  <a:cubicBezTo>
                    <a:pt x="39" y="88"/>
                    <a:pt x="39" y="88"/>
                    <a:pt x="39" y="88"/>
                  </a:cubicBezTo>
                  <a:cubicBezTo>
                    <a:pt x="40" y="100"/>
                    <a:pt x="44" y="111"/>
                    <a:pt x="49" y="118"/>
                  </a:cubicBezTo>
                  <a:cubicBezTo>
                    <a:pt x="33" y="114"/>
                    <a:pt x="20" y="103"/>
                    <a:pt x="13" y="88"/>
                  </a:cubicBezTo>
                  <a:moveTo>
                    <a:pt x="79" y="118"/>
                  </a:moveTo>
                  <a:cubicBezTo>
                    <a:pt x="83" y="111"/>
                    <a:pt x="87" y="100"/>
                    <a:pt x="89" y="88"/>
                  </a:cubicBezTo>
                  <a:cubicBezTo>
                    <a:pt x="114" y="88"/>
                    <a:pt x="114" y="88"/>
                    <a:pt x="114" y="88"/>
                  </a:cubicBezTo>
                  <a:cubicBezTo>
                    <a:pt x="107" y="103"/>
                    <a:pt x="94" y="114"/>
                    <a:pt x="79" y="118"/>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grpSp>
        <p:nvGrpSpPr>
          <p:cNvPr id="278" name="Group 277"/>
          <p:cNvGrpSpPr/>
          <p:nvPr userDrawn="1"/>
        </p:nvGrpSpPr>
        <p:grpSpPr>
          <a:xfrm>
            <a:off x="10221705" y="5909773"/>
            <a:ext cx="627117" cy="627204"/>
            <a:chOff x="6313389" y="812415"/>
            <a:chExt cx="914400" cy="914400"/>
          </a:xfrm>
        </p:grpSpPr>
        <p:sp>
          <p:nvSpPr>
            <p:cNvPr id="279" name="Oval 278"/>
            <p:cNvSpPr/>
            <p:nvPr/>
          </p:nvSpPr>
          <p:spPr bwMode="auto">
            <a:xfrm>
              <a:off x="6313389" y="812415"/>
              <a:ext cx="914400" cy="914400"/>
            </a:xfrm>
            <a:prstGeom prst="ellipse">
              <a:avLst/>
            </a:prstGeom>
            <a:solidFill>
              <a:srgbClr val="00BCF2">
                <a:alpha val="80000"/>
              </a:srgbClr>
            </a:solidFill>
            <a:ln w="34925" cap="flat" cmpd="sng" algn="ctr">
              <a:solidFill>
                <a:schemeClr val="bg1"/>
              </a:solidFill>
              <a:prstDash val="solid"/>
            </a:ln>
            <a:effectLst/>
          </p:spPr>
          <p:txBody>
            <a:bodyPr rtlCol="0" anchor="ctr"/>
            <a:lstStyle/>
            <a:p>
              <a:pPr algn="ctr" defTabSz="913572"/>
              <a:endParaRPr lang="en-US" sz="1800" kern="0" dirty="0">
                <a:solidFill>
                  <a:srgbClr val="FFFFFF"/>
                </a:solidFill>
              </a:endParaRPr>
            </a:p>
          </p:txBody>
        </p:sp>
        <p:sp>
          <p:nvSpPr>
            <p:cNvPr id="280" name="Freeform 13"/>
            <p:cNvSpPr>
              <a:spLocks noEditPoints="1"/>
            </p:cNvSpPr>
            <p:nvPr/>
          </p:nvSpPr>
          <p:spPr bwMode="auto">
            <a:xfrm>
              <a:off x="6525585" y="1094242"/>
              <a:ext cx="490008" cy="336382"/>
            </a:xfrm>
            <a:custGeom>
              <a:avLst/>
              <a:gdLst>
                <a:gd name="T0" fmla="*/ 0 w 185"/>
                <a:gd name="T1" fmla="*/ 127 h 127"/>
                <a:gd name="T2" fmla="*/ 185 w 185"/>
                <a:gd name="T3" fmla="*/ 127 h 127"/>
                <a:gd name="T4" fmla="*/ 185 w 185"/>
                <a:gd name="T5" fmla="*/ 0 h 127"/>
                <a:gd name="T6" fmla="*/ 0 w 185"/>
                <a:gd name="T7" fmla="*/ 0 h 127"/>
                <a:gd name="T8" fmla="*/ 0 w 185"/>
                <a:gd name="T9" fmla="*/ 127 h 127"/>
                <a:gd name="T10" fmla="*/ 160 w 185"/>
                <a:gd name="T11" fmla="*/ 11 h 127"/>
                <a:gd name="T12" fmla="*/ 92 w 185"/>
                <a:gd name="T13" fmla="*/ 56 h 127"/>
                <a:gd name="T14" fmla="*/ 25 w 185"/>
                <a:gd name="T15" fmla="*/ 11 h 127"/>
                <a:gd name="T16" fmla="*/ 160 w 185"/>
                <a:gd name="T17" fmla="*/ 11 h 127"/>
                <a:gd name="T18" fmla="*/ 12 w 185"/>
                <a:gd name="T19" fmla="*/ 17 h 127"/>
                <a:gd name="T20" fmla="*/ 92 w 185"/>
                <a:gd name="T21" fmla="*/ 71 h 127"/>
                <a:gd name="T22" fmla="*/ 173 w 185"/>
                <a:gd name="T23" fmla="*/ 17 h 127"/>
                <a:gd name="T24" fmla="*/ 173 w 185"/>
                <a:gd name="T25" fmla="*/ 115 h 127"/>
                <a:gd name="T26" fmla="*/ 12 w 185"/>
                <a:gd name="T27" fmla="*/ 115 h 127"/>
                <a:gd name="T28" fmla="*/ 12 w 185"/>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27">
                  <a:moveTo>
                    <a:pt x="0" y="127"/>
                  </a:moveTo>
                  <a:lnTo>
                    <a:pt x="185" y="127"/>
                  </a:lnTo>
                  <a:lnTo>
                    <a:pt x="185" y="0"/>
                  </a:lnTo>
                  <a:lnTo>
                    <a:pt x="0" y="0"/>
                  </a:lnTo>
                  <a:lnTo>
                    <a:pt x="0" y="127"/>
                  </a:lnTo>
                  <a:close/>
                  <a:moveTo>
                    <a:pt x="160" y="11"/>
                  </a:moveTo>
                  <a:lnTo>
                    <a:pt x="92" y="56"/>
                  </a:lnTo>
                  <a:lnTo>
                    <a:pt x="25" y="11"/>
                  </a:lnTo>
                  <a:lnTo>
                    <a:pt x="160" y="11"/>
                  </a:lnTo>
                  <a:close/>
                  <a:moveTo>
                    <a:pt x="12" y="17"/>
                  </a:moveTo>
                  <a:lnTo>
                    <a:pt x="92" y="71"/>
                  </a:lnTo>
                  <a:lnTo>
                    <a:pt x="173" y="17"/>
                  </a:lnTo>
                  <a:lnTo>
                    <a:pt x="173" y="115"/>
                  </a:lnTo>
                  <a:lnTo>
                    <a:pt x="12" y="115"/>
                  </a:lnTo>
                  <a:lnTo>
                    <a:pt x="12" y="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765" dirty="0"/>
            </a:p>
          </p:txBody>
        </p:sp>
      </p:grpSp>
    </p:spTree>
    <p:extLst>
      <p:ext uri="{BB962C8B-B14F-4D97-AF65-F5344CB8AC3E}">
        <p14:creationId xmlns:p14="http://schemas.microsoft.com/office/powerpoint/2010/main" val="215402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1 Topic Title_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146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3" y="6419381"/>
            <a:ext cx="12192000" cy="438620"/>
          </a:xfrm>
          <a:prstGeom prst="rect">
            <a:avLst/>
          </a:prstGeom>
        </p:spPr>
      </p:pic>
      <p:sp>
        <p:nvSpPr>
          <p:cNvPr id="2" name="Title 1"/>
          <p:cNvSpPr>
            <a:spLocks noGrp="1"/>
          </p:cNvSpPr>
          <p:nvPr>
            <p:ph type="title" hasCustomPrompt="1"/>
          </p:nvPr>
        </p:nvSpPr>
        <p:spPr>
          <a:xfrm>
            <a:off x="406400" y="222410"/>
            <a:ext cx="11379200" cy="920591"/>
          </a:xfrm>
        </p:spPr>
        <p:txBody>
          <a:bodyPr anchor="b" anchorCtr="0">
            <a:noAutofit/>
          </a:bodyPr>
          <a:lstStyle>
            <a:lvl1pPr>
              <a:defRPr sz="3200">
                <a:solidFill>
                  <a:schemeClr val="tx2"/>
                </a:solidFill>
              </a:defRPr>
            </a:lvl1pPr>
          </a:lstStyle>
          <a:p>
            <a:r>
              <a:rPr lang="en-US" dirty="0"/>
              <a:t>Click to edit Topic title</a:t>
            </a:r>
          </a:p>
        </p:txBody>
      </p:sp>
      <p:sp>
        <p:nvSpPr>
          <p:cNvPr id="3" name="Content Placeholder 2"/>
          <p:cNvSpPr>
            <a:spLocks noGrp="1"/>
          </p:cNvSpPr>
          <p:nvPr>
            <p:ph idx="1" hasCustomPrompt="1"/>
          </p:nvPr>
        </p:nvSpPr>
        <p:spPr>
          <a:xfrm>
            <a:off x="406400" y="1188720"/>
            <a:ext cx="11379200" cy="2052030"/>
          </a:xfrm>
        </p:spPr>
        <p:txBody>
          <a:bodyPr/>
          <a:lstStyle>
            <a:lvl1pPr>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Topic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p:cNvSpPr>
            <a:spLocks noGrp="1"/>
          </p:cNvSpPr>
          <p:nvPr>
            <p:ph type="ftr" sz="quarter" idx="11"/>
          </p:nvPr>
        </p:nvSpPr>
        <p:spPr>
          <a:xfrm>
            <a:off x="3535680" y="6476302"/>
            <a:ext cx="4876800" cy="365760"/>
          </a:xfrm>
          <a:prstGeom prst="rect">
            <a:avLst/>
          </a:prstGeom>
        </p:spPr>
        <p:txBody>
          <a:bodyPr anchor="ctr" anchorCtr="0"/>
          <a:lstStyle>
            <a:lvl1pPr algn="ctr">
              <a:defRPr>
                <a:solidFill>
                  <a:schemeClr val="bg1"/>
                </a:solidFill>
              </a:defRPr>
            </a:lvl1pPr>
          </a:lstStyle>
          <a:p>
            <a:r>
              <a:rPr lang="en-US" dirty="0">
                <a:solidFill>
                  <a:prstClr val="white"/>
                </a:solidFill>
              </a:rPr>
              <a:t>Microsoft Confidential</a:t>
            </a:r>
          </a:p>
        </p:txBody>
      </p:sp>
      <p:sp>
        <p:nvSpPr>
          <p:cNvPr id="20" name="Slide Number Placeholder 5"/>
          <p:cNvSpPr>
            <a:spLocks noGrp="1"/>
          </p:cNvSpPr>
          <p:nvPr>
            <p:ph type="sldNum" sz="quarter" idx="12"/>
          </p:nvPr>
        </p:nvSpPr>
        <p:spPr>
          <a:xfrm>
            <a:off x="0" y="6476304"/>
            <a:ext cx="812800" cy="365125"/>
          </a:xfrm>
          <a:prstGeom prst="rect">
            <a:avLst/>
          </a:prstGeom>
        </p:spPr>
        <p:txBody>
          <a:bodyPr anchor="ctr" anchorCtr="0"/>
          <a:lstStyle>
            <a:lvl1pPr algn="ctr">
              <a:defRPr sz="1200">
                <a:solidFill>
                  <a:schemeClr val="bg1"/>
                </a:solidFill>
              </a:defRPr>
            </a:lvl1pPr>
          </a:lstStyle>
          <a:p>
            <a:fld id="{026CCAEB-CB17-44EB-A892-4553F1D666B6}" type="slidenum">
              <a:rPr lang="en-US" smtClean="0">
                <a:solidFill>
                  <a:prstClr val="white"/>
                </a:solidFill>
              </a:rPr>
              <a:pPr/>
              <a:t>‹#›</a:t>
            </a:fld>
            <a:endParaRPr lang="en-US" dirty="0">
              <a:solidFill>
                <a:prstClr val="white"/>
              </a:solidFill>
            </a:endParaRPr>
          </a:p>
        </p:txBody>
      </p:sp>
      <p:pic>
        <p:nvPicPr>
          <p:cNvPr id="12" name="Picture Placeholder 4" descr="MSFT_logo_rgb_C-Wht.pdf"/>
          <p:cNvPicPr>
            <a:picLocks noChangeAspect="1"/>
          </p:cNvPicPr>
          <p:nvPr userDrawn="1"/>
        </p:nvPicPr>
        <p:blipFill>
          <a:blip r:embed="rId4" cstate="print">
            <a:extLst>
              <a:ext uri="{28A0092B-C50C-407E-A947-70E740481C1C}">
                <a14:useLocalDpi xmlns:a14="http://schemas.microsoft.com/office/drawing/2010/main" val="0"/>
              </a:ext>
            </a:extLst>
          </a:blip>
          <a:srcRect t="153" b="153"/>
          <a:stretch>
            <a:fillRect/>
          </a:stretch>
        </p:blipFill>
        <p:spPr>
          <a:xfrm>
            <a:off x="10668001" y="6438138"/>
            <a:ext cx="1524000" cy="419862"/>
          </a:xfrm>
          <a:prstGeom prst="rect">
            <a:avLst/>
          </a:prstGeom>
        </p:spPr>
      </p:pic>
    </p:spTree>
    <p:extLst>
      <p:ext uri="{BB962C8B-B14F-4D97-AF65-F5344CB8AC3E}">
        <p14:creationId xmlns:p14="http://schemas.microsoft.com/office/powerpoint/2010/main" val="257810403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General content_light">
    <p:spTree>
      <p:nvGrpSpPr>
        <p:cNvPr id="1" name=""/>
        <p:cNvGrpSpPr/>
        <p:nvPr/>
      </p:nvGrpSpPr>
      <p:grpSpPr>
        <a:xfrm>
          <a:off x="0" y="0"/>
          <a:ext cx="0" cy="0"/>
          <a:chOff x="0" y="0"/>
          <a:chExt cx="0" cy="0"/>
        </a:xfrm>
      </p:grpSpPr>
      <p:sp>
        <p:nvSpPr>
          <p:cNvPr id="2" name="Title 1"/>
          <p:cNvSpPr>
            <a:spLocks noGrp="1"/>
          </p:cNvSpPr>
          <p:nvPr>
            <p:ph type="title"/>
          </p:nvPr>
        </p:nvSpPr>
        <p:spPr>
          <a:xfrm>
            <a:off x="301752" y="301753"/>
            <a:ext cx="11274552" cy="685800"/>
          </a:xfrm>
        </p:spPr>
        <p:txBody>
          <a:bodyPr>
            <a:normAutofit/>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1BDE4486-C318-4380-8F1D-9742D4649F0A}" type="datetime1">
              <a:rPr lang="en-US" smtClean="0"/>
              <a:t>7/5/2017</a:t>
            </a:fld>
            <a:endParaRPr lang="en-US"/>
          </a:p>
        </p:txBody>
      </p:sp>
      <p:sp>
        <p:nvSpPr>
          <p:cNvPr id="7" name="Text Placeholder 6"/>
          <p:cNvSpPr>
            <a:spLocks noGrp="1"/>
          </p:cNvSpPr>
          <p:nvPr>
            <p:ph type="body" sz="quarter" idx="13"/>
          </p:nvPr>
        </p:nvSpPr>
        <p:spPr>
          <a:xfrm>
            <a:off x="402337" y="1143001"/>
            <a:ext cx="11173968" cy="2052030"/>
          </a:xfrm>
        </p:spPr>
        <p:txBody>
          <a:bodyPr/>
          <a:lstStyle>
            <a:lvl2pPr>
              <a:buSzPct val="900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982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White)">
    <p:spTree>
      <p:nvGrpSpPr>
        <p:cNvPr id="1" name=""/>
        <p:cNvGrpSpPr/>
        <p:nvPr/>
      </p:nvGrpSpPr>
      <p:grpSpPr>
        <a:xfrm>
          <a:off x="0" y="0"/>
          <a:ext cx="0" cy="0"/>
          <a:chOff x="0" y="0"/>
          <a:chExt cx="0" cy="0"/>
        </a:xfrm>
      </p:grpSpPr>
      <p:sp>
        <p:nvSpPr>
          <p:cNvPr id="19" name="Content Placeholder 2"/>
          <p:cNvSpPr>
            <a:spLocks noGrp="1"/>
          </p:cNvSpPr>
          <p:nvPr>
            <p:ph idx="15"/>
          </p:nvPr>
        </p:nvSpPr>
        <p:spPr>
          <a:xfrm>
            <a:off x="864989" y="1463040"/>
            <a:ext cx="10566400" cy="2154436"/>
          </a:xfrm>
        </p:spPr>
        <p:txBody>
          <a:bodyPr/>
          <a:lstStyle>
            <a:lvl1pPr marL="274320" indent="-274320">
              <a:buClr>
                <a:srgbClr val="5191CD"/>
              </a:buClr>
              <a:buFontTx/>
              <a:buBlip>
                <a:blip r:embed="rId2"/>
              </a:buBlip>
              <a:defRPr sz="2400">
                <a:solidFill>
                  <a:schemeClr val="tx1"/>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2"/>
              </a:buBlip>
              <a:defRPr sz="2400">
                <a:solidFill>
                  <a:schemeClr val="tx1"/>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2400">
                <a:solidFill>
                  <a:schemeClr val="tx1"/>
                </a:solidFill>
                <a:latin typeface="Segoe UI" pitchFamily="34" charset="0"/>
                <a:ea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413687"/>
            <a:ext cx="12192127" cy="457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3193" y="3390900"/>
            <a:ext cx="2225620" cy="76200"/>
          </a:xfrm>
          <a:prstGeom prst="rect">
            <a:avLst/>
          </a:prstGeom>
        </p:spPr>
      </p:pic>
      <p:sp>
        <p:nvSpPr>
          <p:cNvPr id="17" name="TextBox 16"/>
          <p:cNvSpPr txBox="1"/>
          <p:nvPr/>
        </p:nvSpPr>
        <p:spPr>
          <a:xfrm>
            <a:off x="5787659" y="6518081"/>
            <a:ext cx="616812"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952" y="6582940"/>
            <a:ext cx="2901696" cy="75828"/>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822545" y="6506789"/>
            <a:ext cx="1828796" cy="228133"/>
          </a:xfrm>
          <a:prstGeom prst="rect">
            <a:avLst/>
          </a:prstGeom>
        </p:spPr>
      </p:pic>
      <p:sp>
        <p:nvSpPr>
          <p:cNvPr id="30" name="Title 1"/>
          <p:cNvSpPr>
            <a:spLocks noGrp="1"/>
          </p:cNvSpPr>
          <p:nvPr>
            <p:ph type="title" hasCustomPrompt="1"/>
          </p:nvPr>
        </p:nvSpPr>
        <p:spPr>
          <a:xfrm>
            <a:off x="519248" y="360403"/>
            <a:ext cx="11151917" cy="509171"/>
          </a:xfrm>
        </p:spPr>
        <p:txBody>
          <a:bodyPr anchor="t"/>
          <a:lstStyle>
            <a:lvl1pPr>
              <a:defRPr sz="3200" b="0">
                <a:solidFill>
                  <a:schemeClr val="tx1"/>
                </a:solidFill>
                <a:latin typeface="Segoe UI Light" pitchFamily="34" charset="0"/>
              </a:defRPr>
            </a:lvl1pPr>
          </a:lstStyle>
          <a:p>
            <a:r>
              <a:rPr lang="en-US" dirty="0"/>
              <a:t>Click to edit Master title style </a:t>
            </a:r>
          </a:p>
        </p:txBody>
      </p:sp>
      <p:sp>
        <p:nvSpPr>
          <p:cNvPr id="31" name="Text Placeholder 2"/>
          <p:cNvSpPr>
            <a:spLocks noGrp="1"/>
          </p:cNvSpPr>
          <p:nvPr>
            <p:ph type="body" idx="16"/>
          </p:nvPr>
        </p:nvSpPr>
        <p:spPr>
          <a:xfrm>
            <a:off x="519567" y="869574"/>
            <a:ext cx="11132863" cy="276999"/>
          </a:xfrm>
        </p:spPr>
        <p:txBody>
          <a:bodyPr anchor="b"/>
          <a:lstStyle>
            <a:lvl1pPr marL="0" indent="0">
              <a:buNone/>
              <a:tabLst>
                <a:tab pos="628650" algn="l"/>
              </a:tabLst>
              <a:defRPr sz="18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1482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alkin">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0" y="2"/>
            <a:ext cx="12190264" cy="6857996"/>
          </a:xfrm>
          <a:prstGeom prst="rect">
            <a:avLst/>
          </a:prstGeom>
        </p:spPr>
      </p:pic>
      <p:sp>
        <p:nvSpPr>
          <p:cNvPr id="2" name="Rectangle 1"/>
          <p:cNvSpPr/>
          <p:nvPr/>
        </p:nvSpPr>
        <p:spPr bwMode="auto">
          <a:xfrm>
            <a:off x="269239" y="2077800"/>
            <a:ext cx="6274974" cy="2696029"/>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6530" cy="197876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Event name here</a:t>
            </a:r>
          </a:p>
        </p:txBody>
      </p:sp>
      <p:sp>
        <p:nvSpPr>
          <p:cNvPr id="3" name="Text Placeholder 2"/>
          <p:cNvSpPr>
            <a:spLocks noGrp="1"/>
          </p:cNvSpPr>
          <p:nvPr>
            <p:ph type="body" sz="quarter" idx="14" hasCustomPrompt="1"/>
          </p:nvPr>
        </p:nvSpPr>
        <p:spPr bwMode="auto">
          <a:xfrm>
            <a:off x="267683" y="4056579"/>
            <a:ext cx="6276530" cy="717249"/>
          </a:xfrm>
        </p:spPr>
        <p:txBody>
          <a:bodyPr tIns="109728" bIns="109728">
            <a:noAutofit/>
          </a:bodyPr>
          <a:lstStyle>
            <a:lvl1pPr marL="0" indent="0">
              <a:spcBef>
                <a:spcPts val="0"/>
              </a:spcBef>
              <a:buNone/>
              <a:defRPr sz="2353">
                <a:gradFill>
                  <a:gsLst>
                    <a:gs pos="57576">
                      <a:srgbClr val="FFFFFF"/>
                    </a:gs>
                    <a:gs pos="35000">
                      <a:srgbClr val="FFFFFF"/>
                    </a:gs>
                  </a:gsLst>
                  <a:lin ang="5400000" scaled="0"/>
                </a:gradFill>
                <a:latin typeface="+mn-lt"/>
              </a:defRPr>
            </a:lvl1pPr>
          </a:lstStyle>
          <a:p>
            <a:pPr lvl="0"/>
            <a:r>
              <a:rPr lang="en-US" dirty="0"/>
              <a:t>City | Date</a:t>
            </a:r>
          </a:p>
        </p:txBody>
      </p:sp>
      <p:pic>
        <p:nvPicPr>
          <p:cNvPr id="8" name="Picture 7"/>
          <p:cNvPicPr>
            <a:picLocks noChangeAspect="1"/>
          </p:cNvPicPr>
          <p:nvPr/>
        </p:nvPicPr>
        <p:blipFill>
          <a:blip r:embed="rId3"/>
          <a:stretch>
            <a:fillRect/>
          </a:stretch>
        </p:blipFill>
        <p:spPr>
          <a:xfrm>
            <a:off x="448585" y="6121376"/>
            <a:ext cx="1254995" cy="269134"/>
          </a:xfrm>
          <a:prstGeom prst="rect">
            <a:avLst/>
          </a:prstGeom>
        </p:spPr>
      </p:pic>
    </p:spTree>
    <p:extLst>
      <p:ext uri="{BB962C8B-B14F-4D97-AF65-F5344CB8AC3E}">
        <p14:creationId xmlns:p14="http://schemas.microsoft.com/office/powerpoint/2010/main" val="153086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hoto_Optio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2779" b="34864"/>
          <a:stretch/>
        </p:blipFill>
        <p:spPr>
          <a:xfrm>
            <a:off x="0" y="2890"/>
            <a:ext cx="12192001" cy="6855111"/>
          </a:xfrm>
          <a:prstGeom prst="rect">
            <a:avLst/>
          </a:prstGeom>
        </p:spPr>
      </p:pic>
      <p:sp>
        <p:nvSpPr>
          <p:cNvPr id="2" name="Rectangle 1"/>
          <p:cNvSpPr/>
          <p:nvPr/>
        </p:nvSpPr>
        <p:spPr bwMode="auto">
          <a:xfrm>
            <a:off x="269239" y="2077800"/>
            <a:ext cx="6274974" cy="359258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4"/>
            <a:ext cx="6276530" cy="1793104"/>
          </a:xfrm>
          <a:noFill/>
        </p:spPr>
        <p:txBody>
          <a:bodyPr lIns="146304" tIns="91440" rIns="146304" bIns="91440" anchor="t" anchorCtr="0"/>
          <a:lstStyle>
            <a:lvl1pPr>
              <a:defRPr sz="5294"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3" y="3877276"/>
            <a:ext cx="6276530" cy="1793104"/>
          </a:xfrm>
        </p:spPr>
        <p:txBody>
          <a:bodyPr tIns="109728" bIns="109728">
            <a:noAutofit/>
          </a:bodyPr>
          <a:lstStyle>
            <a:lvl1pPr marL="0" indent="0">
              <a:spcBef>
                <a:spcPts val="0"/>
              </a:spcBef>
              <a:buNone/>
              <a:defRPr sz="3137">
                <a:gradFill>
                  <a:gsLst>
                    <a:gs pos="57576">
                      <a:srgbClr val="FFFFFF"/>
                    </a:gs>
                    <a:gs pos="35000">
                      <a:srgbClr val="FFFFFF"/>
                    </a:gs>
                  </a:gsLst>
                  <a:lin ang="5400000" scaled="0"/>
                </a:gradFill>
              </a:defRPr>
            </a:lvl1pPr>
          </a:lstStyle>
          <a:p>
            <a:pPr lvl="0"/>
            <a:r>
              <a:rPr lang="en-US" dirty="0"/>
              <a:t>Speaker Name</a:t>
            </a:r>
          </a:p>
        </p:txBody>
      </p:sp>
      <p:pic>
        <p:nvPicPr>
          <p:cNvPr id="7" name="Picture 6"/>
          <p:cNvPicPr>
            <a:picLocks noChangeAspect="1"/>
          </p:cNvPicPr>
          <p:nvPr/>
        </p:nvPicPr>
        <p:blipFill>
          <a:blip r:embed="rId3"/>
          <a:stretch>
            <a:fillRect/>
          </a:stretch>
        </p:blipFill>
        <p:spPr>
          <a:xfrm>
            <a:off x="448585" y="6121376"/>
            <a:ext cx="1254995" cy="269134"/>
          </a:xfrm>
          <a:prstGeom prst="rect">
            <a:avLst/>
          </a:prstGeom>
        </p:spPr>
      </p:pic>
    </p:spTree>
    <p:extLst>
      <p:ext uri="{BB962C8B-B14F-4D97-AF65-F5344CB8AC3E}">
        <p14:creationId xmlns:p14="http://schemas.microsoft.com/office/powerpoint/2010/main" val="374665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image" Target="../media/image9.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C8B728F3-0CFA-4BEB-B67E-2A01ED21FEC8}" type="datetimeFigureOut">
              <a:rPr lang="en-IN" smtClean="0"/>
              <a:pPr/>
              <a:t>05-07-2017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D2F6AFA1-6E7A-4276-8BA0-6065B8159AA3}" type="slidenum">
              <a:rPr lang="en-IN" smtClean="0"/>
              <a:pPr/>
              <a:t>‹#›</a:t>
            </a:fld>
            <a:endParaRPr lang="en-IN"/>
          </a:p>
        </p:txBody>
      </p:sp>
    </p:spTree>
    <p:extLst>
      <p:ext uri="{BB962C8B-B14F-4D97-AF65-F5344CB8AC3E}">
        <p14:creationId xmlns:p14="http://schemas.microsoft.com/office/powerpoint/2010/main" val="32697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85"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4"/>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14014586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716" r:id="rId3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12366230" y="-217"/>
            <a:ext cx="940152" cy="5654619"/>
            <a:chOff x="12614198" y="-221"/>
            <a:chExt cx="959004" cy="5767187"/>
          </a:xfrm>
        </p:grpSpPr>
        <p:grpSp>
          <p:nvGrpSpPr>
            <p:cNvPr id="37" name="Group 36"/>
            <p:cNvGrpSpPr/>
            <p:nvPr userDrawn="1"/>
          </p:nvGrpSpPr>
          <p:grpSpPr>
            <a:xfrm>
              <a:off x="12614198" y="-221"/>
              <a:ext cx="959004" cy="5716010"/>
              <a:chOff x="12614198" y="-221"/>
              <a:chExt cx="959004" cy="5716010"/>
            </a:xfrm>
          </p:grpSpPr>
          <p:grpSp>
            <p:nvGrpSpPr>
              <p:cNvPr id="33" name="Group 32"/>
              <p:cNvGrpSpPr/>
              <p:nvPr userDrawn="1"/>
            </p:nvGrpSpPr>
            <p:grpSpPr>
              <a:xfrm rot="5400000">
                <a:off x="11576883" y="1040117"/>
                <a:ext cx="2708636" cy="634005"/>
                <a:chOff x="1581150" y="4543426"/>
                <a:chExt cx="2708636" cy="634005"/>
              </a:xfrm>
            </p:grpSpPr>
            <p:sp>
              <p:nvSpPr>
                <p:cNvPr id="3" name="Rectangle 2"/>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0 G:45 B:145</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1581150" y="488766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Purple</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50 G:20 B:90</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775">
                            <a:schemeClr val="bg1"/>
                          </a:gs>
                          <a:gs pos="14000">
                            <a:schemeClr val="bg1"/>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1775">
                            <a:schemeClr val="bg1"/>
                          </a:gs>
                          <a:gs pos="14000">
                            <a:schemeClr val="bg1"/>
                          </a:gs>
                        </a:gsLst>
                        <a:lin ang="5400000" scaled="0"/>
                      </a:gradFill>
                      <a:ea typeface="Segoe UI" pitchFamily="34" charset="0"/>
                      <a:cs typeface="Segoe UI" pitchFamily="34" charset="0"/>
                    </a:rPr>
                    <a:t>R:</a:t>
                  </a:r>
                  <a:r>
                    <a:rPr lang="en-US" sz="490" baseline="0" dirty="0">
                      <a:gradFill>
                        <a:gsLst>
                          <a:gs pos="1775">
                            <a:schemeClr val="bg1"/>
                          </a:gs>
                          <a:gs pos="14000">
                            <a:schemeClr val="bg1"/>
                          </a:gs>
                        </a:gsLst>
                        <a:lin ang="5400000" scaled="0"/>
                      </a:gradFill>
                      <a:ea typeface="Segoe UI" pitchFamily="34" charset="0"/>
                      <a:cs typeface="Segoe UI" pitchFamily="34" charset="0"/>
                    </a:rPr>
                    <a:t>0 G:32 B:80</a:t>
                  </a:r>
                  <a:endParaRPr lang="en-US" sz="490" dirty="0">
                    <a:gradFill>
                      <a:gsLst>
                        <a:gs pos="1775">
                          <a:schemeClr val="bg1"/>
                        </a:gs>
                        <a:gs pos="14000">
                          <a:schemeClr val="bg1"/>
                        </a:gs>
                      </a:gsLst>
                      <a:lin ang="5400000" scaled="0"/>
                    </a:gradFill>
                    <a:ea typeface="Segoe UI" pitchFamily="34" charset="0"/>
                    <a:cs typeface="Segoe UI" pitchFamily="34" charset="0"/>
                  </a:endParaRPr>
                </a:p>
              </p:txBody>
            </p:sp>
            <p:sp>
              <p:nvSpPr>
                <p:cNvPr id="16" name="Rectangle 15"/>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Magenta</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180 G:0 B:158</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7" name="Rectangle 16"/>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18" name="Rectangle 17"/>
                <p:cNvSpPr/>
                <p:nvPr userDrawn="1"/>
              </p:nvSpPr>
              <p:spPr bwMode="auto">
                <a:xfrm>
                  <a:off x="2498745" y="4543428"/>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34" name="TextBox 33"/>
              <p:cNvSpPr txBox="1"/>
              <p:nvPr userDrawn="1"/>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Main colors</a:t>
                </a:r>
              </a:p>
            </p:txBody>
          </p:sp>
          <p:sp>
            <p:nvSpPr>
              <p:cNvPr id="35" name="TextBox 34"/>
              <p:cNvSpPr txBox="1"/>
              <p:nvPr userDrawn="1"/>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dirty="0">
                    <a:gradFill>
                      <a:gsLst>
                        <a:gs pos="2917">
                          <a:schemeClr val="tx1"/>
                        </a:gs>
                        <a:gs pos="30000">
                          <a:schemeClr val="tx1"/>
                        </a:gs>
                      </a:gsLst>
                      <a:lin ang="5400000" scaled="0"/>
                    </a:gradFill>
                  </a:rPr>
                  <a:t>Secondary colors (use only when</a:t>
                </a:r>
                <a:r>
                  <a:rPr lang="en-US" sz="980" baseline="0" dirty="0">
                    <a:gradFill>
                      <a:gsLst>
                        <a:gs pos="2917">
                          <a:schemeClr val="tx1"/>
                        </a:gs>
                        <a:gs pos="30000">
                          <a:schemeClr val="tx1"/>
                        </a:gs>
                      </a:gsLst>
                      <a:lin ang="5400000" scaled="0"/>
                    </a:gradFill>
                  </a:rPr>
                  <a:t> necessary)</a:t>
                </a:r>
                <a:endParaRPr lang="en-US" sz="980" dirty="0">
                  <a:gradFill>
                    <a:gsLst>
                      <a:gs pos="2917">
                        <a:schemeClr val="tx1"/>
                      </a:gs>
                      <a:gs pos="30000">
                        <a:schemeClr val="tx1"/>
                      </a:gs>
                    </a:gsLst>
                    <a:lin ang="5400000" scaled="0"/>
                  </a:gradFill>
                </a:endParaRPr>
              </a:p>
            </p:txBody>
          </p:sp>
        </p:grpSp>
        <p:sp>
          <p:nvSpPr>
            <p:cNvPr id="19" name="Rectangle 18"/>
            <p:cNvSpPr/>
            <p:nvPr userDrawn="1"/>
          </p:nvSpPr>
          <p:spPr bwMode="auto">
            <a:xfrm rot="5400000">
              <a:off x="12328887" y="4272718"/>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18584">
                        <a:srgbClr val="FFFFFF"/>
                      </a:gs>
                      <a:gs pos="52000">
                        <a:srgbClr val="FFFFFF"/>
                      </a:gs>
                    </a:gsLst>
                    <a:lin ang="5400000" scaled="0"/>
                  </a:gradFill>
                  <a:latin typeface="+mn-lt"/>
                  <a:ea typeface="Segoe UI" pitchFamily="34" charset="0"/>
                  <a:cs typeface="Segoe UI" pitchFamily="34" charset="0"/>
                </a:rPr>
                <a:t>Mid Blue</a:t>
              </a:r>
            </a:p>
            <a:p>
              <a:pPr algn="l" defTabSz="914102" fontAlgn="base">
                <a:lnSpc>
                  <a:spcPct val="100000"/>
                </a:lnSpc>
                <a:spcBef>
                  <a:spcPct val="0"/>
                </a:spcBef>
                <a:spcAft>
                  <a:spcPct val="0"/>
                </a:spcAft>
              </a:pPr>
              <a:r>
                <a:rPr lang="en-US" sz="490" dirty="0">
                  <a:gradFill>
                    <a:gsLst>
                      <a:gs pos="18584">
                        <a:srgbClr val="FFFFFF"/>
                      </a:gs>
                      <a:gs pos="52000">
                        <a:srgbClr val="FFFFFF"/>
                      </a:gs>
                    </a:gsLst>
                    <a:lin ang="5400000" scaled="0"/>
                  </a:gradFill>
                  <a:ea typeface="Segoe UI" pitchFamily="34" charset="0"/>
                  <a:cs typeface="Segoe UI" pitchFamily="34" charset="0"/>
                </a:rPr>
                <a:t>R:0</a:t>
              </a:r>
              <a:r>
                <a:rPr lang="en-US" sz="490" baseline="0" dirty="0">
                  <a:gradFill>
                    <a:gsLst>
                      <a:gs pos="18584">
                        <a:srgbClr val="FFFFFF"/>
                      </a:gs>
                      <a:gs pos="52000">
                        <a:srgbClr val="FFFFFF"/>
                      </a:gs>
                    </a:gsLst>
                    <a:lin ang="5400000" scaled="0"/>
                  </a:gradFill>
                  <a:ea typeface="Segoe UI" pitchFamily="34" charset="0"/>
                  <a:cs typeface="Segoe UI" pitchFamily="34" charset="0"/>
                </a:rPr>
                <a:t> G:24 B:143</a:t>
              </a:r>
              <a:endParaRPr lang="en-US" sz="490" dirty="0">
                <a:gradFill>
                  <a:gsLst>
                    <a:gs pos="18584">
                      <a:srgbClr val="FFFFFF"/>
                    </a:gs>
                    <a:gs pos="52000">
                      <a:srgbClr val="FFFFFF"/>
                    </a:gs>
                  </a:gsLst>
                  <a:lin ang="5400000" scaled="0"/>
                </a:gradFill>
                <a:ea typeface="Segoe UI" pitchFamily="34" charset="0"/>
                <a:cs typeface="Segoe UI" pitchFamily="34" charset="0"/>
              </a:endParaRPr>
            </a:p>
          </p:txBody>
        </p:sp>
        <p:sp>
          <p:nvSpPr>
            <p:cNvPr id="20" name="Rectangle 19"/>
            <p:cNvSpPr/>
            <p:nvPr userDrawn="1"/>
          </p:nvSpPr>
          <p:spPr bwMode="auto">
            <a:xfrm rot="5400000">
              <a:off x="12328887" y="5187118"/>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16 G:124 B:16</a:t>
              </a:r>
            </a:p>
          </p:txBody>
        </p:sp>
        <p:sp>
          <p:nvSpPr>
            <p:cNvPr id="21" name="Rectangle 20"/>
            <p:cNvSpPr/>
            <p:nvPr userDrawn="1"/>
          </p:nvSpPr>
          <p:spPr bwMode="auto">
            <a:xfrm rot="5400000">
              <a:off x="12328886" y="335399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66272">
                        <a:srgbClr val="000000"/>
                      </a:gs>
                      <a:gs pos="44000">
                        <a:srgbClr val="000000"/>
                      </a:gs>
                    </a:gsLst>
                    <a:lin ang="5400000" scaled="1"/>
                  </a:gradFill>
                  <a:latin typeface="+mn-lt"/>
                  <a:ea typeface="Segoe UI" pitchFamily="34" charset="0"/>
                  <a:cs typeface="Segoe UI" pitchFamily="34" charset="0"/>
                </a:rPr>
                <a:t>Light Blue</a:t>
              </a:r>
            </a:p>
            <a:p>
              <a:pPr algn="l" defTabSz="914102" fontAlgn="base">
                <a:lnSpc>
                  <a:spcPct val="100000"/>
                </a:lnSpc>
                <a:spcBef>
                  <a:spcPct val="0"/>
                </a:spcBef>
                <a:spcAft>
                  <a:spcPct val="0"/>
                </a:spcAft>
              </a:pPr>
              <a:r>
                <a:rPr lang="en-US" sz="490" dirty="0">
                  <a:gradFill>
                    <a:gsLst>
                      <a:gs pos="66272">
                        <a:srgbClr val="000000"/>
                      </a:gs>
                      <a:gs pos="44000">
                        <a:srgbClr val="000000"/>
                      </a:gs>
                    </a:gsLst>
                    <a:lin ang="5400000" scaled="1"/>
                  </a:gradFill>
                  <a:ea typeface="Segoe UI" pitchFamily="34" charset="0"/>
                  <a:cs typeface="Segoe UI" pitchFamily="34" charset="0"/>
                </a:rPr>
                <a:t>R:0</a:t>
              </a:r>
              <a:r>
                <a:rPr lang="en-US" sz="490" baseline="0" dirty="0">
                  <a:gradFill>
                    <a:gsLst>
                      <a:gs pos="66272">
                        <a:srgbClr val="000000"/>
                      </a:gs>
                      <a:gs pos="44000">
                        <a:srgbClr val="000000"/>
                      </a:gs>
                    </a:gsLst>
                    <a:lin ang="5400000" scaled="1"/>
                  </a:gradFill>
                  <a:ea typeface="Segoe UI" pitchFamily="34" charset="0"/>
                  <a:cs typeface="Segoe UI" pitchFamily="34" charset="0"/>
                </a:rPr>
                <a:t> G:188 B:242</a:t>
              </a:r>
              <a:endParaRPr lang="en-US" sz="490" dirty="0">
                <a:gradFill>
                  <a:gsLst>
                    <a:gs pos="66272">
                      <a:srgbClr val="000000"/>
                    </a:gs>
                    <a:gs pos="44000">
                      <a:srgbClr val="000000"/>
                    </a:gs>
                  </a:gsLst>
                  <a:lin ang="5400000" scaled="1"/>
                </a:gradFill>
                <a:ea typeface="Segoe UI" pitchFamily="34" charset="0"/>
                <a:cs typeface="Segoe UI" pitchFamily="34" charset="0"/>
              </a:endParaRPr>
            </a:p>
          </p:txBody>
        </p:sp>
      </p:grpSp>
    </p:spTree>
    <p:extLst>
      <p:ext uri="{BB962C8B-B14F-4D97-AF65-F5344CB8AC3E}">
        <p14:creationId xmlns:p14="http://schemas.microsoft.com/office/powerpoint/2010/main" val="34878612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social.technet.microsoft.com/wiki/contents/articles/6649.biztalk-health-check.aspx"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blogs.technet.microsoft.com/clint_huffman/2008/09/02/how-to-use-the-pal-tool-for-biztalk-performance-analysis/" TargetMode="External"/><Relationship Id="rId5" Type="http://schemas.openxmlformats.org/officeDocument/2006/relationships/hyperlink" Target="https://www.microsoft.com/en-gb/download/details.aspx?id=7558" TargetMode="External"/><Relationship Id="rId4" Type="http://schemas.openxmlformats.org/officeDocument/2006/relationships/hyperlink" Target="https://blogs.msdn.microsoft.com/biztalkhealthmonitor/"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689741" y="3734130"/>
            <a:ext cx="7648778" cy="1415852"/>
            <a:chOff x="3917475" y="3393700"/>
            <a:chExt cx="7648778" cy="1415852"/>
          </a:xfrm>
        </p:grpSpPr>
        <p:sp>
          <p:nvSpPr>
            <p:cNvPr id="54" name="TextBox 53"/>
            <p:cNvSpPr txBox="1"/>
            <p:nvPr/>
          </p:nvSpPr>
          <p:spPr>
            <a:xfrm>
              <a:off x="3917476" y="3393700"/>
              <a:ext cx="5101617" cy="584775"/>
            </a:xfrm>
            <a:prstGeom prst="rect">
              <a:avLst/>
            </a:prstGeom>
            <a:noFill/>
          </p:spPr>
          <p:txBody>
            <a:bodyPr wrap="square" rtlCol="0">
              <a:spAutoFit/>
            </a:bodyPr>
            <a:lstStyle/>
            <a:p>
              <a:r>
                <a:rPr lang="en-IN" sz="3200" b="1" dirty="0">
                  <a:solidFill>
                    <a:srgbClr val="505050"/>
                  </a:solidFill>
                  <a:latin typeface="Lato" panose="020F0502020204030203" pitchFamily="34" charset="0"/>
                  <a:ea typeface="Lato" panose="020F0502020204030203" pitchFamily="34" charset="0"/>
                  <a:cs typeface="Lato" panose="020F0502020204030203" pitchFamily="34" charset="0"/>
                </a:rPr>
                <a:t>Saffieldin Ali</a:t>
              </a:r>
            </a:p>
          </p:txBody>
        </p:sp>
        <p:sp>
          <p:nvSpPr>
            <p:cNvPr id="55" name="TextBox 54"/>
            <p:cNvSpPr txBox="1"/>
            <p:nvPr/>
          </p:nvSpPr>
          <p:spPr>
            <a:xfrm>
              <a:off x="3917476" y="3907220"/>
              <a:ext cx="6750524" cy="369332"/>
            </a:xfrm>
            <a:prstGeom prst="rect">
              <a:avLst/>
            </a:prstGeom>
            <a:noFill/>
          </p:spPr>
          <p:txBody>
            <a:bodyPr wrap="square" rtlCol="0">
              <a:spAutoFit/>
            </a:bodyPr>
            <a:lstStyle/>
            <a:p>
              <a:r>
                <a:rPr lang="en-IN" b="1" dirty="0">
                  <a:solidFill>
                    <a:srgbClr val="505050"/>
                  </a:solidFill>
                  <a:latin typeface="Lato" panose="020F0502020204030203" pitchFamily="34" charset="0"/>
                  <a:ea typeface="Lato" panose="020F0502020204030203" pitchFamily="34" charset="0"/>
                  <a:cs typeface="Lato" panose="020F0502020204030203" pitchFamily="34" charset="0"/>
                </a:rPr>
                <a:t>Senior Premier Field Engineer - Microsoft</a:t>
              </a:r>
            </a:p>
          </p:txBody>
        </p:sp>
        <p:sp>
          <p:nvSpPr>
            <p:cNvPr id="56" name="TextBox 55"/>
            <p:cNvSpPr txBox="1"/>
            <p:nvPr/>
          </p:nvSpPr>
          <p:spPr>
            <a:xfrm>
              <a:off x="3917475" y="4347887"/>
              <a:ext cx="7648778" cy="461665"/>
            </a:xfrm>
            <a:prstGeom prst="rect">
              <a:avLst/>
            </a:prstGeom>
            <a:noFill/>
          </p:spPr>
          <p:txBody>
            <a:bodyPr wrap="square" rtlCol="0">
              <a:spAutoFit/>
            </a:bodyPr>
            <a:lstStyle/>
            <a:p>
              <a:r>
                <a:rPr lang="en-IN" sz="2400" b="1" dirty="0">
                  <a:solidFill>
                    <a:srgbClr val="505050"/>
                  </a:solidFill>
                  <a:latin typeface="Lato" panose="020F0502020204030203" pitchFamily="34" charset="0"/>
                  <a:ea typeface="Lato" panose="020F0502020204030203" pitchFamily="34" charset="0"/>
                  <a:cs typeface="Lato" panose="020F0502020204030203" pitchFamily="34" charset="0"/>
                </a:rPr>
                <a:t>BizTalk Health Check – What and How?	</a:t>
              </a:r>
            </a:p>
          </p:txBody>
        </p:sp>
      </p:grpSp>
      <p:pic>
        <p:nvPicPr>
          <p:cNvPr id="1032" name="Picture 8" descr="Saffieldin 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245" y="3906171"/>
            <a:ext cx="1080000" cy="108000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BizTalk Health Check Key Tools</a:t>
            </a:r>
            <a:endParaRPr lang="sv-SE" dirty="0"/>
          </a:p>
        </p:txBody>
      </p:sp>
      <p:sp>
        <p:nvSpPr>
          <p:cNvPr id="3" name="Text Placeholder 2"/>
          <p:cNvSpPr>
            <a:spLocks noGrp="1"/>
          </p:cNvSpPr>
          <p:nvPr>
            <p:ph type="body" sz="quarter" idx="10"/>
          </p:nvPr>
        </p:nvSpPr>
        <p:spPr>
          <a:xfrm>
            <a:off x="269239" y="1635898"/>
            <a:ext cx="11653523" cy="2811154"/>
          </a:xfrm>
        </p:spPr>
        <p:txBody>
          <a:bodyPr/>
          <a:lstStyle/>
          <a:p>
            <a:r>
              <a:rPr lang="sv-SE" dirty="0"/>
              <a:t>Microsoft Baseline Security Analyser (MBSA)</a:t>
            </a:r>
          </a:p>
          <a:p>
            <a:r>
              <a:rPr lang="sv-SE" dirty="0"/>
              <a:t>BizTalk Best Practices Analyser</a:t>
            </a:r>
          </a:p>
          <a:p>
            <a:r>
              <a:rPr lang="sv-SE" dirty="0"/>
              <a:t>BizTalk Health Monitor (BHM)</a:t>
            </a:r>
          </a:p>
          <a:p>
            <a:r>
              <a:rPr lang="sv-SE" dirty="0"/>
              <a:t>Perf. Analysis of Logs (PAL)</a:t>
            </a:r>
          </a:p>
        </p:txBody>
      </p:sp>
    </p:spTree>
    <p:extLst>
      <p:ext uri="{BB962C8B-B14F-4D97-AF65-F5344CB8AC3E}">
        <p14:creationId xmlns:p14="http://schemas.microsoft.com/office/powerpoint/2010/main" val="3065130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084363"/>
            <a:ext cx="11653523" cy="1158629"/>
          </a:xfrm>
        </p:spPr>
        <p:txBody>
          <a:bodyPr/>
          <a:lstStyle/>
          <a:p>
            <a:pPr lvl="0"/>
            <a:r>
              <a:rPr lang="en-GB" dirty="0"/>
              <a:t>Platform Configuration</a:t>
            </a:r>
          </a:p>
        </p:txBody>
      </p:sp>
    </p:spTree>
    <p:extLst>
      <p:ext uri="{BB962C8B-B14F-4D97-AF65-F5344CB8AC3E}">
        <p14:creationId xmlns:p14="http://schemas.microsoft.com/office/powerpoint/2010/main" val="34845506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Baseline Security Analyser</a:t>
            </a:r>
            <a:endParaRPr lang="sv-SE" dirty="0"/>
          </a:p>
        </p:txBody>
      </p:sp>
      <p:pic>
        <p:nvPicPr>
          <p:cNvPr id="5" name="Picture 4">
            <a:extLst>
              <a:ext uri="{FF2B5EF4-FFF2-40B4-BE49-F238E27FC236}">
                <a16:creationId xmlns:a16="http://schemas.microsoft.com/office/drawing/2014/main" id="{A700E364-1CB7-4600-B842-EB000F4DEA31}"/>
              </a:ext>
            </a:extLst>
          </p:cNvPr>
          <p:cNvPicPr>
            <a:picLocks noChangeAspect="1"/>
          </p:cNvPicPr>
          <p:nvPr/>
        </p:nvPicPr>
        <p:blipFill>
          <a:blip r:embed="rId3"/>
          <a:stretch>
            <a:fillRect/>
          </a:stretch>
        </p:blipFill>
        <p:spPr>
          <a:xfrm>
            <a:off x="1415415" y="1792361"/>
            <a:ext cx="9361170" cy="4732862"/>
          </a:xfrm>
          <a:prstGeom prst="rect">
            <a:avLst/>
          </a:prstGeom>
        </p:spPr>
      </p:pic>
      <p:sp>
        <p:nvSpPr>
          <p:cNvPr id="7" name="Text Placeholder 6">
            <a:extLst>
              <a:ext uri="{FF2B5EF4-FFF2-40B4-BE49-F238E27FC236}">
                <a16:creationId xmlns:a16="http://schemas.microsoft.com/office/drawing/2014/main" id="{D20CF57D-500B-470B-A525-FF1B6BC81C60}"/>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8660194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78567" y="2478408"/>
            <a:ext cx="7637186" cy="416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5E7A619C-1D75-47B9-B665-D1762843A028}"/>
              </a:ext>
            </a:extLst>
          </p:cNvPr>
          <p:cNvSpPr>
            <a:spLocks noGrp="1"/>
          </p:cNvSpPr>
          <p:nvPr>
            <p:ph type="title"/>
          </p:nvPr>
        </p:nvSpPr>
        <p:spPr/>
        <p:txBody>
          <a:bodyPr/>
          <a:lstStyle/>
          <a:p>
            <a:r>
              <a:rPr lang="en-GB" dirty="0"/>
              <a:t>Default tracking</a:t>
            </a:r>
          </a:p>
        </p:txBody>
      </p:sp>
      <p:sp>
        <p:nvSpPr>
          <p:cNvPr id="7" name="Text Placeholder 6">
            <a:extLst>
              <a:ext uri="{FF2B5EF4-FFF2-40B4-BE49-F238E27FC236}">
                <a16:creationId xmlns:a16="http://schemas.microsoft.com/office/drawing/2014/main" id="{1D1ACC2F-3F70-4599-A33E-379609F0D2A4}"/>
              </a:ext>
            </a:extLst>
          </p:cNvPr>
          <p:cNvSpPr>
            <a:spLocks noGrp="1"/>
          </p:cNvSpPr>
          <p:nvPr>
            <p:ph type="body" sz="quarter" idx="10"/>
          </p:nvPr>
        </p:nvSpPr>
        <p:spPr>
          <a:xfrm>
            <a:off x="269240" y="1689171"/>
            <a:ext cx="9103361" cy="615812"/>
          </a:xfrm>
        </p:spPr>
        <p:txBody>
          <a:bodyPr/>
          <a:lstStyle/>
          <a:p>
            <a:r>
              <a:rPr lang="en-GB" dirty="0"/>
              <a:t>Be careful to decide level of tracking !</a:t>
            </a:r>
          </a:p>
          <a:p>
            <a:endParaRPr lang="en-GB" dirty="0"/>
          </a:p>
          <a:p>
            <a:endParaRPr lang="en-GB" dirty="0"/>
          </a:p>
        </p:txBody>
      </p:sp>
    </p:spTree>
    <p:extLst>
      <p:ext uri="{BB962C8B-B14F-4D97-AF65-F5344CB8AC3E}">
        <p14:creationId xmlns:p14="http://schemas.microsoft.com/office/powerpoint/2010/main" val="319550102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7416800" cy="748988"/>
          </a:xfrm>
          <a:prstGeom prst="rect">
            <a:avLst/>
          </a:prstGeom>
        </p:spPr>
        <p:txBody>
          <a:bodyPr wrap="square">
            <a:spAutoFit/>
          </a:bodyPr>
          <a:lstStyle/>
          <a:p>
            <a:pPr lvl="0"/>
            <a:endParaRPr lang="da-DK" sz="4267" dirty="0">
              <a:solidFill>
                <a:schemeClr val="bg1">
                  <a:alpha val="99000"/>
                </a:schemeClr>
              </a:solidFill>
              <a:latin typeface="Segoe UI Light"/>
            </a:endParaRPr>
          </a:p>
        </p:txBody>
      </p:sp>
      <p:sp>
        <p:nvSpPr>
          <p:cNvPr id="2" name="Rectangle 1"/>
          <p:cNvSpPr/>
          <p:nvPr/>
        </p:nvSpPr>
        <p:spPr>
          <a:xfrm>
            <a:off x="323273" y="1071801"/>
            <a:ext cx="10972800" cy="461665"/>
          </a:xfrm>
          <a:prstGeom prst="rect">
            <a:avLst/>
          </a:prstGeom>
        </p:spPr>
        <p:txBody>
          <a:bodyPr wrap="square">
            <a:spAutoFit/>
          </a:bodyPr>
          <a:lstStyle/>
          <a:p>
            <a:pPr marL="609585">
              <a:spcBef>
                <a:spcPts val="1200"/>
              </a:spcBef>
              <a:spcAft>
                <a:spcPts val="400"/>
              </a:spcAft>
            </a:pPr>
            <a:endParaRPr lang="da-DK" sz="2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320800" y="2921000"/>
            <a:ext cx="8549640" cy="1727200"/>
          </a:xfrm>
          <a:prstGeom prst="rect">
            <a:avLst/>
          </a:prstGeom>
        </p:spPr>
      </p:pic>
      <p:sp>
        <p:nvSpPr>
          <p:cNvPr id="6" name="Title 5">
            <a:extLst>
              <a:ext uri="{FF2B5EF4-FFF2-40B4-BE49-F238E27FC236}">
                <a16:creationId xmlns:a16="http://schemas.microsoft.com/office/drawing/2014/main" id="{8053D734-5FEB-436C-97A2-5A04C0E0C263}"/>
              </a:ext>
            </a:extLst>
          </p:cNvPr>
          <p:cNvSpPr>
            <a:spLocks noGrp="1"/>
          </p:cNvSpPr>
          <p:nvPr>
            <p:ph type="title"/>
          </p:nvPr>
        </p:nvSpPr>
        <p:spPr/>
        <p:txBody>
          <a:bodyPr/>
          <a:lstStyle/>
          <a:p>
            <a:r>
              <a:rPr lang="en-GB" dirty="0"/>
              <a:t>Polling intervals</a:t>
            </a:r>
            <a:br>
              <a:rPr lang="en-GB" dirty="0"/>
            </a:br>
            <a:endParaRPr lang="en-GB" dirty="0"/>
          </a:p>
        </p:txBody>
      </p:sp>
      <p:sp>
        <p:nvSpPr>
          <p:cNvPr id="7" name="Text Placeholder 6">
            <a:extLst>
              <a:ext uri="{FF2B5EF4-FFF2-40B4-BE49-F238E27FC236}">
                <a16:creationId xmlns:a16="http://schemas.microsoft.com/office/drawing/2014/main" id="{0D95080A-16D8-46AF-92FD-510B3899D20D}"/>
              </a:ext>
            </a:extLst>
          </p:cNvPr>
          <p:cNvSpPr>
            <a:spLocks noGrp="1"/>
          </p:cNvSpPr>
          <p:nvPr>
            <p:ph type="body" sz="quarter" idx="10"/>
          </p:nvPr>
        </p:nvSpPr>
        <p:spPr>
          <a:xfrm>
            <a:off x="269239" y="1635899"/>
            <a:ext cx="11653523" cy="940812"/>
          </a:xfrm>
        </p:spPr>
        <p:txBody>
          <a:bodyPr/>
          <a:lstStyle/>
          <a:p>
            <a:r>
              <a:rPr lang="en-GB" dirty="0"/>
              <a:t>Look out for climbing CPU on SQL Server !</a:t>
            </a:r>
          </a:p>
          <a:p>
            <a:endParaRPr lang="en-GB" dirty="0"/>
          </a:p>
          <a:p>
            <a:endParaRPr lang="en-GB" dirty="0"/>
          </a:p>
        </p:txBody>
      </p:sp>
    </p:spTree>
    <p:extLst>
      <p:ext uri="{BB962C8B-B14F-4D97-AF65-F5344CB8AC3E}">
        <p14:creationId xmlns:p14="http://schemas.microsoft.com/office/powerpoint/2010/main" val="72900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10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49203" y="2160522"/>
            <a:ext cx="7746307" cy="4533928"/>
          </a:xfrm>
          <a:prstGeom prst="rect">
            <a:avLst/>
          </a:prstGeom>
        </p:spPr>
      </p:pic>
      <p:sp>
        <p:nvSpPr>
          <p:cNvPr id="3" name="Title 2">
            <a:extLst>
              <a:ext uri="{FF2B5EF4-FFF2-40B4-BE49-F238E27FC236}">
                <a16:creationId xmlns:a16="http://schemas.microsoft.com/office/drawing/2014/main" id="{575EB93B-A4D2-4702-905D-3E74FEB54357}"/>
              </a:ext>
            </a:extLst>
          </p:cNvPr>
          <p:cNvSpPr>
            <a:spLocks noGrp="1"/>
          </p:cNvSpPr>
          <p:nvPr>
            <p:ph type="title"/>
          </p:nvPr>
        </p:nvSpPr>
        <p:spPr/>
        <p:txBody>
          <a:bodyPr/>
          <a:lstStyle/>
          <a:p>
            <a:r>
              <a:rPr lang="en-GB" dirty="0"/>
              <a:t>Host resources</a:t>
            </a:r>
            <a:br>
              <a:rPr lang="en-GB" dirty="0"/>
            </a:br>
            <a:endParaRPr lang="en-GB" dirty="0"/>
          </a:p>
        </p:txBody>
      </p:sp>
      <p:sp>
        <p:nvSpPr>
          <p:cNvPr id="6" name="Text Placeholder 5">
            <a:extLst>
              <a:ext uri="{FF2B5EF4-FFF2-40B4-BE49-F238E27FC236}">
                <a16:creationId xmlns:a16="http://schemas.microsoft.com/office/drawing/2014/main" id="{9E7A78B0-F715-46EA-8FB4-ED27EC2D97DE}"/>
              </a:ext>
            </a:extLst>
          </p:cNvPr>
          <p:cNvSpPr>
            <a:spLocks noGrp="1"/>
          </p:cNvSpPr>
          <p:nvPr>
            <p:ph type="body" sz="quarter" idx="10"/>
          </p:nvPr>
        </p:nvSpPr>
        <p:spPr>
          <a:xfrm>
            <a:off x="269239" y="1635899"/>
            <a:ext cx="8451851" cy="45719"/>
          </a:xfrm>
        </p:spPr>
        <p:txBody>
          <a:bodyPr/>
          <a:lstStyle/>
          <a:p>
            <a:r>
              <a:rPr lang="en-GB" sz="2800" dirty="0"/>
              <a:t>Stretch according to load and memory</a:t>
            </a:r>
          </a:p>
        </p:txBody>
      </p:sp>
    </p:spTree>
    <p:extLst>
      <p:ext uri="{BB962C8B-B14F-4D97-AF65-F5344CB8AC3E}">
        <p14:creationId xmlns:p14="http://schemas.microsoft.com/office/powerpoint/2010/main" val="269349194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084363"/>
            <a:ext cx="11653523" cy="1158629"/>
          </a:xfrm>
        </p:spPr>
        <p:txBody>
          <a:bodyPr/>
          <a:lstStyle/>
          <a:p>
            <a:pPr lvl="0"/>
            <a:r>
              <a:rPr lang="en-GB" dirty="0"/>
              <a:t>BizTalk Monitoring</a:t>
            </a:r>
          </a:p>
        </p:txBody>
      </p:sp>
    </p:spTree>
    <p:extLst>
      <p:ext uri="{BB962C8B-B14F-4D97-AF65-F5344CB8AC3E}">
        <p14:creationId xmlns:p14="http://schemas.microsoft.com/office/powerpoint/2010/main" val="32269682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BizTalk Health Monitor (BHM)</a:t>
            </a:r>
          </a:p>
        </p:txBody>
      </p:sp>
      <p:sp>
        <p:nvSpPr>
          <p:cNvPr id="7" name="Text Placeholder 6">
            <a:extLst>
              <a:ext uri="{FF2B5EF4-FFF2-40B4-BE49-F238E27FC236}">
                <a16:creationId xmlns:a16="http://schemas.microsoft.com/office/drawing/2014/main" id="{C789A267-8234-44C3-9E21-4F00BEDEFB57}"/>
              </a:ext>
            </a:extLst>
          </p:cNvPr>
          <p:cNvSpPr>
            <a:spLocks noGrp="1"/>
          </p:cNvSpPr>
          <p:nvPr>
            <p:ph type="body" sz="quarter" idx="10"/>
          </p:nvPr>
        </p:nvSpPr>
        <p:spPr/>
        <p:txBody>
          <a:bodyPr/>
          <a:lstStyle/>
          <a:p>
            <a:endParaRPr lang="en-GB" dirty="0"/>
          </a:p>
        </p:txBody>
      </p:sp>
      <p:sp>
        <p:nvSpPr>
          <p:cNvPr id="9" name="Rectangle 8">
            <a:extLst>
              <a:ext uri="{FF2B5EF4-FFF2-40B4-BE49-F238E27FC236}">
                <a16:creationId xmlns:a16="http://schemas.microsoft.com/office/drawing/2014/main" id="{F739236F-8E99-4B5D-8019-127FFEE31180}"/>
              </a:ext>
            </a:extLst>
          </p:cNvPr>
          <p:cNvSpPr/>
          <p:nvPr/>
        </p:nvSpPr>
        <p:spPr bwMode="auto">
          <a:xfrm>
            <a:off x="3337560" y="2823210"/>
            <a:ext cx="651510" cy="1485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a:extLst>
              <a:ext uri="{FF2B5EF4-FFF2-40B4-BE49-F238E27FC236}">
                <a16:creationId xmlns:a16="http://schemas.microsoft.com/office/drawing/2014/main" id="{566AF9FF-127E-4531-ADFE-D70E1592EEB7}"/>
              </a:ext>
            </a:extLst>
          </p:cNvPr>
          <p:cNvPicPr>
            <a:picLocks noChangeAspect="1"/>
          </p:cNvPicPr>
          <p:nvPr/>
        </p:nvPicPr>
        <p:blipFill>
          <a:blip r:embed="rId3"/>
          <a:stretch>
            <a:fillRect/>
          </a:stretch>
        </p:blipFill>
        <p:spPr>
          <a:xfrm>
            <a:off x="685800" y="1784172"/>
            <a:ext cx="10584180" cy="4749240"/>
          </a:xfrm>
          <a:prstGeom prst="rect">
            <a:avLst/>
          </a:prstGeom>
        </p:spPr>
      </p:pic>
    </p:spTree>
    <p:extLst>
      <p:ext uri="{BB962C8B-B14F-4D97-AF65-F5344CB8AC3E}">
        <p14:creationId xmlns:p14="http://schemas.microsoft.com/office/powerpoint/2010/main" val="1532549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69239" y="1187620"/>
            <a:ext cx="2680021" cy="3242866"/>
          </a:xfrm>
          <a:solidFill>
            <a:srgbClr val="662079"/>
          </a:solidFill>
        </p:spPr>
        <p:txBody>
          <a:bodyPr/>
          <a:lstStyle/>
          <a:p>
            <a:r>
              <a:rPr lang="fr-FR" sz="3200" dirty="0">
                <a:latin typeface="Segoe UI Light" panose="020B0502040204020203" pitchFamily="34" charset="0"/>
                <a:cs typeface="Segoe UI Light" panose="020B0502040204020203" pitchFamily="34" charset="0"/>
              </a:rPr>
              <a:t>BHM</a:t>
            </a:r>
          </a:p>
          <a:p>
            <a:r>
              <a:rPr lang="fr-FR" sz="3200" b="1" dirty="0" err="1">
                <a:latin typeface="Segoe UI Light" panose="020B0502040204020203" pitchFamily="34" charset="0"/>
                <a:cs typeface="Segoe UI Light" panose="020B0502040204020203" pitchFamily="34" charset="0"/>
              </a:rPr>
              <a:t>What</a:t>
            </a:r>
            <a:r>
              <a:rPr lang="fr-FR" sz="3200" b="1" dirty="0">
                <a:latin typeface="Segoe UI Light" panose="020B0502040204020203" pitchFamily="34" charset="0"/>
                <a:cs typeface="Segoe UI Light" panose="020B0502040204020203" pitchFamily="34" charset="0"/>
              </a:rPr>
              <a:t> ?</a:t>
            </a:r>
            <a:endParaRPr lang="en-GB" sz="3200" b="1" dirty="0">
              <a:solidFill>
                <a:schemeClr val="bg2"/>
              </a:solidFill>
            </a:endParaRPr>
          </a:p>
        </p:txBody>
      </p:sp>
      <p:sp>
        <p:nvSpPr>
          <p:cNvPr id="10" name="Content Placeholder 2"/>
          <p:cNvSpPr txBox="1">
            <a:spLocks/>
          </p:cNvSpPr>
          <p:nvPr/>
        </p:nvSpPr>
        <p:spPr>
          <a:xfrm>
            <a:off x="3212779" y="1187619"/>
            <a:ext cx="8748888" cy="5354695"/>
          </a:xfrm>
          <a:prstGeom prst="rect">
            <a:avLst/>
          </a:prstGeom>
          <a:solidFill>
            <a:schemeClr val="bg1">
              <a:lumMod val="95000"/>
            </a:schemeClr>
          </a:solidFill>
          <a:effectLst/>
        </p:spPr>
        <p:txBody>
          <a:bodyPr>
            <a:noAutofit/>
          </a:bodyPr>
          <a:lstStyle/>
          <a:p>
            <a:pPr marL="342900" indent="-342900">
              <a:buFont typeface="Arial" panose="020B0604020202020204" pitchFamily="34" charset="0"/>
              <a:buChar char="•"/>
            </a:pPr>
            <a:r>
              <a:rPr lang="en-US" sz="2400" dirty="0">
                <a:solidFill>
                  <a:srgbClr val="662079"/>
                </a:solidFill>
                <a:latin typeface="+mj-lt"/>
              </a:rPr>
              <a:t>MMC Snap-In built on top of known MBV framework</a:t>
            </a:r>
            <a:br>
              <a:rPr lang="en-US" sz="2400" dirty="0">
                <a:solidFill>
                  <a:srgbClr val="662079"/>
                </a:solidFill>
                <a:latin typeface="+mj-lt"/>
              </a:rPr>
            </a:br>
            <a:endParaRPr lang="en-US" sz="2400" dirty="0">
              <a:solidFill>
                <a:srgbClr val="662079"/>
              </a:solidFill>
              <a:latin typeface="+mj-lt"/>
            </a:endParaRPr>
          </a:p>
          <a:p>
            <a:pPr marL="342900" indent="-342900">
              <a:buFont typeface="Arial" panose="020B0604020202020204" pitchFamily="34" charset="0"/>
              <a:buChar char="•"/>
            </a:pPr>
            <a:r>
              <a:rPr lang="en-US" sz="2400" dirty="0">
                <a:solidFill>
                  <a:srgbClr val="662079"/>
                </a:solidFill>
                <a:latin typeface="+mj-lt"/>
              </a:rPr>
              <a:t>Very rich Query\Rules and Maintenance repositories</a:t>
            </a:r>
            <a:br>
              <a:rPr lang="en-US" sz="2400" dirty="0">
                <a:solidFill>
                  <a:srgbClr val="662079"/>
                </a:solidFill>
                <a:latin typeface="+mj-lt"/>
              </a:rPr>
            </a:br>
            <a:endParaRPr lang="en-US" sz="2400" dirty="0">
              <a:solidFill>
                <a:srgbClr val="662079"/>
              </a:solidFill>
              <a:latin typeface="+mj-lt"/>
            </a:endParaRPr>
          </a:p>
          <a:p>
            <a:pPr marL="342900" indent="-342900">
              <a:buFont typeface="Arial" panose="020B0604020202020204" pitchFamily="34" charset="0"/>
              <a:buChar char="•"/>
            </a:pPr>
            <a:r>
              <a:rPr lang="en-US" sz="2400" dirty="0">
                <a:solidFill>
                  <a:srgbClr val="662079"/>
                </a:solidFill>
                <a:latin typeface="+mj-lt"/>
              </a:rPr>
              <a:t>Built to monitor and maintain multiple BizTalk environment/s.</a:t>
            </a:r>
            <a:br>
              <a:rPr lang="en-US" sz="2400" dirty="0">
                <a:solidFill>
                  <a:srgbClr val="662079"/>
                </a:solidFill>
                <a:latin typeface="+mj-lt"/>
              </a:rPr>
            </a:br>
            <a:endParaRPr lang="en-US" sz="2400" dirty="0">
              <a:solidFill>
                <a:srgbClr val="662079"/>
              </a:solidFill>
              <a:latin typeface="+mj-lt"/>
            </a:endParaRPr>
          </a:p>
          <a:p>
            <a:pPr marL="342900" indent="-342900">
              <a:buFont typeface="Arial" panose="020B0604020202020204" pitchFamily="34" charset="0"/>
              <a:buChar char="•"/>
            </a:pPr>
            <a:r>
              <a:rPr lang="en-US" sz="2400" dirty="0">
                <a:solidFill>
                  <a:srgbClr val="662079"/>
                </a:solidFill>
                <a:latin typeface="+mj-lt"/>
              </a:rPr>
              <a:t>Easily integrated with BizTalk Admin Console.</a:t>
            </a:r>
            <a:br>
              <a:rPr lang="en-US" sz="2400" dirty="0">
                <a:solidFill>
                  <a:srgbClr val="662079"/>
                </a:solidFill>
                <a:latin typeface="+mj-lt"/>
              </a:rPr>
            </a:br>
            <a:endParaRPr lang="en-US" sz="2400" dirty="0">
              <a:solidFill>
                <a:srgbClr val="662079"/>
              </a:solidFill>
              <a:latin typeface="+mj-lt"/>
            </a:endParaRPr>
          </a:p>
          <a:p>
            <a:pPr marL="342900" indent="-342900">
              <a:buFont typeface="Arial" panose="020B0604020202020204" pitchFamily="34" charset="0"/>
              <a:buChar char="•"/>
            </a:pPr>
            <a:r>
              <a:rPr lang="en-US" sz="2400" dirty="0">
                <a:solidFill>
                  <a:srgbClr val="662079"/>
                </a:solidFill>
                <a:latin typeface="+mj-lt"/>
              </a:rPr>
              <a:t>Released and Supported for BizTalk Server 2010\2013\2013R2..and now 2016 !</a:t>
            </a:r>
            <a:endParaRPr kumimoji="0" lang="fr-FR" sz="2200" b="0" i="0" u="none" strike="noStrike" kern="1200" cap="none" spc="0" normalizeH="0" baseline="0" noProof="0" dirty="0">
              <a:ln>
                <a:noFill/>
              </a:ln>
              <a:solidFill>
                <a:srgbClr val="662079"/>
              </a:solidFill>
              <a:effectLst/>
              <a:uLnTx/>
              <a:uFillTx/>
              <a:latin typeface="+mj-lt"/>
              <a:cs typeface="Segoe UI Light" panose="020B0502040204020203" pitchFamily="34" charset="0"/>
            </a:endParaRPr>
          </a:p>
          <a:p>
            <a:pPr marL="936625" marR="0" lvl="1" indent="-536575" algn="l" defTabSz="914400" rtl="0" eaLnBrk="1" fontAlgn="base" latinLnBrk="0" hangingPunct="1">
              <a:lnSpc>
                <a:spcPct val="150000"/>
              </a:lnSpc>
              <a:spcBef>
                <a:spcPct val="20000"/>
              </a:spcBef>
              <a:spcAft>
                <a:spcPct val="0"/>
              </a:spcAft>
              <a:buClrTx/>
              <a:buSzPct val="130000"/>
              <a:buFont typeface="Arial" panose="020B0604020202020204" pitchFamily="34" charset="0"/>
              <a:buChar char="•"/>
              <a:tabLst/>
              <a:defRPr/>
            </a:pPr>
            <a:endParaRPr kumimoji="0" lang="fr-FR" sz="2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p:txBody>
      </p:sp>
      <p:graphicFrame>
        <p:nvGraphicFramePr>
          <p:cNvPr id="3" name="Diagram 2"/>
          <p:cNvGraphicFramePr/>
          <p:nvPr>
            <p:extLst/>
          </p:nvPr>
        </p:nvGraphicFramePr>
        <p:xfrm>
          <a:off x="144831" y="2503714"/>
          <a:ext cx="2804429" cy="132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79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156018" y="1187619"/>
            <a:ext cx="8748888" cy="5387351"/>
          </a:xfrm>
          <a:prstGeom prst="rect">
            <a:avLst/>
          </a:prstGeom>
          <a:solidFill>
            <a:schemeClr val="bg1">
              <a:lumMod val="95000"/>
            </a:schemeClr>
          </a:solidFill>
          <a:effectLst/>
        </p:spPr>
        <p:txBody>
          <a:bodyPr>
            <a:noAutofit/>
          </a:bodyPr>
          <a:lstStyle/>
          <a:p>
            <a:pPr marL="342900" indent="-342900">
              <a:buFont typeface="Arial" panose="020B0604020202020204" pitchFamily="34" charset="0"/>
              <a:buChar char="•"/>
            </a:pPr>
            <a:r>
              <a:rPr lang="en-US" sz="2400" b="1" dirty="0">
                <a:solidFill>
                  <a:schemeClr val="accent6">
                    <a:lumMod val="75000"/>
                  </a:schemeClr>
                </a:solidFill>
                <a:latin typeface="+mj-lt"/>
              </a:rPr>
              <a:t>BHM reports requested by Microsoft support</a:t>
            </a:r>
          </a:p>
          <a:p>
            <a:pPr marL="342900" indent="-342900">
              <a:buFont typeface="Arial" panose="020B0604020202020204" pitchFamily="34" charset="0"/>
              <a:buChar char="•"/>
            </a:pPr>
            <a:endParaRPr lang="en-US" sz="2400" dirty="0">
              <a:solidFill>
                <a:schemeClr val="accent6">
                  <a:lumMod val="75000"/>
                </a:schemeClr>
              </a:solidFill>
              <a:latin typeface="+mj-lt"/>
            </a:endParaRPr>
          </a:p>
          <a:p>
            <a:pPr marL="342900" indent="-342900">
              <a:buFont typeface="Arial" panose="020B0604020202020204" pitchFamily="34" charset="0"/>
              <a:buChar char="•"/>
            </a:pPr>
            <a:r>
              <a:rPr lang="en-US" sz="2400" b="1" dirty="0">
                <a:solidFill>
                  <a:schemeClr val="accent6">
                    <a:lumMod val="75000"/>
                  </a:schemeClr>
                </a:solidFill>
                <a:latin typeface="+mj-lt"/>
              </a:rPr>
              <a:t>Run 200 queries and evaluate more than 500 rules produced by MS Support</a:t>
            </a:r>
            <a:br>
              <a:rPr lang="en-US" sz="2400" b="1" dirty="0">
                <a:solidFill>
                  <a:schemeClr val="accent6">
                    <a:lumMod val="75000"/>
                  </a:schemeClr>
                </a:solidFill>
                <a:latin typeface="+mj-lt"/>
              </a:rPr>
            </a:br>
            <a:endParaRPr lang="en-US" sz="2400" b="1" dirty="0">
              <a:solidFill>
                <a:schemeClr val="accent6">
                  <a:lumMod val="75000"/>
                </a:schemeClr>
              </a:solidFill>
              <a:latin typeface="+mj-lt"/>
            </a:endParaRPr>
          </a:p>
          <a:p>
            <a:pPr marL="342900" indent="-342900">
              <a:buFont typeface="Arial" panose="020B0604020202020204" pitchFamily="34" charset="0"/>
              <a:buChar char="•"/>
            </a:pPr>
            <a:r>
              <a:rPr lang="en-US" sz="2400" dirty="0">
                <a:solidFill>
                  <a:schemeClr val="accent6">
                    <a:lumMod val="75000"/>
                  </a:schemeClr>
                </a:solidFill>
                <a:latin typeface="+mj-lt"/>
              </a:rPr>
              <a:t>Continuous update of queries, rules and repair scripts</a:t>
            </a:r>
            <a:br>
              <a:rPr lang="en-US" sz="2400" dirty="0">
                <a:solidFill>
                  <a:schemeClr val="accent6">
                    <a:lumMod val="75000"/>
                  </a:schemeClr>
                </a:solidFill>
                <a:latin typeface="+mj-lt"/>
              </a:rPr>
            </a:br>
            <a:endParaRPr lang="en-US" sz="2400" dirty="0">
              <a:solidFill>
                <a:schemeClr val="accent6">
                  <a:lumMod val="75000"/>
                </a:schemeClr>
              </a:solidFill>
              <a:latin typeface="+mj-lt"/>
            </a:endParaRPr>
          </a:p>
          <a:p>
            <a:pPr marL="342900" indent="-342900">
              <a:buFont typeface="Arial" panose="020B0604020202020204" pitchFamily="34" charset="0"/>
              <a:buChar char="•"/>
            </a:pPr>
            <a:r>
              <a:rPr lang="en-US" sz="2400" dirty="0">
                <a:solidFill>
                  <a:schemeClr val="accent6">
                    <a:lumMod val="75000"/>
                  </a:schemeClr>
                </a:solidFill>
                <a:latin typeface="+mj-lt"/>
              </a:rPr>
              <a:t>Single tool : Analyze, warn, fix multiple BizTalk environment/s</a:t>
            </a:r>
            <a:br>
              <a:rPr lang="en-US" sz="2400" dirty="0">
                <a:solidFill>
                  <a:schemeClr val="accent6">
                    <a:lumMod val="75000"/>
                  </a:schemeClr>
                </a:solidFill>
                <a:latin typeface="+mj-lt"/>
              </a:rPr>
            </a:br>
            <a:endParaRPr lang="en-US" sz="2400" dirty="0">
              <a:solidFill>
                <a:schemeClr val="accent6">
                  <a:lumMod val="75000"/>
                </a:schemeClr>
              </a:solidFill>
              <a:latin typeface="+mj-lt"/>
            </a:endParaRPr>
          </a:p>
          <a:p>
            <a:pPr marL="342900" indent="-342900">
              <a:buFont typeface="Arial" panose="020B0604020202020204" pitchFamily="34" charset="0"/>
              <a:buChar char="•"/>
            </a:pPr>
            <a:r>
              <a:rPr lang="en-US" sz="2400" dirty="0">
                <a:solidFill>
                  <a:schemeClr val="accent6">
                    <a:lumMod val="75000"/>
                  </a:schemeClr>
                </a:solidFill>
                <a:latin typeface="+mj-lt"/>
              </a:rPr>
              <a:t>Schedule report collection and send notifications.</a:t>
            </a:r>
            <a:br>
              <a:rPr lang="en-US" sz="2400" dirty="0">
                <a:solidFill>
                  <a:schemeClr val="accent6">
                    <a:lumMod val="75000"/>
                  </a:schemeClr>
                </a:solidFill>
                <a:latin typeface="+mj-lt"/>
              </a:rPr>
            </a:br>
            <a:endParaRPr lang="en-US" sz="2400" dirty="0">
              <a:solidFill>
                <a:schemeClr val="accent6">
                  <a:lumMod val="75000"/>
                </a:schemeClr>
              </a:solidFill>
              <a:latin typeface="+mj-lt"/>
            </a:endParaRPr>
          </a:p>
          <a:p>
            <a:pPr marL="342900" indent="-342900">
              <a:buFont typeface="Arial" panose="020B0604020202020204" pitchFamily="34" charset="0"/>
              <a:buChar char="•"/>
            </a:pPr>
            <a:r>
              <a:rPr lang="en-US" sz="2400" dirty="0">
                <a:solidFill>
                  <a:schemeClr val="accent6">
                    <a:lumMod val="75000"/>
                  </a:schemeClr>
                </a:solidFill>
                <a:latin typeface="+mj-lt"/>
              </a:rPr>
              <a:t>Customizable </a:t>
            </a:r>
          </a:p>
          <a:p>
            <a:pPr marL="800100" lvl="1" indent="-342900">
              <a:buFont typeface="Arial" panose="020B0604020202020204" pitchFamily="34" charset="0"/>
              <a:buChar char="•"/>
            </a:pPr>
            <a:r>
              <a:rPr lang="en-US" sz="2400" dirty="0">
                <a:solidFill>
                  <a:schemeClr val="accent6">
                    <a:lumMod val="75000"/>
                  </a:schemeClr>
                </a:solidFill>
                <a:latin typeface="+mj-lt"/>
              </a:rPr>
              <a:t>custom queries and rules</a:t>
            </a:r>
          </a:p>
          <a:p>
            <a:pPr marL="800100" lvl="1" indent="-342900">
              <a:buFont typeface="Arial" panose="020B0604020202020204" pitchFamily="34" charset="0"/>
              <a:buChar char="•"/>
            </a:pPr>
            <a:r>
              <a:rPr lang="en-US" sz="2400" dirty="0">
                <a:solidFill>
                  <a:schemeClr val="accent6">
                    <a:lumMod val="75000"/>
                  </a:schemeClr>
                </a:solidFill>
                <a:latin typeface="+mj-lt"/>
              </a:rPr>
              <a:t>dashboard</a:t>
            </a:r>
            <a:br>
              <a:rPr lang="en-US" sz="2400" dirty="0">
                <a:solidFill>
                  <a:schemeClr val="accent6">
                    <a:lumMod val="75000"/>
                  </a:schemeClr>
                </a:solidFill>
                <a:latin typeface="+mj-lt"/>
              </a:rPr>
            </a:br>
            <a:endParaRPr lang="en-US" sz="2400" dirty="0">
              <a:solidFill>
                <a:schemeClr val="accent6">
                  <a:lumMod val="75000"/>
                </a:schemeClr>
              </a:solidFill>
              <a:latin typeface="+mj-lt"/>
            </a:endParaRPr>
          </a:p>
          <a:p>
            <a:pPr marL="400050" marR="0" lvl="1" algn="l" defTabSz="914400" rtl="0" eaLnBrk="1" fontAlgn="base" latinLnBrk="0" hangingPunct="1">
              <a:lnSpc>
                <a:spcPct val="150000"/>
              </a:lnSpc>
              <a:spcBef>
                <a:spcPct val="20000"/>
              </a:spcBef>
              <a:spcAft>
                <a:spcPct val="0"/>
              </a:spcAft>
              <a:buClrTx/>
              <a:buSzPct val="130000"/>
              <a:tabLst/>
              <a:defRPr/>
            </a:pPr>
            <a:endParaRPr kumimoji="0" lang="fr-FR" sz="2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p:txBody>
      </p:sp>
      <p:sp>
        <p:nvSpPr>
          <p:cNvPr id="7" name="Espace réservé du texte 1"/>
          <p:cNvSpPr>
            <a:spLocks noGrp="1"/>
          </p:cNvSpPr>
          <p:nvPr>
            <p:ph type="body" sz="quarter" idx="14"/>
          </p:nvPr>
        </p:nvSpPr>
        <p:spPr>
          <a:xfrm>
            <a:off x="269239" y="1187620"/>
            <a:ext cx="2680021" cy="3242866"/>
          </a:xfrm>
          <a:solidFill>
            <a:srgbClr val="662079"/>
          </a:solidFill>
        </p:spPr>
        <p:txBody>
          <a:bodyPr/>
          <a:lstStyle/>
          <a:p>
            <a:r>
              <a:rPr lang="fr-FR" sz="3200" dirty="0">
                <a:latin typeface="Segoe UI Light" panose="020B0502040204020203" pitchFamily="34" charset="0"/>
                <a:cs typeface="Segoe UI Light" panose="020B0502040204020203" pitchFamily="34" charset="0"/>
              </a:rPr>
              <a:t>BHM</a:t>
            </a:r>
          </a:p>
          <a:p>
            <a:r>
              <a:rPr lang="fr-FR" sz="3200" b="1" dirty="0" err="1">
                <a:latin typeface="Segoe UI Light" panose="020B0502040204020203" pitchFamily="34" charset="0"/>
                <a:cs typeface="Segoe UI Light" panose="020B0502040204020203" pitchFamily="34" charset="0"/>
              </a:rPr>
              <a:t>Why</a:t>
            </a:r>
            <a:r>
              <a:rPr lang="fr-FR" sz="3200" b="1" dirty="0">
                <a:latin typeface="Segoe UI Light" panose="020B0502040204020203" pitchFamily="34" charset="0"/>
                <a:cs typeface="Segoe UI Light" panose="020B0502040204020203" pitchFamily="34" charset="0"/>
              </a:rPr>
              <a:t> ?</a:t>
            </a:r>
            <a:endParaRPr lang="en-GB" sz="3200" b="1" dirty="0">
              <a:solidFill>
                <a:schemeClr val="bg2"/>
              </a:solidFill>
            </a:endParaRPr>
          </a:p>
        </p:txBody>
      </p:sp>
    </p:spTree>
    <p:extLst>
      <p:ext uri="{BB962C8B-B14F-4D97-AF65-F5344CB8AC3E}">
        <p14:creationId xmlns:p14="http://schemas.microsoft.com/office/powerpoint/2010/main" val="288328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About Me</a:t>
            </a:r>
          </a:p>
        </p:txBody>
      </p:sp>
      <p:sp>
        <p:nvSpPr>
          <p:cNvPr id="3" name="Content Placeholder 2"/>
          <p:cNvSpPr>
            <a:spLocks noGrp="1"/>
          </p:cNvSpPr>
          <p:nvPr>
            <p:ph idx="1"/>
          </p:nvPr>
        </p:nvSpPr>
        <p:spPr>
          <a:xfrm>
            <a:off x="838200" y="1874611"/>
            <a:ext cx="10515600" cy="4351338"/>
          </a:xfrm>
        </p:spPr>
        <p:txBody>
          <a:bodyPr/>
          <a:lstStyle/>
          <a:p>
            <a:pPr marL="685800" indent="-685800"/>
            <a:r>
              <a:rPr lang="en-GB" dirty="0"/>
              <a:t>My Name is Saffi Ali</a:t>
            </a:r>
          </a:p>
          <a:p>
            <a:pPr marL="685800" indent="-685800"/>
            <a:r>
              <a:rPr lang="en-GB" dirty="0"/>
              <a:t>Senior Premier Field Engineer, Enterprise Integration</a:t>
            </a:r>
          </a:p>
          <a:p>
            <a:pPr marL="685800" indent="-685800"/>
            <a:r>
              <a:rPr lang="en-GB" dirty="0"/>
              <a:t>MCSE: Cloud and Infrastructure</a:t>
            </a:r>
          </a:p>
          <a:p>
            <a:pPr marL="685800" indent="-685800"/>
            <a:r>
              <a:rPr lang="en-GB" dirty="0"/>
              <a:t>Before Microsoft:</a:t>
            </a:r>
          </a:p>
          <a:p>
            <a:pPr marL="1143000" lvl="1" indent="-685800"/>
            <a:r>
              <a:rPr lang="en-GB" dirty="0"/>
              <a:t>Integration Solutions Developer/Consultant</a:t>
            </a:r>
          </a:p>
          <a:p>
            <a:pPr marL="1143000" lvl="1" indent="-685800"/>
            <a:r>
              <a:rPr lang="en-GB" dirty="0"/>
              <a:t>Used different integration technologies</a:t>
            </a:r>
          </a:p>
          <a:p>
            <a:pPr marL="1143000" lvl="1" indent="-685800"/>
            <a:r>
              <a:rPr lang="en-GB" dirty="0"/>
              <a:t>Web/Cross Platform/IoT Application Developer</a:t>
            </a:r>
          </a:p>
        </p:txBody>
      </p:sp>
    </p:spTree>
    <p:extLst>
      <p:ext uri="{BB962C8B-B14F-4D97-AF65-F5344CB8AC3E}">
        <p14:creationId xmlns:p14="http://schemas.microsoft.com/office/powerpoint/2010/main" val="305843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4"/>
          </p:nvPr>
        </p:nvSpPr>
        <p:spPr>
          <a:xfrm>
            <a:off x="277851" y="1178430"/>
            <a:ext cx="2689274" cy="3558551"/>
          </a:xfrm>
          <a:solidFill>
            <a:srgbClr val="662079"/>
          </a:solidFill>
        </p:spPr>
        <p:txBody>
          <a:bodyPr/>
          <a:lstStyle/>
          <a:p>
            <a:r>
              <a:rPr lang="en-US" sz="3200" dirty="0">
                <a:latin typeface="+mj-lt"/>
              </a:rPr>
              <a:t>BHM</a:t>
            </a:r>
          </a:p>
          <a:p>
            <a:r>
              <a:rPr lang="en-US" sz="3200" b="1" dirty="0">
                <a:latin typeface="+mj-lt"/>
              </a:rPr>
              <a:t>Continuous Monitoring</a:t>
            </a:r>
          </a:p>
          <a:p>
            <a:r>
              <a:rPr lang="en-US" sz="2800" dirty="0">
                <a:solidFill>
                  <a:schemeClr val="accent6">
                    <a:lumMod val="20000"/>
                    <a:lumOff val="80000"/>
                  </a:schemeClr>
                </a:solidFill>
              </a:rPr>
              <a:t>Configuration</a:t>
            </a:r>
            <a:endParaRPr lang="en-GB" sz="2800" dirty="0">
              <a:solidFill>
                <a:schemeClr val="accent6">
                  <a:lumMod val="20000"/>
                  <a:lumOff val="80000"/>
                </a:schemeClr>
              </a:solidFill>
            </a:endParaRPr>
          </a:p>
        </p:txBody>
      </p:sp>
      <p:sp>
        <p:nvSpPr>
          <p:cNvPr id="6" name="Arrow: Curved Right 5"/>
          <p:cNvSpPr/>
          <p:nvPr/>
        </p:nvSpPr>
        <p:spPr>
          <a:xfrm>
            <a:off x="794655" y="3384417"/>
            <a:ext cx="751913" cy="1216152"/>
          </a:xfrm>
          <a:prstGeom prst="curvedRightArrow">
            <a:avLst/>
          </a:prstGeom>
          <a:solidFill>
            <a:schemeClr val="bg1">
              <a:alpha val="9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Arrow: Curved Left 6"/>
          <p:cNvSpPr/>
          <p:nvPr/>
        </p:nvSpPr>
        <p:spPr>
          <a:xfrm rot="10800000" flipH="1">
            <a:off x="1814142" y="3321452"/>
            <a:ext cx="754886" cy="1216152"/>
          </a:xfrm>
          <a:prstGeom prst="curvedLeftArrow">
            <a:avLst/>
          </a:prstGeom>
          <a:solidFill>
            <a:schemeClr val="bg1">
              <a:alpha val="9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3" name="Picture 2"/>
          <p:cNvPicPr>
            <a:picLocks noChangeAspect="1"/>
          </p:cNvPicPr>
          <p:nvPr/>
        </p:nvPicPr>
        <p:blipFill>
          <a:blip r:embed="rId3"/>
          <a:stretch>
            <a:fillRect/>
          </a:stretch>
        </p:blipFill>
        <p:spPr>
          <a:xfrm>
            <a:off x="3527800" y="830353"/>
            <a:ext cx="8019372" cy="5873721"/>
          </a:xfrm>
          <a:prstGeom prst="rect">
            <a:avLst/>
          </a:prstGeom>
        </p:spPr>
      </p:pic>
    </p:spTree>
    <p:extLst>
      <p:ext uri="{BB962C8B-B14F-4D97-AF65-F5344CB8AC3E}">
        <p14:creationId xmlns:p14="http://schemas.microsoft.com/office/powerpoint/2010/main" val="1789333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1265" y="1187620"/>
            <a:ext cx="8586439" cy="5300265"/>
          </a:xfrm>
          <a:solidFill>
            <a:schemeClr val="bg1">
              <a:lumMod val="95000"/>
            </a:schemeClr>
          </a:solidFill>
        </p:spPr>
        <p:txBody>
          <a:bodyPr>
            <a:normAutofit lnSpcReduction="10000"/>
          </a:bodyPr>
          <a:lstStyle/>
          <a:p>
            <a:pPr marL="342900" indent="-342900">
              <a:buFont typeface="Arial" panose="020B0604020202020204" pitchFamily="34" charset="0"/>
              <a:buChar char="•"/>
            </a:pPr>
            <a:r>
              <a:rPr lang="en-US" sz="2400" b="1" dirty="0">
                <a:solidFill>
                  <a:srgbClr val="662079"/>
                </a:solidFill>
              </a:rPr>
              <a:t>Continuous monitoring</a:t>
            </a:r>
            <a:br>
              <a:rPr lang="en-US" sz="2400" dirty="0">
                <a:solidFill>
                  <a:srgbClr val="662079"/>
                </a:solidFill>
              </a:rPr>
            </a:br>
            <a:endParaRPr lang="en-US" sz="2400" dirty="0">
              <a:solidFill>
                <a:srgbClr val="662079"/>
              </a:solidFill>
            </a:endParaRPr>
          </a:p>
          <a:p>
            <a:pPr marL="342900" indent="-342900">
              <a:buFont typeface="Arial" panose="020B0604020202020204" pitchFamily="34" charset="0"/>
              <a:buChar char="•"/>
            </a:pPr>
            <a:r>
              <a:rPr lang="en-US" sz="2400" b="1" dirty="0">
                <a:solidFill>
                  <a:srgbClr val="662079"/>
                </a:solidFill>
              </a:rPr>
              <a:t>Periodic health checks with email notifications</a:t>
            </a:r>
            <a:br>
              <a:rPr lang="en-US" sz="2400" dirty="0">
                <a:solidFill>
                  <a:srgbClr val="662079"/>
                </a:solidFill>
              </a:rPr>
            </a:br>
            <a:endParaRPr lang="en-US" sz="2400" dirty="0">
              <a:solidFill>
                <a:srgbClr val="662079"/>
              </a:solidFill>
            </a:endParaRPr>
          </a:p>
          <a:p>
            <a:pPr marL="342900" indent="-342900">
              <a:buFont typeface="Arial" panose="020B0604020202020204" pitchFamily="34" charset="0"/>
              <a:buChar char="•"/>
            </a:pPr>
            <a:r>
              <a:rPr lang="en-US" sz="2400" dirty="0">
                <a:solidFill>
                  <a:srgbClr val="662079"/>
                </a:solidFill>
              </a:rPr>
              <a:t>Quick collection of reports for Microsoft Support</a:t>
            </a:r>
            <a:br>
              <a:rPr lang="en-US" sz="2400" dirty="0">
                <a:solidFill>
                  <a:srgbClr val="662079"/>
                </a:solidFill>
              </a:rPr>
            </a:br>
            <a:endParaRPr lang="en-US" sz="2400" dirty="0">
              <a:solidFill>
                <a:srgbClr val="662079"/>
              </a:solidFill>
            </a:endParaRPr>
          </a:p>
          <a:p>
            <a:pPr marL="342900" indent="-342900">
              <a:buFont typeface="Arial" panose="020B0604020202020204" pitchFamily="34" charset="0"/>
              <a:buChar char="•"/>
            </a:pPr>
            <a:r>
              <a:rPr lang="en-US" sz="2400" dirty="0">
                <a:solidFill>
                  <a:srgbClr val="662079"/>
                </a:solidFill>
              </a:rPr>
              <a:t>Validation of new BizTalk installations and configurations</a:t>
            </a:r>
            <a:br>
              <a:rPr lang="en-US" sz="2400" dirty="0">
                <a:solidFill>
                  <a:srgbClr val="662079"/>
                </a:solidFill>
              </a:rPr>
            </a:br>
            <a:endParaRPr lang="en-US" sz="2400" dirty="0">
              <a:solidFill>
                <a:srgbClr val="662079"/>
              </a:solidFill>
            </a:endParaRPr>
          </a:p>
          <a:p>
            <a:pPr marL="342900" indent="-342900">
              <a:buFont typeface="Arial" panose="020B0604020202020204" pitchFamily="34" charset="0"/>
              <a:buChar char="•"/>
            </a:pPr>
            <a:r>
              <a:rPr lang="en-US" sz="2400" dirty="0">
                <a:solidFill>
                  <a:srgbClr val="662079"/>
                </a:solidFill>
              </a:rPr>
              <a:t>Easier group changes detection - comparing collected reports</a:t>
            </a:r>
            <a:br>
              <a:rPr lang="en-US" sz="2400" dirty="0">
                <a:solidFill>
                  <a:srgbClr val="662079"/>
                </a:solidFill>
              </a:rPr>
            </a:br>
            <a:endParaRPr lang="en-US" sz="2400" dirty="0">
              <a:solidFill>
                <a:srgbClr val="662079"/>
              </a:solidFill>
            </a:endParaRPr>
          </a:p>
          <a:p>
            <a:pPr marL="342900" indent="-342900">
              <a:buFont typeface="Arial" panose="020B0604020202020204" pitchFamily="34" charset="0"/>
              <a:buChar char="•"/>
            </a:pPr>
            <a:r>
              <a:rPr lang="en-US" sz="2400" dirty="0">
                <a:solidFill>
                  <a:srgbClr val="662079"/>
                </a:solidFill>
              </a:rPr>
              <a:t>Run periodically </a:t>
            </a:r>
            <a:r>
              <a:rPr lang="en-US" sz="2400" dirty="0" err="1">
                <a:solidFill>
                  <a:srgbClr val="662079"/>
                </a:solidFill>
              </a:rPr>
              <a:t>CleanUp</a:t>
            </a:r>
            <a:r>
              <a:rPr lang="en-US" sz="2400" dirty="0">
                <a:solidFill>
                  <a:srgbClr val="662079"/>
                </a:solidFill>
              </a:rPr>
              <a:t> Scripts using Maintenance node</a:t>
            </a:r>
            <a:br>
              <a:rPr lang="en-US" sz="2400" dirty="0">
                <a:solidFill>
                  <a:srgbClr val="662079"/>
                </a:solidFill>
              </a:rPr>
            </a:br>
            <a:endParaRPr lang="en-US" sz="2400" dirty="0">
              <a:solidFill>
                <a:srgbClr val="662079"/>
              </a:solidFill>
            </a:endParaRPr>
          </a:p>
          <a:p>
            <a:pPr marL="342900" indent="-342900">
              <a:buFont typeface="Arial" panose="020B0604020202020204" pitchFamily="34" charset="0"/>
              <a:buChar char="•"/>
            </a:pPr>
            <a:r>
              <a:rPr lang="en-US" sz="2400" dirty="0">
                <a:solidFill>
                  <a:srgbClr val="662079"/>
                </a:solidFill>
              </a:rPr>
              <a:t>Pre-Loaded </a:t>
            </a:r>
            <a:r>
              <a:rPr lang="en-US" sz="2400" dirty="0" err="1">
                <a:solidFill>
                  <a:srgbClr val="662079"/>
                </a:solidFill>
              </a:rPr>
              <a:t>Perfmon</a:t>
            </a:r>
            <a:r>
              <a:rPr lang="en-US" sz="2400" dirty="0">
                <a:solidFill>
                  <a:srgbClr val="662079"/>
                </a:solidFill>
              </a:rPr>
              <a:t> counters for various scenarios</a:t>
            </a:r>
            <a:endParaRPr lang="fr-FR" sz="100" dirty="0">
              <a:solidFill>
                <a:srgbClr val="662079"/>
              </a:solidFill>
              <a:latin typeface="Segoe UI Light" panose="020B0502040204020203" pitchFamily="34" charset="0"/>
              <a:cs typeface="Segoe UI Light" panose="020B0502040204020203" pitchFamily="34" charset="0"/>
            </a:endParaRPr>
          </a:p>
        </p:txBody>
      </p:sp>
      <p:sp>
        <p:nvSpPr>
          <p:cNvPr id="7" name="Title 3"/>
          <p:cNvSpPr>
            <a:spLocks noGrp="1"/>
          </p:cNvSpPr>
          <p:nvPr>
            <p:ph type="title"/>
          </p:nvPr>
        </p:nvSpPr>
        <p:spPr>
          <a:xfrm>
            <a:off x="269239" y="1187621"/>
            <a:ext cx="2689274" cy="2689656"/>
          </a:xfrm>
          <a:solidFill>
            <a:srgbClr val="662079"/>
          </a:solidFill>
        </p:spPr>
        <p:txBody>
          <a:bodyPr/>
          <a:lstStyle/>
          <a:p>
            <a:r>
              <a:rPr lang="fr-FR" dirty="0"/>
              <a:t>BHM</a:t>
            </a:r>
            <a:br>
              <a:rPr lang="fr-FR" dirty="0"/>
            </a:br>
            <a:r>
              <a:rPr lang="fr-FR" b="1" dirty="0"/>
              <a:t>Uses cases</a:t>
            </a:r>
          </a:p>
        </p:txBody>
      </p:sp>
    </p:spTree>
    <p:extLst>
      <p:ext uri="{BB962C8B-B14F-4D97-AF65-F5344CB8AC3E}">
        <p14:creationId xmlns:p14="http://schemas.microsoft.com/office/powerpoint/2010/main" val="4242834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084363"/>
            <a:ext cx="11653523" cy="1158629"/>
          </a:xfrm>
        </p:spPr>
        <p:txBody>
          <a:bodyPr/>
          <a:lstStyle/>
          <a:p>
            <a:pPr lvl="0"/>
            <a:r>
              <a:rPr lang="en-GB" dirty="0"/>
              <a:t>Performance Analysis</a:t>
            </a:r>
          </a:p>
        </p:txBody>
      </p:sp>
    </p:spTree>
    <p:extLst>
      <p:ext uri="{BB962C8B-B14F-4D97-AF65-F5344CB8AC3E}">
        <p14:creationId xmlns:p14="http://schemas.microsoft.com/office/powerpoint/2010/main" val="6660656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PAL Wizard</a:t>
            </a:r>
            <a:endParaRPr lang="sv-SE" dirty="0"/>
          </a:p>
        </p:txBody>
      </p:sp>
      <p:sp>
        <p:nvSpPr>
          <p:cNvPr id="3" name="Text Placeholder 2"/>
          <p:cNvSpPr>
            <a:spLocks noGrp="1"/>
          </p:cNvSpPr>
          <p:nvPr>
            <p:ph type="body" sz="quarter" idx="10"/>
          </p:nvPr>
        </p:nvSpPr>
        <p:spPr>
          <a:xfrm>
            <a:off x="269239" y="1635898"/>
            <a:ext cx="5582921" cy="4869025"/>
          </a:xfrm>
        </p:spPr>
        <p:txBody>
          <a:bodyPr/>
          <a:lstStyle/>
          <a:p>
            <a:pPr marL="342900" indent="-342900">
              <a:buFont typeface="Arial" panose="020B0604020202020204" pitchFamily="34" charset="0"/>
              <a:buChar char="•"/>
            </a:pPr>
            <a:r>
              <a:rPr lang="en-US" sz="3200" dirty="0"/>
              <a:t>Answer each option carefully as it will impact the output report</a:t>
            </a:r>
          </a:p>
          <a:p>
            <a:pPr marL="342900" indent="-342900">
              <a:buFont typeface="Arial" panose="020B0604020202020204" pitchFamily="34" charset="0"/>
              <a:buChar char="•"/>
            </a:pPr>
            <a:r>
              <a:rPr lang="en-US" sz="3200" dirty="0"/>
              <a:t>Choose the correct Threshold Option</a:t>
            </a:r>
          </a:p>
          <a:p>
            <a:pPr marL="342900" indent="-342900">
              <a:buFont typeface="Arial" panose="020B0604020202020204" pitchFamily="34" charset="0"/>
              <a:buChar char="•"/>
            </a:pPr>
            <a:r>
              <a:rPr lang="en-US" sz="3200" dirty="0"/>
              <a:t>Use the </a:t>
            </a:r>
            <a:r>
              <a:rPr lang="en-US" sz="3200" b="1" dirty="0" err="1"/>
              <a:t>ThresholdFile</a:t>
            </a:r>
            <a:r>
              <a:rPr lang="en-US" sz="3200" dirty="0"/>
              <a:t> tab to create a </a:t>
            </a:r>
            <a:r>
              <a:rPr lang="en-US" sz="3200" b="1" dirty="0" err="1"/>
              <a:t>perfmon</a:t>
            </a:r>
            <a:r>
              <a:rPr lang="en-US" sz="3200" dirty="0"/>
              <a:t> counter template file to easily collect the data</a:t>
            </a:r>
          </a:p>
          <a:p>
            <a:endParaRPr lang="sv-SE" sz="2400" dirty="0"/>
          </a:p>
        </p:txBody>
      </p:sp>
      <p:pic>
        <p:nvPicPr>
          <p:cNvPr id="6" name="Picture 5">
            <a:extLst>
              <a:ext uri="{FF2B5EF4-FFF2-40B4-BE49-F238E27FC236}">
                <a16:creationId xmlns:a16="http://schemas.microsoft.com/office/drawing/2014/main" id="{EAE0DE72-2327-465B-8AE7-E02BC53790E6}"/>
              </a:ext>
            </a:extLst>
          </p:cNvPr>
          <p:cNvPicPr>
            <a:picLocks noChangeAspect="1"/>
          </p:cNvPicPr>
          <p:nvPr/>
        </p:nvPicPr>
        <p:blipFill>
          <a:blip r:embed="rId3"/>
          <a:stretch>
            <a:fillRect/>
          </a:stretch>
        </p:blipFill>
        <p:spPr>
          <a:xfrm>
            <a:off x="5969020" y="1635898"/>
            <a:ext cx="6222980" cy="5052060"/>
          </a:xfrm>
          <a:prstGeom prst="rect">
            <a:avLst/>
          </a:prstGeom>
        </p:spPr>
      </p:pic>
    </p:spTree>
    <p:extLst>
      <p:ext uri="{BB962C8B-B14F-4D97-AF65-F5344CB8AC3E}">
        <p14:creationId xmlns:p14="http://schemas.microsoft.com/office/powerpoint/2010/main" val="3453391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PAL Output</a:t>
            </a:r>
          </a:p>
        </p:txBody>
      </p:sp>
      <p:sp>
        <p:nvSpPr>
          <p:cNvPr id="2" name="Content Placeholder 1"/>
          <p:cNvSpPr>
            <a:spLocks noGrp="1"/>
          </p:cNvSpPr>
          <p:nvPr>
            <p:ph type="body" sz="quarter" idx="10"/>
          </p:nvPr>
        </p:nvSpPr>
        <p:spPr>
          <a:xfrm>
            <a:off x="1" y="5701913"/>
            <a:ext cx="5425440" cy="881767"/>
          </a:xfrm>
        </p:spPr>
        <p:txBody>
          <a:bodyPr>
            <a:normAutofit/>
          </a:bodyPr>
          <a:lstStyle/>
          <a:p>
            <a:r>
              <a:rPr lang="en-US" dirty="0"/>
              <a:t>Graphs show thresholds</a:t>
            </a:r>
          </a:p>
        </p:txBody>
      </p:sp>
      <p:pic>
        <p:nvPicPr>
          <p:cNvPr id="5" name="Picture 4"/>
          <p:cNvPicPr>
            <a:picLocks noChangeAspect="1"/>
          </p:cNvPicPr>
          <p:nvPr/>
        </p:nvPicPr>
        <p:blipFill>
          <a:blip r:embed="rId3"/>
          <a:stretch>
            <a:fillRect/>
          </a:stretch>
        </p:blipFill>
        <p:spPr>
          <a:xfrm>
            <a:off x="0" y="1800761"/>
            <a:ext cx="5425440" cy="3935015"/>
          </a:xfrm>
          <a:prstGeom prst="rect">
            <a:avLst/>
          </a:prstGeom>
        </p:spPr>
      </p:pic>
      <p:pic>
        <p:nvPicPr>
          <p:cNvPr id="6" name="Picture 5"/>
          <p:cNvPicPr>
            <a:picLocks noChangeAspect="1"/>
          </p:cNvPicPr>
          <p:nvPr/>
        </p:nvPicPr>
        <p:blipFill>
          <a:blip r:embed="rId4"/>
          <a:stretch>
            <a:fillRect/>
          </a:stretch>
        </p:blipFill>
        <p:spPr>
          <a:xfrm>
            <a:off x="5425440" y="2600860"/>
            <a:ext cx="6532434" cy="3935016"/>
          </a:xfrm>
          <a:prstGeom prst="rect">
            <a:avLst/>
          </a:prstGeom>
        </p:spPr>
      </p:pic>
      <p:sp>
        <p:nvSpPr>
          <p:cNvPr id="7" name="Content Placeholder 1"/>
          <p:cNvSpPr txBox="1">
            <a:spLocks/>
          </p:cNvSpPr>
          <p:nvPr/>
        </p:nvSpPr>
        <p:spPr>
          <a:xfrm>
            <a:off x="5425439" y="1800760"/>
            <a:ext cx="6766561" cy="603370"/>
          </a:xfrm>
          <a:prstGeom prst="rect">
            <a:avLst/>
          </a:prstGeom>
        </p:spPr>
        <p:txBody>
          <a:bodyPr vert="horz" wrap="square" lIns="0" tIns="0" rIns="0" bIns="0" rtlCol="0">
            <a:spAutoFit/>
          </a:bodyPr>
          <a:lstStyle>
            <a:lvl1pPr marL="274320" indent="-274320" algn="l" defTabSz="914363" rtl="0" eaLnBrk="1" latinLnBrk="0" hangingPunct="1">
              <a:lnSpc>
                <a:spcPct val="100000"/>
              </a:lnSpc>
              <a:spcBef>
                <a:spcPts val="600"/>
              </a:spcBef>
              <a:buClr>
                <a:srgbClr val="5191CD"/>
              </a:buClr>
              <a:buSzPct val="100000"/>
              <a:buFontTx/>
              <a:buBlip>
                <a:blip r:embed="rId5"/>
              </a:buBlip>
              <a:defRPr sz="2400" kern="1200">
                <a:solidFill>
                  <a:schemeClr val="tx1"/>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rgbClr val="5191CD"/>
              </a:buClr>
              <a:buSzPct val="75000"/>
              <a:buFontTx/>
              <a:buBlip>
                <a:blip r:embed="rId5"/>
              </a:buBlip>
              <a:defRPr sz="2400" kern="1200">
                <a:solidFill>
                  <a:schemeClr val="tx1"/>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rgbClr val="5191CD"/>
              </a:buClr>
              <a:buSzPct val="100000"/>
              <a:buFont typeface="Segoe" charset="0"/>
              <a:buChar char="–"/>
              <a:defRPr sz="2400" kern="1200">
                <a:solidFill>
                  <a:schemeClr val="tx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21" dirty="0">
                <a:gradFill>
                  <a:gsLst>
                    <a:gs pos="1250">
                      <a:schemeClr val="tx2"/>
                    </a:gs>
                    <a:gs pos="99000">
                      <a:schemeClr val="tx2"/>
                    </a:gs>
                  </a:gsLst>
                  <a:lin ang="5400000" scaled="0"/>
                </a:gradFill>
                <a:latin typeface="+mj-lt"/>
                <a:ea typeface="+mn-ea"/>
                <a:cs typeface="+mn-cs"/>
              </a:rPr>
              <a:t>Alerts summarized in time slices</a:t>
            </a:r>
          </a:p>
        </p:txBody>
      </p:sp>
    </p:spTree>
    <p:extLst>
      <p:ext uri="{BB962C8B-B14F-4D97-AF65-F5344CB8AC3E}">
        <p14:creationId xmlns:p14="http://schemas.microsoft.com/office/powerpoint/2010/main" val="7620524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084363"/>
            <a:ext cx="11653523" cy="1158629"/>
          </a:xfrm>
        </p:spPr>
        <p:txBody>
          <a:bodyPr/>
          <a:lstStyle/>
          <a:p>
            <a:pPr lvl="0"/>
            <a:r>
              <a:rPr lang="en-GB" dirty="0"/>
              <a:t>Demo</a:t>
            </a:r>
          </a:p>
        </p:txBody>
      </p:sp>
    </p:spTree>
    <p:extLst>
      <p:ext uri="{BB962C8B-B14F-4D97-AF65-F5344CB8AC3E}">
        <p14:creationId xmlns:p14="http://schemas.microsoft.com/office/powerpoint/2010/main" val="7239769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084363"/>
            <a:ext cx="11653523" cy="1158629"/>
          </a:xfrm>
        </p:spPr>
        <p:txBody>
          <a:bodyPr/>
          <a:lstStyle/>
          <a:p>
            <a:pPr lvl="0"/>
            <a:r>
              <a:rPr lang="en-GB" dirty="0"/>
              <a:t>Resilience and DR</a:t>
            </a:r>
          </a:p>
        </p:txBody>
      </p:sp>
    </p:spTree>
    <p:extLst>
      <p:ext uri="{BB962C8B-B14F-4D97-AF65-F5344CB8AC3E}">
        <p14:creationId xmlns:p14="http://schemas.microsoft.com/office/powerpoint/2010/main" val="216592422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BE7-469D-4131-B713-3CCCC98D4302}"/>
              </a:ext>
            </a:extLst>
          </p:cNvPr>
          <p:cNvSpPr>
            <a:spLocks noGrp="1"/>
          </p:cNvSpPr>
          <p:nvPr>
            <p:ph type="title"/>
          </p:nvPr>
        </p:nvSpPr>
        <p:spPr/>
        <p:txBody>
          <a:bodyPr/>
          <a:lstStyle/>
          <a:p>
            <a:r>
              <a:rPr lang="en-GB" dirty="0"/>
              <a:t>Resilience</a:t>
            </a:r>
          </a:p>
        </p:txBody>
      </p:sp>
      <p:sp>
        <p:nvSpPr>
          <p:cNvPr id="3" name="Text Placeholder 2">
            <a:extLst>
              <a:ext uri="{FF2B5EF4-FFF2-40B4-BE49-F238E27FC236}">
                <a16:creationId xmlns:a16="http://schemas.microsoft.com/office/drawing/2014/main" id="{5EE7C7F5-0CCF-4243-BCE0-9B4A025F850F}"/>
              </a:ext>
            </a:extLst>
          </p:cNvPr>
          <p:cNvSpPr>
            <a:spLocks noGrp="1"/>
          </p:cNvSpPr>
          <p:nvPr>
            <p:ph type="body" sz="quarter" idx="10"/>
          </p:nvPr>
        </p:nvSpPr>
        <p:spPr>
          <a:xfrm>
            <a:off x="269239" y="1635898"/>
            <a:ext cx="11653523" cy="775597"/>
          </a:xfrm>
        </p:spPr>
        <p:txBody>
          <a:bodyPr/>
          <a:lstStyle/>
          <a:p>
            <a:pPr marL="571500" indent="-571500">
              <a:buFont typeface="Arial" panose="020B0604020202020204" pitchFamily="34" charset="0"/>
              <a:buChar char="•"/>
            </a:pPr>
            <a:r>
              <a:rPr lang="en-GB" sz="3600" dirty="0"/>
              <a:t>Traditional High availability for SQL Server databases</a:t>
            </a:r>
          </a:p>
        </p:txBody>
      </p:sp>
      <p:pic>
        <p:nvPicPr>
          <p:cNvPr id="4" name="Picture 3">
            <a:extLst>
              <a:ext uri="{FF2B5EF4-FFF2-40B4-BE49-F238E27FC236}">
                <a16:creationId xmlns:a16="http://schemas.microsoft.com/office/drawing/2014/main" id="{9FCE2F62-6B72-40E2-8890-57ED763ED200}"/>
              </a:ext>
            </a:extLst>
          </p:cNvPr>
          <p:cNvPicPr>
            <a:picLocks noChangeAspect="1"/>
          </p:cNvPicPr>
          <p:nvPr/>
        </p:nvPicPr>
        <p:blipFill>
          <a:blip r:embed="rId2"/>
          <a:stretch>
            <a:fillRect/>
          </a:stretch>
        </p:blipFill>
        <p:spPr>
          <a:xfrm>
            <a:off x="1325466" y="2417658"/>
            <a:ext cx="8063463" cy="4266165"/>
          </a:xfrm>
          <a:prstGeom prst="rect">
            <a:avLst/>
          </a:prstGeom>
        </p:spPr>
      </p:pic>
    </p:spTree>
    <p:extLst>
      <p:ext uri="{BB962C8B-B14F-4D97-AF65-F5344CB8AC3E}">
        <p14:creationId xmlns:p14="http://schemas.microsoft.com/office/powerpoint/2010/main" val="2012588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BE7-469D-4131-B713-3CCCC98D4302}"/>
              </a:ext>
            </a:extLst>
          </p:cNvPr>
          <p:cNvSpPr>
            <a:spLocks noGrp="1"/>
          </p:cNvSpPr>
          <p:nvPr>
            <p:ph type="title"/>
          </p:nvPr>
        </p:nvSpPr>
        <p:spPr/>
        <p:txBody>
          <a:bodyPr/>
          <a:lstStyle/>
          <a:p>
            <a:r>
              <a:rPr lang="en-GB" dirty="0"/>
              <a:t>Resilience</a:t>
            </a:r>
          </a:p>
        </p:txBody>
      </p:sp>
      <p:sp>
        <p:nvSpPr>
          <p:cNvPr id="3" name="Text Placeholder 2">
            <a:extLst>
              <a:ext uri="{FF2B5EF4-FFF2-40B4-BE49-F238E27FC236}">
                <a16:creationId xmlns:a16="http://schemas.microsoft.com/office/drawing/2014/main" id="{5EE7C7F5-0CCF-4243-BCE0-9B4A025F850F}"/>
              </a:ext>
            </a:extLst>
          </p:cNvPr>
          <p:cNvSpPr>
            <a:spLocks noGrp="1"/>
          </p:cNvSpPr>
          <p:nvPr>
            <p:ph type="body" sz="quarter" idx="10"/>
          </p:nvPr>
        </p:nvSpPr>
        <p:spPr>
          <a:xfrm>
            <a:off x="269239" y="1635898"/>
            <a:ext cx="11653523" cy="775597"/>
          </a:xfrm>
        </p:spPr>
        <p:txBody>
          <a:bodyPr/>
          <a:lstStyle/>
          <a:p>
            <a:pPr marL="571500" indent="-571500">
              <a:buFont typeface="Arial" panose="020B0604020202020204" pitchFamily="34" charset="0"/>
              <a:buChar char="•"/>
            </a:pPr>
            <a:r>
              <a:rPr lang="en-GB" sz="3600" dirty="0"/>
              <a:t>High availability + DR with AOAG</a:t>
            </a:r>
          </a:p>
        </p:txBody>
      </p:sp>
      <p:pic>
        <p:nvPicPr>
          <p:cNvPr id="5" name="Bildobjekt 3">
            <a:extLst>
              <a:ext uri="{FF2B5EF4-FFF2-40B4-BE49-F238E27FC236}">
                <a16:creationId xmlns:a16="http://schemas.microsoft.com/office/drawing/2014/main" id="{8289451B-5CEF-42D4-BC48-01D7179DD931}"/>
              </a:ext>
            </a:extLst>
          </p:cNvPr>
          <p:cNvPicPr>
            <a:picLocks noChangeAspect="1"/>
          </p:cNvPicPr>
          <p:nvPr/>
        </p:nvPicPr>
        <p:blipFill>
          <a:blip r:embed="rId3"/>
          <a:stretch>
            <a:fillRect/>
          </a:stretch>
        </p:blipFill>
        <p:spPr>
          <a:xfrm>
            <a:off x="2552546" y="2411495"/>
            <a:ext cx="7086129" cy="4365737"/>
          </a:xfrm>
          <a:prstGeom prst="rect">
            <a:avLst/>
          </a:prstGeom>
        </p:spPr>
      </p:pic>
    </p:spTree>
    <p:extLst>
      <p:ext uri="{BB962C8B-B14F-4D97-AF65-F5344CB8AC3E}">
        <p14:creationId xmlns:p14="http://schemas.microsoft.com/office/powerpoint/2010/main" val="1804511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BE7-469D-4131-B713-3CCCC98D4302}"/>
              </a:ext>
            </a:extLst>
          </p:cNvPr>
          <p:cNvSpPr>
            <a:spLocks noGrp="1"/>
          </p:cNvSpPr>
          <p:nvPr>
            <p:ph type="title"/>
          </p:nvPr>
        </p:nvSpPr>
        <p:spPr/>
        <p:txBody>
          <a:bodyPr/>
          <a:lstStyle/>
          <a:p>
            <a:r>
              <a:rPr lang="en-GB" dirty="0"/>
              <a:t>Disaster Recovery</a:t>
            </a:r>
          </a:p>
        </p:txBody>
      </p:sp>
      <p:sp>
        <p:nvSpPr>
          <p:cNvPr id="3" name="Text Placeholder 2">
            <a:extLst>
              <a:ext uri="{FF2B5EF4-FFF2-40B4-BE49-F238E27FC236}">
                <a16:creationId xmlns:a16="http://schemas.microsoft.com/office/drawing/2014/main" id="{5EE7C7F5-0CCF-4243-BCE0-9B4A025F850F}"/>
              </a:ext>
            </a:extLst>
          </p:cNvPr>
          <p:cNvSpPr>
            <a:spLocks noGrp="1"/>
          </p:cNvSpPr>
          <p:nvPr>
            <p:ph type="body" sz="quarter" idx="10"/>
          </p:nvPr>
        </p:nvSpPr>
        <p:spPr>
          <a:xfrm>
            <a:off x="269239" y="1635898"/>
            <a:ext cx="11653523" cy="4437048"/>
          </a:xfrm>
        </p:spPr>
        <p:txBody>
          <a:bodyPr/>
          <a:lstStyle/>
          <a:p>
            <a:pPr marL="457200" indent="-457200">
              <a:buFont typeface="Arial" panose="020B0604020202020204" pitchFamily="34" charset="0"/>
              <a:buChar char="•"/>
            </a:pPr>
            <a:r>
              <a:rPr lang="en-GB" sz="3200" dirty="0"/>
              <a:t>Backup is only half the story, if you can’t restore “Disaster Recovery” becomes “Disaster”</a:t>
            </a:r>
          </a:p>
          <a:p>
            <a:pPr marL="457200" indent="-457200">
              <a:buFont typeface="Arial" panose="020B0604020202020204" pitchFamily="34" charset="0"/>
              <a:buChar char="•"/>
            </a:pPr>
            <a:r>
              <a:rPr lang="en-GB" sz="3200" dirty="0"/>
              <a:t>Enabling the BizTalk Backup job is easy, restoring BizTalk databases is not</a:t>
            </a:r>
          </a:p>
          <a:p>
            <a:pPr marL="457200" indent="-457200">
              <a:buFont typeface="Arial" panose="020B0604020202020204" pitchFamily="34" charset="0"/>
              <a:buChar char="•"/>
            </a:pPr>
            <a:r>
              <a:rPr lang="en-GB" sz="3200" dirty="0"/>
              <a:t>Consider using BizTalk Log Shipping</a:t>
            </a:r>
          </a:p>
          <a:p>
            <a:pPr marL="457200" indent="-457200">
              <a:buFont typeface="Arial" panose="020B0604020202020204" pitchFamily="34" charset="0"/>
              <a:buChar char="•"/>
            </a:pPr>
            <a:r>
              <a:rPr lang="en-GB" sz="3200" dirty="0"/>
              <a:t>Consider using SAN systems</a:t>
            </a:r>
          </a:p>
          <a:p>
            <a:pPr marL="457200" indent="-457200">
              <a:buFont typeface="Arial" panose="020B0604020202020204" pitchFamily="34" charset="0"/>
              <a:buChar char="•"/>
            </a:pPr>
            <a:r>
              <a:rPr lang="en-GB" sz="3200" dirty="0"/>
              <a:t>Practice Disaster recovery procedures</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4164995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a:t>
            </a:r>
            <a:endParaRPr lang="sv-SE" dirty="0"/>
          </a:p>
        </p:txBody>
      </p:sp>
      <p:sp>
        <p:nvSpPr>
          <p:cNvPr id="3" name="Text Placeholder 2"/>
          <p:cNvSpPr>
            <a:spLocks noGrp="1"/>
          </p:cNvSpPr>
          <p:nvPr>
            <p:ph type="body" sz="quarter" idx="10"/>
          </p:nvPr>
        </p:nvSpPr>
        <p:spPr>
          <a:xfrm>
            <a:off x="269240" y="2360208"/>
            <a:ext cx="7225842" cy="2991588"/>
          </a:xfrm>
        </p:spPr>
        <p:txBody>
          <a:bodyPr/>
          <a:lstStyle/>
          <a:p>
            <a:pPr marL="457200" indent="-457200">
              <a:buFontTx/>
              <a:buChar char="-"/>
            </a:pPr>
            <a:r>
              <a:rPr lang="en-GB" sz="3600" dirty="0"/>
              <a:t>Compulsory test for safety and exhaust emissions of motor vehicles</a:t>
            </a:r>
            <a:r>
              <a:rPr lang="en-US" sz="3600" dirty="0"/>
              <a:t> </a:t>
            </a:r>
          </a:p>
          <a:p>
            <a:pPr marL="457200" indent="-457200">
              <a:buFontTx/>
              <a:buChar char="-"/>
            </a:pPr>
            <a:r>
              <a:rPr lang="en-GB" sz="3600" dirty="0"/>
              <a:t>Ambulances and taxis each year 1</a:t>
            </a:r>
          </a:p>
          <a:p>
            <a:endParaRPr lang="en-US" sz="3600" dirty="0"/>
          </a:p>
        </p:txBody>
      </p:sp>
      <p:pic>
        <p:nvPicPr>
          <p:cNvPr id="5" name="Picture 4">
            <a:extLst>
              <a:ext uri="{FF2B5EF4-FFF2-40B4-BE49-F238E27FC236}">
                <a16:creationId xmlns:a16="http://schemas.microsoft.com/office/drawing/2014/main" id="{52D83F07-F6D2-4DF8-A03B-03D464283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927" y="1968296"/>
            <a:ext cx="3939561" cy="3775413"/>
          </a:xfrm>
          <a:prstGeom prst="rect">
            <a:avLst/>
          </a:prstGeom>
        </p:spPr>
      </p:pic>
      <p:sp>
        <p:nvSpPr>
          <p:cNvPr id="6" name="Rectangle 5">
            <a:extLst>
              <a:ext uri="{FF2B5EF4-FFF2-40B4-BE49-F238E27FC236}">
                <a16:creationId xmlns:a16="http://schemas.microsoft.com/office/drawing/2014/main" id="{97EF2234-6789-4CA9-8B3B-739A53BAC142}"/>
              </a:ext>
            </a:extLst>
          </p:cNvPr>
          <p:cNvSpPr/>
          <p:nvPr/>
        </p:nvSpPr>
        <p:spPr>
          <a:xfrm>
            <a:off x="8346207" y="5743709"/>
            <a:ext cx="2845651" cy="215444"/>
          </a:xfrm>
          <a:prstGeom prst="rect">
            <a:avLst/>
          </a:prstGeom>
        </p:spPr>
        <p:txBody>
          <a:bodyPr wrap="none">
            <a:spAutoFit/>
          </a:bodyPr>
          <a:lstStyle/>
          <a:p>
            <a:r>
              <a:rPr lang="en-GB" sz="800" dirty="0"/>
              <a:t>** http://www.monnington-motors.co.uk/mot-assessment/</a:t>
            </a:r>
          </a:p>
        </p:txBody>
      </p:sp>
    </p:spTree>
    <p:extLst>
      <p:ext uri="{BB962C8B-B14F-4D97-AF65-F5344CB8AC3E}">
        <p14:creationId xmlns:p14="http://schemas.microsoft.com/office/powerpoint/2010/main" val="1269773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Links</a:t>
            </a:r>
            <a:endParaRPr lang="sv-SE" dirty="0"/>
          </a:p>
        </p:txBody>
      </p:sp>
      <p:sp>
        <p:nvSpPr>
          <p:cNvPr id="3" name="Text Placeholder 2"/>
          <p:cNvSpPr>
            <a:spLocks noGrp="1"/>
          </p:cNvSpPr>
          <p:nvPr>
            <p:ph type="body" sz="quarter" idx="10"/>
          </p:nvPr>
        </p:nvSpPr>
        <p:spPr>
          <a:xfrm>
            <a:off x="269239" y="1635898"/>
            <a:ext cx="11653523" cy="2811154"/>
          </a:xfrm>
        </p:spPr>
        <p:txBody>
          <a:bodyPr/>
          <a:lstStyle/>
          <a:p>
            <a:r>
              <a:rPr lang="sv-SE" dirty="0">
                <a:hlinkClick r:id="rId3"/>
              </a:rPr>
              <a:t>BizTalk Health Check Checklist</a:t>
            </a:r>
            <a:endParaRPr lang="sv-SE" dirty="0"/>
          </a:p>
          <a:p>
            <a:r>
              <a:rPr lang="sv-SE" dirty="0">
                <a:hlinkClick r:id="rId4"/>
              </a:rPr>
              <a:t>BizTalk Health Monitor (BHM)</a:t>
            </a:r>
            <a:endParaRPr lang="sv-SE" dirty="0"/>
          </a:p>
          <a:p>
            <a:r>
              <a:rPr lang="sv-SE" dirty="0">
                <a:hlinkClick r:id="rId5"/>
              </a:rPr>
              <a:t>Microsoft Baseline Security Analyser (MBSA)</a:t>
            </a:r>
            <a:endParaRPr lang="sv-SE" dirty="0"/>
          </a:p>
          <a:p>
            <a:r>
              <a:rPr lang="sv-SE" dirty="0">
                <a:hlinkClick r:id="rId6"/>
              </a:rPr>
              <a:t>Perf. Analysis of Logs (PAL)</a:t>
            </a:r>
            <a:endParaRPr lang="sv-SE" dirty="0"/>
          </a:p>
        </p:txBody>
      </p:sp>
    </p:spTree>
    <p:extLst>
      <p:ext uri="{BB962C8B-B14F-4D97-AF65-F5344CB8AC3E}">
        <p14:creationId xmlns:p14="http://schemas.microsoft.com/office/powerpoint/2010/main" val="207961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7767-2FC6-41D2-A72E-1FBC521FF605}"/>
              </a:ext>
            </a:extLst>
          </p:cNvPr>
          <p:cNvSpPr>
            <a:spLocks noGrp="1"/>
          </p:cNvSpPr>
          <p:nvPr>
            <p:ph type="title"/>
          </p:nvPr>
        </p:nvSpPr>
        <p:spPr/>
        <p:txBody>
          <a:bodyPr/>
          <a:lstStyle/>
          <a:p>
            <a:r>
              <a:rPr lang="en-GB" dirty="0"/>
              <a:t>Last but not least</a:t>
            </a:r>
          </a:p>
        </p:txBody>
      </p:sp>
      <p:sp>
        <p:nvSpPr>
          <p:cNvPr id="3" name="Text Placeholder 2">
            <a:extLst>
              <a:ext uri="{FF2B5EF4-FFF2-40B4-BE49-F238E27FC236}">
                <a16:creationId xmlns:a16="http://schemas.microsoft.com/office/drawing/2014/main" id="{C7785500-F6E9-45D6-9DE5-890553948F78}"/>
              </a:ext>
            </a:extLst>
          </p:cNvPr>
          <p:cNvSpPr>
            <a:spLocks noGrp="1"/>
          </p:cNvSpPr>
          <p:nvPr>
            <p:ph type="body" sz="quarter" idx="10"/>
          </p:nvPr>
        </p:nvSpPr>
        <p:spPr>
          <a:xfrm>
            <a:off x="119921" y="2415386"/>
            <a:ext cx="11388979" cy="1569660"/>
          </a:xfrm>
        </p:spPr>
        <p:txBody>
          <a:bodyPr/>
          <a:lstStyle/>
          <a:p>
            <a:pPr algn="ctr"/>
            <a:endParaRPr lang="en-GB" sz="4200" b="1" i="1" dirty="0"/>
          </a:p>
          <a:p>
            <a:pPr algn="ctr"/>
            <a:r>
              <a:rPr lang="en-GB" sz="4200" b="1" i="1" dirty="0"/>
              <a:t>“Microsoft Integration Community is awesome”</a:t>
            </a:r>
          </a:p>
        </p:txBody>
      </p:sp>
    </p:spTree>
    <p:extLst>
      <p:ext uri="{BB962C8B-B14F-4D97-AF65-F5344CB8AC3E}">
        <p14:creationId xmlns:p14="http://schemas.microsoft.com/office/powerpoint/2010/main" val="3565045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4369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a:t>
            </a:r>
            <a:endParaRPr lang="sv-SE" dirty="0"/>
          </a:p>
        </p:txBody>
      </p:sp>
      <p:sp>
        <p:nvSpPr>
          <p:cNvPr id="3" name="Text Placeholder 2"/>
          <p:cNvSpPr>
            <a:spLocks noGrp="1"/>
          </p:cNvSpPr>
          <p:nvPr>
            <p:ph type="body" sz="quarter" idx="10"/>
          </p:nvPr>
        </p:nvSpPr>
        <p:spPr>
          <a:xfrm>
            <a:off x="269239" y="1635898"/>
            <a:ext cx="11922761" cy="4659737"/>
          </a:xfrm>
        </p:spPr>
        <p:txBody>
          <a:bodyPr/>
          <a:lstStyle/>
          <a:p>
            <a:pPr marL="457200" indent="-457200">
              <a:buFont typeface="Arial" panose="020B0604020202020204" pitchFamily="34" charset="0"/>
              <a:buChar char="•"/>
            </a:pPr>
            <a:r>
              <a:rPr lang="en-GB" sz="3200" dirty="0"/>
              <a:t>Identify symptoms and/or potential problems before it affects production</a:t>
            </a:r>
          </a:p>
          <a:p>
            <a:pPr marL="457200" indent="-457200">
              <a:buFont typeface="Arial" panose="020B0604020202020204" pitchFamily="34" charset="0"/>
              <a:buChar char="•"/>
            </a:pPr>
            <a:r>
              <a:rPr lang="en-GB" sz="3200" dirty="0"/>
              <a:t>Review critical processes to achieve minimum downtime due to disaster recovery</a:t>
            </a:r>
          </a:p>
          <a:p>
            <a:pPr marL="457200" indent="-457200">
              <a:buFont typeface="Arial" panose="020B0604020202020204" pitchFamily="34" charset="0"/>
              <a:buChar char="•"/>
            </a:pPr>
            <a:r>
              <a:rPr lang="en-GB" sz="3200" dirty="0"/>
              <a:t>Identify any warnings/red flags that may be adversely affecting users</a:t>
            </a:r>
          </a:p>
          <a:p>
            <a:pPr marL="457200" indent="-457200">
              <a:buFont typeface="Arial" panose="020B0604020202020204" pitchFamily="34" charset="0"/>
              <a:buChar char="•"/>
            </a:pPr>
            <a:r>
              <a:rPr lang="en-GB" sz="3200" dirty="0"/>
              <a:t>Understanding of common mistakes made by administrators and developers</a:t>
            </a:r>
          </a:p>
          <a:p>
            <a:pPr marL="457200" indent="-457200">
              <a:buFont typeface="Arial" panose="020B0604020202020204" pitchFamily="34" charset="0"/>
              <a:buChar char="•"/>
            </a:pPr>
            <a:r>
              <a:rPr lang="en-GB" sz="3200" dirty="0"/>
              <a:t>Understanding supportability best practices</a:t>
            </a:r>
            <a:endParaRPr lang="en-US" sz="3200" dirty="0"/>
          </a:p>
        </p:txBody>
      </p:sp>
    </p:spTree>
    <p:extLst>
      <p:ext uri="{BB962C8B-B14F-4D97-AF65-F5344CB8AC3E}">
        <p14:creationId xmlns:p14="http://schemas.microsoft.com/office/powerpoint/2010/main" val="4238630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BizTalk Health Check Process</a:t>
            </a:r>
            <a:endParaRPr lang="sv-SE" dirty="0"/>
          </a:p>
        </p:txBody>
      </p:sp>
      <p:sp>
        <p:nvSpPr>
          <p:cNvPr id="3" name="Text Placeholder 2"/>
          <p:cNvSpPr>
            <a:spLocks noGrp="1"/>
          </p:cNvSpPr>
          <p:nvPr>
            <p:ph type="body" sz="quarter" idx="10"/>
          </p:nvPr>
        </p:nvSpPr>
        <p:spPr>
          <a:xfrm>
            <a:off x="269239" y="1635898"/>
            <a:ext cx="11653523" cy="4991303"/>
          </a:xfrm>
        </p:spPr>
        <p:txBody>
          <a:bodyPr/>
          <a:lstStyle/>
          <a:p>
            <a:r>
              <a:rPr lang="en-GB" dirty="0"/>
              <a:t>Interviewing </a:t>
            </a:r>
            <a:endParaRPr lang="en-US" dirty="0"/>
          </a:p>
          <a:p>
            <a:pPr marL="342900" lvl="1" indent="-342900">
              <a:buFont typeface="Arial" panose="020B0604020202020204" pitchFamily="34" charset="0"/>
              <a:buChar char="•"/>
            </a:pPr>
            <a:r>
              <a:rPr lang="en-US" sz="2800" dirty="0"/>
              <a:t>Operations Interview</a:t>
            </a:r>
          </a:p>
          <a:p>
            <a:pPr marL="342900" lvl="1" indent="-342900">
              <a:buFont typeface="Arial" panose="020B0604020202020204" pitchFamily="34" charset="0"/>
              <a:buChar char="•"/>
            </a:pPr>
            <a:r>
              <a:rPr lang="en-US" sz="2800" dirty="0"/>
              <a:t>Knowledge Transfer</a:t>
            </a:r>
          </a:p>
          <a:p>
            <a:r>
              <a:rPr lang="en-GB" dirty="0"/>
              <a:t>Collecting</a:t>
            </a:r>
            <a:endParaRPr lang="en-US" dirty="0"/>
          </a:p>
          <a:p>
            <a:pPr marL="342900" lvl="1" indent="-342900">
              <a:buFont typeface="Arial" panose="020B0604020202020204" pitchFamily="34" charset="0"/>
              <a:buChar char="•"/>
            </a:pPr>
            <a:r>
              <a:rPr lang="en-US" sz="2800" dirty="0"/>
              <a:t>Run collection tools</a:t>
            </a:r>
          </a:p>
          <a:p>
            <a:pPr marL="342900" lvl="1" indent="-342900">
              <a:buFont typeface="Arial" panose="020B0604020202020204" pitchFamily="34" charset="0"/>
              <a:buChar char="•"/>
            </a:pPr>
            <a:r>
              <a:rPr lang="en-US" sz="2800" dirty="0"/>
              <a:t>Collect informal information</a:t>
            </a:r>
          </a:p>
          <a:p>
            <a:r>
              <a:rPr lang="en-GB" dirty="0"/>
              <a:t>Analysis and Reporting</a:t>
            </a:r>
            <a:endParaRPr lang="en-US" dirty="0">
              <a:solidFill>
                <a:srgbClr val="FF0000"/>
              </a:solidFill>
            </a:endParaRPr>
          </a:p>
          <a:p>
            <a:pPr marL="342900" lvl="1" indent="-342900">
              <a:buFont typeface="Arial" panose="020B0604020202020204" pitchFamily="34" charset="0"/>
              <a:buChar char="•"/>
            </a:pPr>
            <a:r>
              <a:rPr lang="en-US" sz="2800" dirty="0"/>
              <a:t>Run and examine analysis tools results</a:t>
            </a:r>
          </a:p>
          <a:p>
            <a:pPr marL="342900" lvl="1" indent="-342900">
              <a:buFont typeface="Arial" panose="020B0604020202020204" pitchFamily="34" charset="0"/>
              <a:buChar char="•"/>
            </a:pPr>
            <a:r>
              <a:rPr lang="en-US" sz="2800" dirty="0"/>
              <a:t>Write and Present the Final Conclusion</a:t>
            </a:r>
          </a:p>
        </p:txBody>
      </p:sp>
    </p:spTree>
    <p:extLst>
      <p:ext uri="{BB962C8B-B14F-4D97-AF65-F5344CB8AC3E}">
        <p14:creationId xmlns:p14="http://schemas.microsoft.com/office/powerpoint/2010/main" val="4001666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Interviewing Red Signals</a:t>
            </a:r>
            <a:endParaRPr lang="sv-SE" dirty="0"/>
          </a:p>
        </p:txBody>
      </p:sp>
      <p:sp>
        <p:nvSpPr>
          <p:cNvPr id="3" name="Text Placeholder 2"/>
          <p:cNvSpPr>
            <a:spLocks noGrp="1"/>
          </p:cNvSpPr>
          <p:nvPr>
            <p:ph type="body" sz="quarter" idx="10"/>
          </p:nvPr>
        </p:nvSpPr>
        <p:spPr>
          <a:xfrm>
            <a:off x="269239" y="1815778"/>
            <a:ext cx="11653523" cy="3895362"/>
          </a:xfrm>
        </p:spPr>
        <p:txBody>
          <a:bodyPr/>
          <a:lstStyle/>
          <a:p>
            <a:pPr marL="457200" indent="-457200">
              <a:buFont typeface="Arial" panose="020B0604020202020204" pitchFamily="34" charset="0"/>
              <a:buChar char="•"/>
            </a:pPr>
            <a:r>
              <a:rPr lang="en-US" sz="3200" dirty="0"/>
              <a:t>“We have our own procedures for database backups”</a:t>
            </a:r>
          </a:p>
          <a:p>
            <a:pPr marL="457200" indent="-457200">
              <a:buFont typeface="Arial" panose="020B0604020202020204" pitchFamily="34" charset="0"/>
              <a:buChar char="•"/>
            </a:pPr>
            <a:r>
              <a:rPr lang="en-US" sz="3200" dirty="0"/>
              <a:t>“We didn't test the disaster recovery site”</a:t>
            </a:r>
          </a:p>
          <a:p>
            <a:pPr marL="457200" indent="-457200">
              <a:buFont typeface="Arial" panose="020B0604020202020204" pitchFamily="34" charset="0"/>
              <a:buChar char="•"/>
            </a:pPr>
            <a:r>
              <a:rPr lang="en-US" sz="3200" dirty="0"/>
              <a:t>“How big are these databases going to get, it’s causing issues with our backups?”</a:t>
            </a:r>
          </a:p>
          <a:p>
            <a:pPr marL="457200" indent="-457200">
              <a:buFont typeface="Arial" panose="020B0604020202020204" pitchFamily="34" charset="0"/>
              <a:buChar char="•"/>
            </a:pPr>
            <a:r>
              <a:rPr lang="en-US" sz="3200" dirty="0"/>
              <a:t>“Can you send us a word document telling us how to install BizTalk?”</a:t>
            </a:r>
          </a:p>
          <a:p>
            <a:endParaRPr lang="sv-SE" dirty="0"/>
          </a:p>
        </p:txBody>
      </p:sp>
    </p:spTree>
    <p:extLst>
      <p:ext uri="{BB962C8B-B14F-4D97-AF65-F5344CB8AC3E}">
        <p14:creationId xmlns:p14="http://schemas.microsoft.com/office/powerpoint/2010/main" val="2061030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BizTalk Health Check Areas</a:t>
            </a:r>
          </a:p>
        </p:txBody>
      </p:sp>
      <p:sp>
        <p:nvSpPr>
          <p:cNvPr id="3" name="Text Placeholder 2"/>
          <p:cNvSpPr>
            <a:spLocks noGrp="1"/>
          </p:cNvSpPr>
          <p:nvPr>
            <p:ph type="body" sz="quarter" idx="10"/>
          </p:nvPr>
        </p:nvSpPr>
        <p:spPr>
          <a:xfrm>
            <a:off x="269239" y="1635898"/>
            <a:ext cx="11653523" cy="4470647"/>
          </a:xfrm>
        </p:spPr>
        <p:txBody>
          <a:bodyPr/>
          <a:lstStyle/>
          <a:p>
            <a:r>
              <a:rPr lang="en-GB" dirty="0"/>
              <a:t>Platform Configuration for BizTalk Server</a:t>
            </a:r>
            <a:endParaRPr lang="en-US" dirty="0"/>
          </a:p>
          <a:p>
            <a:pPr marL="342900" lvl="1" indent="-342900">
              <a:buFont typeface="Arial" panose="020B0604020202020204" pitchFamily="34" charset="0"/>
              <a:buChar char="•"/>
            </a:pPr>
            <a:r>
              <a:rPr lang="en-US" dirty="0">
                <a:solidFill>
                  <a:schemeClr val="tx1"/>
                </a:solidFill>
              </a:rPr>
              <a:t>OS Service Pack Level and Critical Updates</a:t>
            </a:r>
          </a:p>
          <a:p>
            <a:pPr marL="342900" lvl="1" indent="-342900">
              <a:buFont typeface="Arial" panose="020B0604020202020204" pitchFamily="34" charset="0"/>
              <a:buChar char="•"/>
            </a:pPr>
            <a:r>
              <a:rPr lang="en-US" dirty="0"/>
              <a:t>Disk and Network Health</a:t>
            </a:r>
          </a:p>
          <a:p>
            <a:r>
              <a:rPr lang="en-US" dirty="0"/>
              <a:t>BizTalk Server Configuration</a:t>
            </a:r>
          </a:p>
          <a:p>
            <a:pPr marL="342900" lvl="1" indent="-342900">
              <a:buFont typeface="Arial" panose="020B0604020202020204" pitchFamily="34" charset="0"/>
              <a:buChar char="•"/>
            </a:pPr>
            <a:r>
              <a:rPr lang="en-US" dirty="0"/>
              <a:t>Latest BizTalk Server Critical Hotfixes</a:t>
            </a:r>
          </a:p>
          <a:p>
            <a:pPr marL="342900" lvl="1" indent="-342900">
              <a:buFont typeface="Arial" panose="020B0604020202020204" pitchFamily="34" charset="0"/>
              <a:buChar char="•"/>
            </a:pPr>
            <a:r>
              <a:rPr lang="en-US" dirty="0"/>
              <a:t>Host Separation Policy and Dedicated Tracking Host</a:t>
            </a:r>
          </a:p>
          <a:p>
            <a:pPr marL="342900" lvl="1" indent="-342900">
              <a:buFont typeface="Arial" panose="020B0604020202020204" pitchFamily="34" charset="0"/>
              <a:buChar char="•"/>
            </a:pPr>
            <a:r>
              <a:rPr lang="en-US" dirty="0"/>
              <a:t>Runtime Adjustments (Tracking, Polling Intervals, </a:t>
            </a:r>
            <a:r>
              <a:rPr lang="en-US" dirty="0" err="1"/>
              <a:t>etc</a:t>
            </a:r>
            <a:r>
              <a:rPr lang="en-US" dirty="0"/>
              <a:t>)</a:t>
            </a:r>
          </a:p>
          <a:p>
            <a:r>
              <a:rPr lang="en-US" dirty="0"/>
              <a:t>Performance</a:t>
            </a:r>
          </a:p>
          <a:p>
            <a:pPr marL="342900" lvl="1" indent="-342900">
              <a:buFont typeface="Arial" panose="020B0604020202020204" pitchFamily="34" charset="0"/>
              <a:buChar char="•"/>
            </a:pPr>
            <a:r>
              <a:rPr lang="en-US" dirty="0"/>
              <a:t>Perf. Analysis of Both BizTalk &amp; SQL Servers</a:t>
            </a:r>
          </a:p>
          <a:p>
            <a:pPr marL="342900" lvl="1" indent="-342900">
              <a:buFont typeface="Arial" panose="020B0604020202020204" pitchFamily="34" charset="0"/>
              <a:buChar char="•"/>
            </a:pPr>
            <a:r>
              <a:rPr lang="en-US" dirty="0"/>
              <a:t>Host throttling Analysis</a:t>
            </a:r>
          </a:p>
        </p:txBody>
      </p:sp>
    </p:spTree>
    <p:extLst>
      <p:ext uri="{BB962C8B-B14F-4D97-AF65-F5344CB8AC3E}">
        <p14:creationId xmlns:p14="http://schemas.microsoft.com/office/powerpoint/2010/main" val="337708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BizTalk Health Check Areas</a:t>
            </a:r>
          </a:p>
        </p:txBody>
      </p:sp>
      <p:sp>
        <p:nvSpPr>
          <p:cNvPr id="3" name="Text Placeholder 2"/>
          <p:cNvSpPr>
            <a:spLocks noGrp="1"/>
          </p:cNvSpPr>
          <p:nvPr>
            <p:ph type="body" sz="quarter" idx="10"/>
          </p:nvPr>
        </p:nvSpPr>
        <p:spPr>
          <a:xfrm>
            <a:off x="269239" y="1635898"/>
            <a:ext cx="11653523" cy="5466240"/>
          </a:xfrm>
        </p:spPr>
        <p:txBody>
          <a:bodyPr/>
          <a:lstStyle/>
          <a:p>
            <a:r>
              <a:rPr lang="en-US" dirty="0"/>
              <a:t>Resilience</a:t>
            </a:r>
            <a:endParaRPr lang="en-GB" dirty="0"/>
          </a:p>
          <a:p>
            <a:pPr marL="342900" lvl="1" indent="-342900">
              <a:buFont typeface="Arial" panose="020B0604020202020204" pitchFamily="34" charset="0"/>
              <a:buChar char="•"/>
            </a:pPr>
            <a:r>
              <a:rPr lang="en-US" dirty="0"/>
              <a:t>High availability for SQL Server databases</a:t>
            </a:r>
          </a:p>
          <a:p>
            <a:pPr marL="342900" lvl="1" indent="-342900">
              <a:buFont typeface="Arial" panose="020B0604020202020204" pitchFamily="34" charset="0"/>
              <a:buChar char="•"/>
            </a:pPr>
            <a:r>
              <a:rPr lang="en-GB" dirty="0"/>
              <a:t>Redundancy of the Master Secret Server (ENTSSO) Service</a:t>
            </a:r>
            <a:endParaRPr lang="en-US" dirty="0"/>
          </a:p>
          <a:p>
            <a:pPr marL="342900" lvl="1" indent="-342900">
              <a:buFont typeface="Arial" panose="020B0604020202020204" pitchFamily="34" charset="0"/>
              <a:buChar char="•"/>
            </a:pPr>
            <a:r>
              <a:rPr lang="en-US" dirty="0"/>
              <a:t>Redundant Host Instances</a:t>
            </a:r>
          </a:p>
          <a:p>
            <a:pPr marL="342900" lvl="1" indent="-342900">
              <a:buFont typeface="Arial" panose="020B0604020202020204" pitchFamily="34" charset="0"/>
              <a:buChar char="•"/>
            </a:pPr>
            <a:r>
              <a:rPr lang="en-US" dirty="0"/>
              <a:t>Load Balancing of HTTP, SOAP, </a:t>
            </a:r>
            <a:r>
              <a:rPr lang="en-US" dirty="0" err="1"/>
              <a:t>etc</a:t>
            </a:r>
            <a:endParaRPr lang="en-US" dirty="0"/>
          </a:p>
          <a:p>
            <a:r>
              <a:rPr lang="en-GB" dirty="0"/>
              <a:t>SQL Server Configuration for BizTalk Server</a:t>
            </a:r>
          </a:p>
          <a:p>
            <a:pPr lvl="1"/>
            <a:r>
              <a:rPr lang="en-US" dirty="0">
                <a:gradFill>
                  <a:gsLst>
                    <a:gs pos="1250">
                      <a:srgbClr val="505050"/>
                    </a:gs>
                    <a:gs pos="100000">
                      <a:srgbClr val="505050"/>
                    </a:gs>
                  </a:gsLst>
                  <a:lin ang="5400000" scaled="0"/>
                </a:gradFill>
              </a:rPr>
              <a:t>Latest Service Pack and Critical Hotfixes</a:t>
            </a:r>
          </a:p>
          <a:p>
            <a:pPr lvl="1"/>
            <a:r>
              <a:rPr lang="en-US" dirty="0">
                <a:gradFill>
                  <a:gsLst>
                    <a:gs pos="1250">
                      <a:srgbClr val="505050"/>
                    </a:gs>
                    <a:gs pos="100000">
                      <a:srgbClr val="505050"/>
                    </a:gs>
                  </a:gsLst>
                  <a:lin ang="5400000" scaled="0"/>
                </a:gradFill>
              </a:rPr>
              <a:t>SQL Agent Service and BizTalk Jobs</a:t>
            </a:r>
          </a:p>
          <a:p>
            <a:pPr lvl="1"/>
            <a:r>
              <a:rPr lang="en-US" dirty="0">
                <a:gradFill>
                  <a:gsLst>
                    <a:gs pos="1250">
                      <a:srgbClr val="505050"/>
                    </a:gs>
                    <a:gs pos="100000">
                      <a:srgbClr val="505050"/>
                    </a:gs>
                  </a:gsLst>
                  <a:lin ang="5400000" scaled="0"/>
                </a:gradFill>
              </a:rPr>
              <a:t>Database files placement, Memory Config, </a:t>
            </a:r>
            <a:r>
              <a:rPr lang="en-US" dirty="0" err="1">
                <a:gradFill>
                  <a:gsLst>
                    <a:gs pos="1250">
                      <a:srgbClr val="505050"/>
                    </a:gs>
                    <a:gs pos="100000">
                      <a:srgbClr val="505050"/>
                    </a:gs>
                  </a:gsLst>
                  <a:lin ang="5400000" scaled="0"/>
                </a:gradFill>
              </a:rPr>
              <a:t>etc</a:t>
            </a:r>
            <a:endParaRPr lang="en-GB" dirty="0"/>
          </a:p>
          <a:p>
            <a:r>
              <a:rPr lang="en-US" dirty="0"/>
              <a:t>Disaster Recovery</a:t>
            </a:r>
          </a:p>
          <a:p>
            <a:pPr lvl="1"/>
            <a:r>
              <a:rPr lang="en-GB" dirty="0"/>
              <a:t>Disaster Recovery of the BizTalk Databases</a:t>
            </a:r>
            <a:r>
              <a:rPr lang="en-US" dirty="0"/>
              <a:t> and </a:t>
            </a:r>
            <a:r>
              <a:rPr lang="en-US" b="1" dirty="0"/>
              <a:t>Master Secret Key</a:t>
            </a:r>
          </a:p>
          <a:p>
            <a:endParaRPr lang="sv-SE" dirty="0"/>
          </a:p>
        </p:txBody>
      </p:sp>
    </p:spTree>
    <p:extLst>
      <p:ext uri="{BB962C8B-B14F-4D97-AF65-F5344CB8AC3E}">
        <p14:creationId xmlns:p14="http://schemas.microsoft.com/office/powerpoint/2010/main" val="2371476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BizTalk Health Check Areas</a:t>
            </a:r>
          </a:p>
        </p:txBody>
      </p:sp>
      <p:sp>
        <p:nvSpPr>
          <p:cNvPr id="3" name="Text Placeholder 2"/>
          <p:cNvSpPr>
            <a:spLocks noGrp="1"/>
          </p:cNvSpPr>
          <p:nvPr>
            <p:ph type="body" sz="quarter" idx="10"/>
          </p:nvPr>
        </p:nvSpPr>
        <p:spPr>
          <a:xfrm>
            <a:off x="269239" y="1635898"/>
            <a:ext cx="11653523" cy="4138762"/>
          </a:xfrm>
        </p:spPr>
        <p:txBody>
          <a:bodyPr/>
          <a:lstStyle/>
          <a:p>
            <a:r>
              <a:rPr lang="en-GB" dirty="0"/>
              <a:t>Security</a:t>
            </a:r>
          </a:p>
          <a:p>
            <a:pPr marL="342900" lvl="1" indent="-342900">
              <a:buFont typeface="Arial" panose="020B0604020202020204" pitchFamily="34" charset="0"/>
              <a:buChar char="•"/>
            </a:pPr>
            <a:r>
              <a:rPr lang="en-US" dirty="0"/>
              <a:t>Host Separation for Security</a:t>
            </a:r>
          </a:p>
          <a:p>
            <a:pPr marL="342900" lvl="1" indent="-342900">
              <a:buFont typeface="Arial" panose="020B0604020202020204" pitchFamily="34" charset="0"/>
              <a:buChar char="•"/>
            </a:pPr>
            <a:r>
              <a:rPr lang="en-GB" dirty="0"/>
              <a:t>MSDTC Security Configuration</a:t>
            </a:r>
          </a:p>
          <a:p>
            <a:pPr marL="342900" lvl="1" indent="-342900">
              <a:buFont typeface="Arial" panose="020B0604020202020204" pitchFamily="34" charset="0"/>
              <a:buChar char="•"/>
            </a:pPr>
            <a:r>
              <a:rPr lang="en-US" dirty="0"/>
              <a:t>Certificate Management</a:t>
            </a:r>
          </a:p>
          <a:p>
            <a:r>
              <a:rPr lang="en-GB" dirty="0"/>
              <a:t>BizTalk Application Management and Monitoring</a:t>
            </a:r>
          </a:p>
          <a:p>
            <a:pPr marL="342900" lvl="1" indent="-342900">
              <a:buFont typeface="Arial" panose="020B0604020202020204" pitchFamily="34" charset="0"/>
              <a:buChar char="•"/>
            </a:pPr>
            <a:r>
              <a:rPr lang="en-US" dirty="0">
                <a:gradFill>
                  <a:gsLst>
                    <a:gs pos="1250">
                      <a:srgbClr val="505050"/>
                    </a:gs>
                    <a:gs pos="100000">
                      <a:srgbClr val="505050"/>
                    </a:gs>
                  </a:gsLst>
                  <a:lin ang="5400000" scaled="0"/>
                </a:gradFill>
              </a:rPr>
              <a:t>Monitoring Solutions for BizTalk</a:t>
            </a:r>
          </a:p>
          <a:p>
            <a:pPr marL="342900" lvl="1" indent="-342900">
              <a:buFont typeface="Arial" panose="020B0604020202020204" pitchFamily="34" charset="0"/>
              <a:buChar char="•"/>
            </a:pPr>
            <a:r>
              <a:rPr lang="en-US" dirty="0">
                <a:gradFill>
                  <a:gsLst>
                    <a:gs pos="1250">
                      <a:srgbClr val="505050"/>
                    </a:gs>
                    <a:gs pos="100000">
                      <a:srgbClr val="505050"/>
                    </a:gs>
                  </a:gsLst>
                  <a:lin ang="5400000" scaled="0"/>
                </a:gradFill>
              </a:rPr>
              <a:t>Monitoring BizTalk Message Flow</a:t>
            </a:r>
          </a:p>
          <a:p>
            <a:pPr marL="342900" lvl="1" indent="-342900">
              <a:buFont typeface="Arial" panose="020B0604020202020204" pitchFamily="34" charset="0"/>
              <a:buChar char="•"/>
            </a:pPr>
            <a:r>
              <a:rPr lang="en-US" dirty="0">
                <a:gradFill>
                  <a:gsLst>
                    <a:gs pos="1250">
                      <a:srgbClr val="505050"/>
                    </a:gs>
                    <a:gs pos="100000">
                      <a:srgbClr val="505050"/>
                    </a:gs>
                  </a:gsLst>
                  <a:lin ang="5400000" scaled="0"/>
                </a:gradFill>
              </a:rPr>
              <a:t>Event Log Analysis</a:t>
            </a:r>
          </a:p>
          <a:p>
            <a:endParaRPr lang="sv-SE" dirty="0"/>
          </a:p>
        </p:txBody>
      </p:sp>
    </p:spTree>
    <p:extLst>
      <p:ext uri="{BB962C8B-B14F-4D97-AF65-F5344CB8AC3E}">
        <p14:creationId xmlns:p14="http://schemas.microsoft.com/office/powerpoint/2010/main" val="2925849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COLOR TEMPLATE">
  <a:themeElements>
    <a:clrScheme name="Custom 19">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ntegrateMall.pptm" id="{554B9910-E952-409A-A262-68AA8662D036}" vid="{A25709F3-C049-4E68-A63B-FE80B10BAFE7}"/>
    </a:ext>
  </a:extLst>
</a:theme>
</file>

<file path=ppt/theme/theme3.xml><?xml version="1.0" encoding="utf-8"?>
<a:theme xmlns:a="http://schemas.openxmlformats.org/drawingml/2006/main" name="6-50001_WPC 2016 Breakout Template">
  <a:themeElements>
    <a:clrScheme name="WPC 2016 colors">
      <a:dk1>
        <a:srgbClr val="505050"/>
      </a:dk1>
      <a:lt1>
        <a:srgbClr val="FFFFFF"/>
      </a:lt1>
      <a:dk2>
        <a:srgbClr val="5C2D91"/>
      </a:dk2>
      <a:lt2>
        <a:srgbClr val="EAEAEA"/>
      </a:lt2>
      <a:accent1>
        <a:srgbClr val="5C2D91"/>
      </a:accent1>
      <a:accent2>
        <a:srgbClr val="0078D7"/>
      </a:accent2>
      <a:accent3>
        <a:srgbClr val="002050"/>
      </a:accent3>
      <a:accent4>
        <a:srgbClr val="32145A"/>
      </a:accent4>
      <a:accent5>
        <a:srgbClr val="B4009E"/>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_2016_Session_16x9_Template" id="{750A99CB-C201-4AC0-83E3-D27190A82074}" vid="{ACAB9C74-80B6-439E-ADE9-F57FD616B8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5855</TotalTime>
  <Words>1069</Words>
  <Application>Microsoft Office PowerPoint</Application>
  <PresentationFormat>Widescreen</PresentationFormat>
  <Paragraphs>209</Paragraphs>
  <Slides>32</Slides>
  <Notes>27</Notes>
  <HiddenSlides>1</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32</vt:i4>
      </vt:variant>
    </vt:vector>
  </HeadingPairs>
  <TitlesOfParts>
    <vt:vector size="49" baseType="lpstr">
      <vt:lpstr>Arial</vt:lpstr>
      <vt:lpstr>Calibri</vt:lpstr>
      <vt:lpstr>Calibri Light</vt:lpstr>
      <vt:lpstr>Consolas</vt:lpstr>
      <vt:lpstr>Lato</vt:lpstr>
      <vt:lpstr>Montserrat</vt:lpstr>
      <vt:lpstr>Segoe</vt:lpstr>
      <vt:lpstr>Segoe UI</vt:lpstr>
      <vt:lpstr>Segoe UI Light</vt:lpstr>
      <vt:lpstr>Segoe UI Semibold</vt:lpstr>
      <vt:lpstr>Segoe UI Semilight</vt:lpstr>
      <vt:lpstr>Times New Roman</vt:lpstr>
      <vt:lpstr>Verdana</vt:lpstr>
      <vt:lpstr>Wingdings</vt:lpstr>
      <vt:lpstr>Office Theme</vt:lpstr>
      <vt:lpstr>LIGHT COLOR TEMPLATE</vt:lpstr>
      <vt:lpstr>6-50001_WPC 2016 Breakout Template</vt:lpstr>
      <vt:lpstr>PowerPoint Presentation</vt:lpstr>
      <vt:lpstr>About Me</vt:lpstr>
      <vt:lpstr>Why</vt:lpstr>
      <vt:lpstr>Why</vt:lpstr>
      <vt:lpstr>BizTalk Health Check Process</vt:lpstr>
      <vt:lpstr>Interviewing Red Signals</vt:lpstr>
      <vt:lpstr>BizTalk Health Check Areas</vt:lpstr>
      <vt:lpstr>BizTalk Health Check Areas</vt:lpstr>
      <vt:lpstr>BizTalk Health Check Areas</vt:lpstr>
      <vt:lpstr>BizTalk Health Check Key Tools</vt:lpstr>
      <vt:lpstr>Platform Configuration</vt:lpstr>
      <vt:lpstr>Baseline Security Analyser</vt:lpstr>
      <vt:lpstr>Default tracking</vt:lpstr>
      <vt:lpstr>Polling intervals </vt:lpstr>
      <vt:lpstr>Host resources </vt:lpstr>
      <vt:lpstr>BizTalk Monitoring</vt:lpstr>
      <vt:lpstr>BizTalk Health Monitor (BHM)</vt:lpstr>
      <vt:lpstr>PowerPoint Presentation</vt:lpstr>
      <vt:lpstr>PowerPoint Presentation</vt:lpstr>
      <vt:lpstr>PowerPoint Presentation</vt:lpstr>
      <vt:lpstr>BHM Uses cases</vt:lpstr>
      <vt:lpstr>Performance Analysis</vt:lpstr>
      <vt:lpstr>PAL Wizard</vt:lpstr>
      <vt:lpstr>PAL Output</vt:lpstr>
      <vt:lpstr>Demo</vt:lpstr>
      <vt:lpstr>Resilience and DR</vt:lpstr>
      <vt:lpstr>Resilience</vt:lpstr>
      <vt:lpstr>Resilience</vt:lpstr>
      <vt:lpstr>Disaster Recovery</vt:lpstr>
      <vt:lpstr>Useful Links</vt:lpstr>
      <vt:lpstr>Last but not least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Sriram Hariharan</dc:creator>
  <cp:lastModifiedBy>Saffieldin Ali</cp:lastModifiedBy>
  <cp:revision>105</cp:revision>
  <dcterms:created xsi:type="dcterms:W3CDTF">2017-06-12T10:11:26Z</dcterms:created>
  <dcterms:modified xsi:type="dcterms:W3CDTF">2017-07-05T09:34:03Z</dcterms:modified>
</cp:coreProperties>
</file>