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wdp" ContentType="image/vnd.ms-photo"/>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notesSlides/notesSlide9.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notesSlides/notesSlide10.xml" ContentType="application/vnd.openxmlformats-officedocument.presentationml.notesSlide+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notesSlides/notesSlide11.xml" ContentType="application/vnd.openxmlformats-officedocument.presentationml.notesSlide+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notesSlides/notesSlide1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1" r:id="rId2"/>
  </p:sldMasterIdLst>
  <p:notesMasterIdLst>
    <p:notesMasterId r:id="rId18"/>
  </p:notesMasterIdLst>
  <p:sldIdLst>
    <p:sldId id="256" r:id="rId3"/>
    <p:sldId id="259" r:id="rId4"/>
    <p:sldId id="272" r:id="rId5"/>
    <p:sldId id="260" r:id="rId6"/>
    <p:sldId id="262" r:id="rId7"/>
    <p:sldId id="263" r:id="rId8"/>
    <p:sldId id="264" r:id="rId9"/>
    <p:sldId id="265" r:id="rId10"/>
    <p:sldId id="266" r:id="rId11"/>
    <p:sldId id="267" r:id="rId12"/>
    <p:sldId id="268" r:id="rId13"/>
    <p:sldId id="269" r:id="rId14"/>
    <p:sldId id="270" r:id="rId15"/>
    <p:sldId id="257"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969A1"/>
    <a:srgbClr val="4EC1B2"/>
    <a:srgbClr val="C4DDDA"/>
    <a:srgbClr val="F4BC90"/>
    <a:srgbClr val="FACDAC"/>
    <a:srgbClr val="E5F6F4"/>
    <a:srgbClr val="777777"/>
    <a:srgbClr val="EE7822"/>
    <a:srgbClr val="F9C9A6"/>
    <a:srgbClr val="F1792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6021" autoAdjust="0"/>
  </p:normalViewPr>
  <p:slideViewPr>
    <p:cSldViewPr snapToGrid="0">
      <p:cViewPr>
        <p:scale>
          <a:sx n="84" d="100"/>
          <a:sy n="84" d="100"/>
        </p:scale>
        <p:origin x="990" y="3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microsoft.com/office/2015/10/relationships/revisionInfo" Target="revisionInfo.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9BED6F9-F54B-461D-A947-6C0D2C3DBA27}" type="datetimeFigureOut">
              <a:rPr lang="sv-SE" smtClean="0"/>
              <a:t>2017-06-27</a:t>
            </a:fld>
            <a:endParaRPr lang="sv-S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0774A79-7F12-4551-989F-EC86C3AA12BD}" type="slidenum">
              <a:rPr lang="sv-SE" smtClean="0"/>
              <a:t>‹#›</a:t>
            </a:fld>
            <a:endParaRPr lang="sv-SE"/>
          </a:p>
        </p:txBody>
      </p:sp>
    </p:spTree>
    <p:extLst>
      <p:ext uri="{BB962C8B-B14F-4D97-AF65-F5344CB8AC3E}">
        <p14:creationId xmlns:p14="http://schemas.microsoft.com/office/powerpoint/2010/main" val="30285966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a:t>Setup:</a:t>
            </a:r>
          </a:p>
          <a:p>
            <a:r>
              <a:rPr lang="sv-SE" dirty="0"/>
              <a:t>Stop </a:t>
            </a:r>
            <a:r>
              <a:rPr lang="sv-SE" dirty="0" err="1"/>
              <a:t>Function</a:t>
            </a:r>
            <a:endParaRPr lang="sv-SE" dirty="0"/>
          </a:p>
          <a:p>
            <a:r>
              <a:rPr lang="sv-SE" dirty="0"/>
              <a:t>Clear PBI</a:t>
            </a:r>
          </a:p>
        </p:txBody>
      </p:sp>
      <p:sp>
        <p:nvSpPr>
          <p:cNvPr id="4" name="Slide Number Placeholder 3"/>
          <p:cNvSpPr>
            <a:spLocks noGrp="1"/>
          </p:cNvSpPr>
          <p:nvPr>
            <p:ph type="sldNum" sz="quarter" idx="10"/>
          </p:nvPr>
        </p:nvSpPr>
        <p:spPr/>
        <p:txBody>
          <a:bodyPr/>
          <a:lstStyle/>
          <a:p>
            <a:fld id="{B0774A79-7F12-4551-989F-EC86C3AA12BD}" type="slidenum">
              <a:rPr lang="sv-SE" smtClean="0"/>
              <a:t>1</a:t>
            </a:fld>
            <a:endParaRPr lang="sv-SE"/>
          </a:p>
        </p:txBody>
      </p:sp>
    </p:spTree>
    <p:extLst>
      <p:ext uri="{BB962C8B-B14F-4D97-AF65-F5344CB8AC3E}">
        <p14:creationId xmlns:p14="http://schemas.microsoft.com/office/powerpoint/2010/main" val="38977851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43350" y="893763"/>
            <a:ext cx="3144838" cy="1768475"/>
          </a:xfrm>
        </p:spPr>
      </p:sp>
      <p:sp>
        <p:nvSpPr>
          <p:cNvPr id="3" name="Notes Placeholder 2"/>
          <p:cNvSpPr>
            <a:spLocks noGrp="1"/>
          </p:cNvSpPr>
          <p:nvPr>
            <p:ph type="body" idx="1"/>
          </p:nvPr>
        </p:nvSpPr>
        <p:spPr/>
        <p:txBody>
          <a:bodyPr/>
          <a:lstStyle/>
          <a:p>
            <a:r>
              <a:rPr lang="en-US" dirty="0"/>
              <a:t>The sample scenario used in the demo.</a:t>
            </a:r>
          </a:p>
          <a:p>
            <a:endParaRPr lang="en-US" dirty="0"/>
          </a:p>
          <a:p>
            <a:r>
              <a:rPr lang="en-US" dirty="0"/>
              <a:t>A console simulator</a:t>
            </a:r>
            <a:r>
              <a:rPr lang="en-US" baseline="0" dirty="0"/>
              <a:t> represent an individual wind turbine, emitting telemetry every second.</a:t>
            </a:r>
          </a:p>
          <a:p>
            <a:r>
              <a:rPr lang="en-US" baseline="0" dirty="0"/>
              <a:t>Also it simulates wind turbine start ad stop lifecycle, controlled by the cloud.</a:t>
            </a:r>
          </a:p>
          <a:p>
            <a:endParaRPr lang="en-US" baseline="0" dirty="0"/>
          </a:p>
          <a:p>
            <a:r>
              <a:rPr lang="en-US" baseline="0" dirty="0"/>
              <a:t>The main portions of the demo are:</a:t>
            </a:r>
          </a:p>
          <a:p>
            <a:r>
              <a:rPr lang="en-US" baseline="0" dirty="0"/>
              <a:t>provisioning: a simple portal app provisions devices with a device registry (implemented in a </a:t>
            </a:r>
            <a:r>
              <a:rPr lang="en-US" baseline="0" dirty="0" err="1"/>
              <a:t>DocDB</a:t>
            </a:r>
            <a:r>
              <a:rPr lang="en-US" baseline="0" dirty="0"/>
              <a:t> in the demo) and the hub identity registry.</a:t>
            </a:r>
          </a:p>
          <a:p>
            <a:endParaRPr lang="en-US" baseline="0" dirty="0"/>
          </a:p>
          <a:p>
            <a:r>
              <a:rPr lang="en-US" baseline="0" dirty="0"/>
              <a:t>The previous step enables a device simulator to connect to the hub and start emitting telemetry and listen for commands.</a:t>
            </a:r>
          </a:p>
          <a:p>
            <a:r>
              <a:rPr lang="en-US" baseline="0" dirty="0"/>
              <a:t>Telemetry is received by a console app running an Event Processor Host, which updates the portal with the latest telemetry values.</a:t>
            </a:r>
          </a:p>
          <a:p>
            <a:endParaRPr lang="en-US" baseline="0" dirty="0"/>
          </a:p>
          <a:p>
            <a:r>
              <a:rPr lang="en-US" baseline="0" dirty="0"/>
              <a:t>From the portal we can then send commands, which are recorded in a command store (to keep track of the status of each command).</a:t>
            </a:r>
          </a:p>
          <a:p>
            <a:r>
              <a:rPr lang="en-US" baseline="0" dirty="0"/>
              <a:t>The simulators reacts to the commands and send responses back through the D2C stream. The event processor then can distinguish command responses from telemetry messages and update the command store accordingly.</a:t>
            </a:r>
            <a:endParaRPr lang="en-US" dirty="0"/>
          </a:p>
        </p:txBody>
      </p:sp>
      <p:sp>
        <p:nvSpPr>
          <p:cNvPr id="4" name="Header Placeholder 3"/>
          <p:cNvSpPr>
            <a:spLocks noGrp="1"/>
          </p:cNvSpPr>
          <p:nvPr>
            <p:ph type="hdr" sz="quarter" idx="10"/>
          </p:nvPr>
        </p:nvSpPr>
        <p:spPr/>
        <p:txBody>
          <a:bodyPr/>
          <a:lstStyle/>
          <a:p>
            <a:pPr marL="0" marR="0" lvl="0" indent="0" algn="l" defTabSz="986002" rtl="0" eaLnBrk="1" fontAlgn="auto" latinLnBrk="0" hangingPunct="1">
              <a:lnSpc>
                <a:spcPct val="100000"/>
              </a:lnSpc>
              <a:spcBef>
                <a:spcPts val="0"/>
              </a:spcBef>
              <a:spcAft>
                <a:spcPts val="0"/>
              </a:spcAft>
              <a:buClrTx/>
              <a:buSzTx/>
              <a:buFontTx/>
              <a:buNone/>
              <a:tabLst/>
              <a:defRPr/>
            </a:pPr>
            <a:r>
              <a:rPr kumimoji="0" lang="en-US" sz="1300" b="0" i="0" u="none" strike="noStrike" kern="1200" cap="none" spc="0" normalizeH="0" baseline="0" noProof="0">
                <a:ln>
                  <a:noFill/>
                </a:ln>
                <a:solidFill>
                  <a:prstClr val="black"/>
                </a:solidFill>
                <a:effectLst/>
                <a:uLnTx/>
                <a:uFillTx/>
                <a:latin typeface="Segoe UI" pitchFamily="34" charset="0"/>
                <a:ea typeface="+mn-ea"/>
                <a:cs typeface="+mn-cs"/>
              </a:rPr>
              <a:t>Microsoft Ignite 2015</a:t>
            </a:r>
            <a:endParaRPr kumimoji="0" lang="en-US" sz="1300" b="0" i="0" u="none" strike="noStrike" kern="1200" cap="none" spc="0" normalizeH="0" baseline="0" noProof="0" dirty="0">
              <a:ln>
                <a:noFill/>
              </a:ln>
              <a:solidFill>
                <a:prstClr val="black"/>
              </a:solidFill>
              <a:effectLst/>
              <a:uLnTx/>
              <a:uFillTx/>
              <a:latin typeface="Segoe UI" pitchFamily="34" charset="0"/>
              <a:ea typeface="+mn-ea"/>
              <a:cs typeface="+mn-cs"/>
            </a:endParaRPr>
          </a:p>
        </p:txBody>
      </p:sp>
      <p:sp>
        <p:nvSpPr>
          <p:cNvPr id="5" name="Footer Placeholder 4"/>
          <p:cNvSpPr>
            <a:spLocks noGrp="1"/>
          </p:cNvSpPr>
          <p:nvPr>
            <p:ph type="ftr" sz="quarter" idx="11"/>
          </p:nvPr>
        </p:nvSpPr>
        <p:spPr/>
        <p:txBody>
          <a:bodyPr/>
          <a:lstStyle/>
          <a:p>
            <a:pPr marL="604133" marR="0" lvl="0" indent="0" algn="l" defTabSz="966294" rtl="0" eaLnBrk="0" fontAlgn="auto" latinLnBrk="0" hangingPunct="0">
              <a:lnSpc>
                <a:spcPct val="100000"/>
              </a:lnSpc>
              <a:spcBef>
                <a:spcPts val="0"/>
              </a:spcBef>
              <a:spcAft>
                <a:spcPts val="0"/>
              </a:spcAft>
              <a:buClrTx/>
              <a:buSzTx/>
              <a:buFontTx/>
              <a:buNone/>
              <a:tabLst/>
              <a:defRPr/>
            </a:pPr>
            <a:r>
              <a:rPr kumimoji="0" lang="en-US" sz="400" b="0" i="0" u="none" strike="noStrike" kern="1200" cap="none" spc="0" normalizeH="0" baseline="0" noProof="0">
                <a:ln>
                  <a:noFill/>
                </a:ln>
                <a:gradFill>
                  <a:gsLst>
                    <a:gs pos="0">
                      <a:prstClr val="black"/>
                    </a:gs>
                    <a:gs pos="100000">
                      <a:prstClr val="black"/>
                    </a:gs>
                  </a:gsLst>
                  <a:lin ang="5400000" scaled="0"/>
                </a:gradFill>
                <a:effectLst/>
                <a:uLnTx/>
                <a:uFillTx/>
                <a:latin typeface="Segoe UI" panose="020B0502040204020203" pitchFamily="34" charset="0"/>
                <a:ea typeface="Segoe UI" pitchFamily="34" charset="0"/>
                <a:cs typeface="Segoe UI" panose="020B0502040204020203" pitchFamily="34" charset="0"/>
              </a:rPr>
              <a:t>© 2015 Microsoft Corporation. All rights reserved. MICROSOFT MAKES NO WARRANTIES, EXPRESS, IMPLIED OR STATUTORY, AS TO THE INFORMATION IN THIS PRESENTATION.</a:t>
            </a:r>
            <a:endParaRPr kumimoji="0" lang="en-US" sz="400" b="0" i="0" u="none" strike="noStrike" kern="1200" cap="none" spc="0" normalizeH="0" baseline="0" noProof="0" dirty="0">
              <a:ln>
                <a:noFill/>
              </a:ln>
              <a:gradFill>
                <a:gsLst>
                  <a:gs pos="0">
                    <a:prstClr val="black"/>
                  </a:gs>
                  <a:gs pos="100000">
                    <a:prstClr val="black"/>
                  </a:gs>
                </a:gsLst>
                <a:lin ang="5400000" scaled="0"/>
              </a:gradFill>
              <a:effectLst/>
              <a:uLnTx/>
              <a:uFillTx/>
              <a:latin typeface="Segoe UI" panose="020B0502040204020203" pitchFamily="34" charset="0"/>
              <a:ea typeface="Segoe UI" pitchFamily="34" charset="0"/>
              <a:cs typeface="Segoe UI" panose="020B0502040204020203" pitchFamily="34" charset="0"/>
            </a:endParaRPr>
          </a:p>
        </p:txBody>
      </p:sp>
      <p:sp>
        <p:nvSpPr>
          <p:cNvPr id="6" name="Date Placeholder 5"/>
          <p:cNvSpPr>
            <a:spLocks noGrp="1"/>
          </p:cNvSpPr>
          <p:nvPr>
            <p:ph type="dt" idx="12"/>
          </p:nvPr>
        </p:nvSpPr>
        <p:spPr/>
        <p:txBody>
          <a:bodyPr/>
          <a:lstStyle/>
          <a:p>
            <a:pPr marL="0" marR="0" lvl="0" indent="0" algn="r" defTabSz="986002" rtl="0" eaLnBrk="1" fontAlgn="auto" latinLnBrk="0" hangingPunct="1">
              <a:lnSpc>
                <a:spcPct val="100000"/>
              </a:lnSpc>
              <a:spcBef>
                <a:spcPts val="0"/>
              </a:spcBef>
              <a:spcAft>
                <a:spcPts val="0"/>
              </a:spcAft>
              <a:buClrTx/>
              <a:buSzTx/>
              <a:buFontTx/>
              <a:buNone/>
              <a:tabLst/>
              <a:defRPr/>
            </a:pPr>
            <a:fld id="{38EEC551-8CDA-4EB6-89BB-2A86C9F091C8}" type="datetime8">
              <a:rPr kumimoji="0" lang="en-US" sz="1300" b="0" i="0" u="none" strike="noStrike" kern="1200" cap="none" spc="0" normalizeH="0" baseline="0" noProof="0">
                <a:ln>
                  <a:noFill/>
                </a:ln>
                <a:solidFill>
                  <a:prstClr val="black"/>
                </a:solidFill>
                <a:effectLst/>
                <a:uLnTx/>
                <a:uFillTx/>
                <a:latin typeface="Segoe UI" panose="020B0502040204020203" pitchFamily="34" charset="0"/>
                <a:ea typeface="MS PGothic" panose="020B0600070205080204" pitchFamily="34" charset="-128"/>
                <a:cs typeface="+mn-cs"/>
              </a:rPr>
              <a:pPr marL="0" marR="0" lvl="0" indent="0" algn="r" defTabSz="986002" rtl="0" eaLnBrk="1" fontAlgn="auto" latinLnBrk="0" hangingPunct="1">
                <a:lnSpc>
                  <a:spcPct val="100000"/>
                </a:lnSpc>
                <a:spcBef>
                  <a:spcPts val="0"/>
                </a:spcBef>
                <a:spcAft>
                  <a:spcPts val="0"/>
                </a:spcAft>
                <a:buClrTx/>
                <a:buSzTx/>
                <a:buFontTx/>
                <a:buNone/>
                <a:tabLst/>
                <a:defRPr/>
              </a:pPr>
              <a:t>6/27/2017 9:41 AM</a:t>
            </a:fld>
            <a:endParaRPr kumimoji="0" lang="en-US" sz="1300" b="0" i="0" u="none" strike="noStrike" kern="1200" cap="none" spc="0" normalizeH="0" baseline="0" noProof="0" dirty="0">
              <a:ln>
                <a:noFill/>
              </a:ln>
              <a:solidFill>
                <a:prstClr val="black"/>
              </a:solidFill>
              <a:effectLst/>
              <a:uLnTx/>
              <a:uFillTx/>
              <a:latin typeface="Segoe UI" panose="020B0502040204020203" pitchFamily="34" charset="0"/>
              <a:ea typeface="MS PGothic" panose="020B0600070205080204" pitchFamily="34" charset="-128"/>
              <a:cs typeface="+mn-cs"/>
            </a:endParaRPr>
          </a:p>
        </p:txBody>
      </p:sp>
      <p:sp>
        <p:nvSpPr>
          <p:cNvPr id="7" name="Slide Number Placeholder 6"/>
          <p:cNvSpPr>
            <a:spLocks noGrp="1"/>
          </p:cNvSpPr>
          <p:nvPr>
            <p:ph type="sldNum" sz="quarter" idx="13"/>
          </p:nvPr>
        </p:nvSpPr>
        <p:spPr/>
        <p:txBody>
          <a:bodyPr/>
          <a:lstStyle/>
          <a:p>
            <a:pPr marL="0" marR="0" lvl="0" indent="0" algn="r" defTabSz="986002" rtl="0" eaLnBrk="1" fontAlgn="auto" latinLnBrk="0" hangingPunct="1">
              <a:lnSpc>
                <a:spcPct val="100000"/>
              </a:lnSpc>
              <a:spcBef>
                <a:spcPts val="0"/>
              </a:spcBef>
              <a:spcAft>
                <a:spcPts val="0"/>
              </a:spcAft>
              <a:buClrTx/>
              <a:buSzTx/>
              <a:buFontTx/>
              <a:buNone/>
              <a:tabLst/>
              <a:defRPr/>
            </a:pPr>
            <a:fld id="{B4008EB6-D09E-4580-8CD6-DDB14511944F}" type="slidenum">
              <a:rPr kumimoji="0" lang="en-US" sz="1300" b="0" i="0" u="none" strike="noStrike" kern="1200" cap="none" spc="0" normalizeH="0" baseline="0" noProof="0">
                <a:ln>
                  <a:noFill/>
                </a:ln>
                <a:solidFill>
                  <a:prstClr val="black"/>
                </a:solidFill>
                <a:effectLst/>
                <a:uLnTx/>
                <a:uFillTx/>
                <a:latin typeface="Segoe UI" panose="020B0502040204020203" pitchFamily="34" charset="0"/>
                <a:ea typeface="MS PGothic" panose="020B0600070205080204" pitchFamily="34" charset="-128"/>
                <a:cs typeface="+mn-cs"/>
              </a:rPr>
              <a:pPr marL="0" marR="0" lvl="0" indent="0" algn="r" defTabSz="986002" rtl="0" eaLnBrk="1" fontAlgn="auto" latinLnBrk="0" hangingPunct="1">
                <a:lnSpc>
                  <a:spcPct val="100000"/>
                </a:lnSpc>
                <a:spcBef>
                  <a:spcPts val="0"/>
                </a:spcBef>
                <a:spcAft>
                  <a:spcPts val="0"/>
                </a:spcAft>
                <a:buClrTx/>
                <a:buSzTx/>
                <a:buFontTx/>
                <a:buNone/>
                <a:tabLst/>
                <a:defRPr/>
              </a:pPr>
              <a:t>10</a:t>
            </a:fld>
            <a:endParaRPr kumimoji="0" lang="en-US" sz="1300" b="0" i="0" u="none" strike="noStrike" kern="1200" cap="none" spc="0" normalizeH="0" baseline="0" noProof="0" dirty="0">
              <a:ln>
                <a:noFill/>
              </a:ln>
              <a:solidFill>
                <a:prstClr val="black"/>
              </a:solidFill>
              <a:effectLst/>
              <a:uLnTx/>
              <a:uFillTx/>
              <a:latin typeface="Segoe UI" panose="020B0502040204020203" pitchFamily="34" charset="0"/>
              <a:ea typeface="MS PGothic" panose="020B0600070205080204" pitchFamily="34" charset="-128"/>
              <a:cs typeface="+mn-cs"/>
            </a:endParaRPr>
          </a:p>
        </p:txBody>
      </p:sp>
    </p:spTree>
    <p:extLst>
      <p:ext uri="{BB962C8B-B14F-4D97-AF65-F5344CB8AC3E}">
        <p14:creationId xmlns:p14="http://schemas.microsoft.com/office/powerpoint/2010/main" val="41455392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43350" y="893763"/>
            <a:ext cx="3144838" cy="1768475"/>
          </a:xfrm>
        </p:spPr>
      </p:sp>
      <p:sp>
        <p:nvSpPr>
          <p:cNvPr id="3" name="Notes Placeholder 2"/>
          <p:cNvSpPr>
            <a:spLocks noGrp="1"/>
          </p:cNvSpPr>
          <p:nvPr>
            <p:ph type="body" idx="1"/>
          </p:nvPr>
        </p:nvSpPr>
        <p:spPr/>
        <p:txBody>
          <a:bodyPr/>
          <a:lstStyle/>
          <a:p>
            <a:r>
              <a:rPr lang="en-US" dirty="0"/>
              <a:t>The sample scenario used in the demo.</a:t>
            </a:r>
          </a:p>
          <a:p>
            <a:endParaRPr lang="en-US" dirty="0"/>
          </a:p>
          <a:p>
            <a:r>
              <a:rPr lang="en-US" dirty="0"/>
              <a:t>A console simulator</a:t>
            </a:r>
            <a:r>
              <a:rPr lang="en-US" baseline="0" dirty="0"/>
              <a:t> represent an individual wind turbine, emitting telemetry every second.</a:t>
            </a:r>
          </a:p>
          <a:p>
            <a:r>
              <a:rPr lang="en-US" baseline="0" dirty="0"/>
              <a:t>Also it simulates wind turbine start ad stop lifecycle, controlled by the cloud.</a:t>
            </a:r>
          </a:p>
          <a:p>
            <a:endParaRPr lang="en-US" baseline="0" dirty="0"/>
          </a:p>
          <a:p>
            <a:r>
              <a:rPr lang="en-US" baseline="0" dirty="0"/>
              <a:t>The main portions of the demo are:</a:t>
            </a:r>
          </a:p>
          <a:p>
            <a:r>
              <a:rPr lang="en-US" baseline="0" dirty="0"/>
              <a:t>provisioning: a simple portal app provisions devices with a device registry (implemented in a </a:t>
            </a:r>
            <a:r>
              <a:rPr lang="en-US" baseline="0" dirty="0" err="1"/>
              <a:t>DocDB</a:t>
            </a:r>
            <a:r>
              <a:rPr lang="en-US" baseline="0" dirty="0"/>
              <a:t> in the demo) and the hub identity registry.</a:t>
            </a:r>
          </a:p>
          <a:p>
            <a:endParaRPr lang="en-US" baseline="0" dirty="0"/>
          </a:p>
          <a:p>
            <a:r>
              <a:rPr lang="en-US" baseline="0" dirty="0"/>
              <a:t>The previous step enables a device simulator to connect to the hub and start emitting telemetry and listen for commands.</a:t>
            </a:r>
          </a:p>
          <a:p>
            <a:r>
              <a:rPr lang="en-US" baseline="0" dirty="0"/>
              <a:t>Telemetry is received by a console app running an Event Processor Host, which updates the portal with the latest telemetry values.</a:t>
            </a:r>
          </a:p>
          <a:p>
            <a:endParaRPr lang="en-US" baseline="0" dirty="0"/>
          </a:p>
          <a:p>
            <a:r>
              <a:rPr lang="en-US" baseline="0" dirty="0"/>
              <a:t>From the portal we can then send commands, which are recorded in a command store (to keep track of the status of each command).</a:t>
            </a:r>
          </a:p>
          <a:p>
            <a:r>
              <a:rPr lang="en-US" baseline="0" dirty="0"/>
              <a:t>The simulators reacts to the commands and send responses back through the D2C stream. The event processor then can distinguish command responses from telemetry messages and update the command store accordingly.</a:t>
            </a:r>
            <a:endParaRPr lang="en-US" dirty="0"/>
          </a:p>
        </p:txBody>
      </p:sp>
      <p:sp>
        <p:nvSpPr>
          <p:cNvPr id="4" name="Header Placeholder 3"/>
          <p:cNvSpPr>
            <a:spLocks noGrp="1"/>
          </p:cNvSpPr>
          <p:nvPr>
            <p:ph type="hdr" sz="quarter" idx="10"/>
          </p:nvPr>
        </p:nvSpPr>
        <p:spPr/>
        <p:txBody>
          <a:bodyPr/>
          <a:lstStyle/>
          <a:p>
            <a:pPr marL="0" marR="0" lvl="0" indent="0" algn="l" defTabSz="986002" rtl="0" eaLnBrk="1" fontAlgn="auto" latinLnBrk="0" hangingPunct="1">
              <a:lnSpc>
                <a:spcPct val="100000"/>
              </a:lnSpc>
              <a:spcBef>
                <a:spcPts val="0"/>
              </a:spcBef>
              <a:spcAft>
                <a:spcPts val="0"/>
              </a:spcAft>
              <a:buClrTx/>
              <a:buSzTx/>
              <a:buFontTx/>
              <a:buNone/>
              <a:tabLst/>
              <a:defRPr/>
            </a:pPr>
            <a:r>
              <a:rPr kumimoji="0" lang="en-US" sz="1300" b="0" i="0" u="none" strike="noStrike" kern="1200" cap="none" spc="0" normalizeH="0" baseline="0" noProof="0">
                <a:ln>
                  <a:noFill/>
                </a:ln>
                <a:solidFill>
                  <a:prstClr val="black"/>
                </a:solidFill>
                <a:effectLst/>
                <a:uLnTx/>
                <a:uFillTx/>
                <a:latin typeface="Segoe UI" pitchFamily="34" charset="0"/>
                <a:ea typeface="+mn-ea"/>
                <a:cs typeface="+mn-cs"/>
              </a:rPr>
              <a:t>Microsoft Ignite 2015</a:t>
            </a:r>
            <a:endParaRPr kumimoji="0" lang="en-US" sz="1300" b="0" i="0" u="none" strike="noStrike" kern="1200" cap="none" spc="0" normalizeH="0" baseline="0" noProof="0" dirty="0">
              <a:ln>
                <a:noFill/>
              </a:ln>
              <a:solidFill>
                <a:prstClr val="black"/>
              </a:solidFill>
              <a:effectLst/>
              <a:uLnTx/>
              <a:uFillTx/>
              <a:latin typeface="Segoe UI" pitchFamily="34" charset="0"/>
              <a:ea typeface="+mn-ea"/>
              <a:cs typeface="+mn-cs"/>
            </a:endParaRPr>
          </a:p>
        </p:txBody>
      </p:sp>
      <p:sp>
        <p:nvSpPr>
          <p:cNvPr id="5" name="Footer Placeholder 4"/>
          <p:cNvSpPr>
            <a:spLocks noGrp="1"/>
          </p:cNvSpPr>
          <p:nvPr>
            <p:ph type="ftr" sz="quarter" idx="11"/>
          </p:nvPr>
        </p:nvSpPr>
        <p:spPr/>
        <p:txBody>
          <a:bodyPr/>
          <a:lstStyle/>
          <a:p>
            <a:pPr marL="604133" marR="0" lvl="0" indent="0" algn="l" defTabSz="966294" rtl="0" eaLnBrk="0" fontAlgn="auto" latinLnBrk="0" hangingPunct="0">
              <a:lnSpc>
                <a:spcPct val="100000"/>
              </a:lnSpc>
              <a:spcBef>
                <a:spcPts val="0"/>
              </a:spcBef>
              <a:spcAft>
                <a:spcPts val="0"/>
              </a:spcAft>
              <a:buClrTx/>
              <a:buSzTx/>
              <a:buFontTx/>
              <a:buNone/>
              <a:tabLst/>
              <a:defRPr/>
            </a:pPr>
            <a:r>
              <a:rPr kumimoji="0" lang="en-US" sz="400" b="0" i="0" u="none" strike="noStrike" kern="1200" cap="none" spc="0" normalizeH="0" baseline="0" noProof="0">
                <a:ln>
                  <a:noFill/>
                </a:ln>
                <a:gradFill>
                  <a:gsLst>
                    <a:gs pos="0">
                      <a:prstClr val="black"/>
                    </a:gs>
                    <a:gs pos="100000">
                      <a:prstClr val="black"/>
                    </a:gs>
                  </a:gsLst>
                  <a:lin ang="5400000" scaled="0"/>
                </a:gradFill>
                <a:effectLst/>
                <a:uLnTx/>
                <a:uFillTx/>
                <a:latin typeface="Segoe UI" panose="020B0502040204020203" pitchFamily="34" charset="0"/>
                <a:ea typeface="Segoe UI" pitchFamily="34" charset="0"/>
                <a:cs typeface="Segoe UI" panose="020B0502040204020203" pitchFamily="34" charset="0"/>
              </a:rPr>
              <a:t>© 2015 Microsoft Corporation. All rights reserved. MICROSOFT MAKES NO WARRANTIES, EXPRESS, IMPLIED OR STATUTORY, AS TO THE INFORMATION IN THIS PRESENTATION.</a:t>
            </a:r>
            <a:endParaRPr kumimoji="0" lang="en-US" sz="400" b="0" i="0" u="none" strike="noStrike" kern="1200" cap="none" spc="0" normalizeH="0" baseline="0" noProof="0" dirty="0">
              <a:ln>
                <a:noFill/>
              </a:ln>
              <a:gradFill>
                <a:gsLst>
                  <a:gs pos="0">
                    <a:prstClr val="black"/>
                  </a:gs>
                  <a:gs pos="100000">
                    <a:prstClr val="black"/>
                  </a:gs>
                </a:gsLst>
                <a:lin ang="5400000" scaled="0"/>
              </a:gradFill>
              <a:effectLst/>
              <a:uLnTx/>
              <a:uFillTx/>
              <a:latin typeface="Segoe UI" panose="020B0502040204020203" pitchFamily="34" charset="0"/>
              <a:ea typeface="Segoe UI" pitchFamily="34" charset="0"/>
              <a:cs typeface="Segoe UI" panose="020B0502040204020203" pitchFamily="34" charset="0"/>
            </a:endParaRPr>
          </a:p>
        </p:txBody>
      </p:sp>
      <p:sp>
        <p:nvSpPr>
          <p:cNvPr id="6" name="Date Placeholder 5"/>
          <p:cNvSpPr>
            <a:spLocks noGrp="1"/>
          </p:cNvSpPr>
          <p:nvPr>
            <p:ph type="dt" idx="12"/>
          </p:nvPr>
        </p:nvSpPr>
        <p:spPr/>
        <p:txBody>
          <a:bodyPr/>
          <a:lstStyle/>
          <a:p>
            <a:pPr marL="0" marR="0" lvl="0" indent="0" algn="r" defTabSz="986002" rtl="0" eaLnBrk="1" fontAlgn="auto" latinLnBrk="0" hangingPunct="1">
              <a:lnSpc>
                <a:spcPct val="100000"/>
              </a:lnSpc>
              <a:spcBef>
                <a:spcPts val="0"/>
              </a:spcBef>
              <a:spcAft>
                <a:spcPts val="0"/>
              </a:spcAft>
              <a:buClrTx/>
              <a:buSzTx/>
              <a:buFontTx/>
              <a:buNone/>
              <a:tabLst/>
              <a:defRPr/>
            </a:pPr>
            <a:fld id="{38EEC551-8CDA-4EB6-89BB-2A86C9F091C8}" type="datetime8">
              <a:rPr kumimoji="0" lang="en-US" sz="1300" b="0" i="0" u="none" strike="noStrike" kern="1200" cap="none" spc="0" normalizeH="0" baseline="0" noProof="0">
                <a:ln>
                  <a:noFill/>
                </a:ln>
                <a:solidFill>
                  <a:prstClr val="black"/>
                </a:solidFill>
                <a:effectLst/>
                <a:uLnTx/>
                <a:uFillTx/>
                <a:latin typeface="Segoe UI" panose="020B0502040204020203" pitchFamily="34" charset="0"/>
                <a:ea typeface="MS PGothic" panose="020B0600070205080204" pitchFamily="34" charset="-128"/>
                <a:cs typeface="+mn-cs"/>
              </a:rPr>
              <a:pPr marL="0" marR="0" lvl="0" indent="0" algn="r" defTabSz="986002" rtl="0" eaLnBrk="1" fontAlgn="auto" latinLnBrk="0" hangingPunct="1">
                <a:lnSpc>
                  <a:spcPct val="100000"/>
                </a:lnSpc>
                <a:spcBef>
                  <a:spcPts val="0"/>
                </a:spcBef>
                <a:spcAft>
                  <a:spcPts val="0"/>
                </a:spcAft>
                <a:buClrTx/>
                <a:buSzTx/>
                <a:buFontTx/>
                <a:buNone/>
                <a:tabLst/>
                <a:defRPr/>
              </a:pPr>
              <a:t>6/27/2017 9:41 AM</a:t>
            </a:fld>
            <a:endParaRPr kumimoji="0" lang="en-US" sz="1300" b="0" i="0" u="none" strike="noStrike" kern="1200" cap="none" spc="0" normalizeH="0" baseline="0" noProof="0" dirty="0">
              <a:ln>
                <a:noFill/>
              </a:ln>
              <a:solidFill>
                <a:prstClr val="black"/>
              </a:solidFill>
              <a:effectLst/>
              <a:uLnTx/>
              <a:uFillTx/>
              <a:latin typeface="Segoe UI" panose="020B0502040204020203" pitchFamily="34" charset="0"/>
              <a:ea typeface="MS PGothic" panose="020B0600070205080204" pitchFamily="34" charset="-128"/>
              <a:cs typeface="+mn-cs"/>
            </a:endParaRPr>
          </a:p>
        </p:txBody>
      </p:sp>
      <p:sp>
        <p:nvSpPr>
          <p:cNvPr id="7" name="Slide Number Placeholder 6"/>
          <p:cNvSpPr>
            <a:spLocks noGrp="1"/>
          </p:cNvSpPr>
          <p:nvPr>
            <p:ph type="sldNum" sz="quarter" idx="13"/>
          </p:nvPr>
        </p:nvSpPr>
        <p:spPr/>
        <p:txBody>
          <a:bodyPr/>
          <a:lstStyle/>
          <a:p>
            <a:pPr marL="0" marR="0" lvl="0" indent="0" algn="r" defTabSz="986002" rtl="0" eaLnBrk="1" fontAlgn="auto" latinLnBrk="0" hangingPunct="1">
              <a:lnSpc>
                <a:spcPct val="100000"/>
              </a:lnSpc>
              <a:spcBef>
                <a:spcPts val="0"/>
              </a:spcBef>
              <a:spcAft>
                <a:spcPts val="0"/>
              </a:spcAft>
              <a:buClrTx/>
              <a:buSzTx/>
              <a:buFontTx/>
              <a:buNone/>
              <a:tabLst/>
              <a:defRPr/>
            </a:pPr>
            <a:fld id="{B4008EB6-D09E-4580-8CD6-DDB14511944F}" type="slidenum">
              <a:rPr kumimoji="0" lang="en-US" sz="1300" b="0" i="0" u="none" strike="noStrike" kern="1200" cap="none" spc="0" normalizeH="0" baseline="0" noProof="0">
                <a:ln>
                  <a:noFill/>
                </a:ln>
                <a:solidFill>
                  <a:prstClr val="black"/>
                </a:solidFill>
                <a:effectLst/>
                <a:uLnTx/>
                <a:uFillTx/>
                <a:latin typeface="Segoe UI" panose="020B0502040204020203" pitchFamily="34" charset="0"/>
                <a:ea typeface="MS PGothic" panose="020B0600070205080204" pitchFamily="34" charset="-128"/>
                <a:cs typeface="+mn-cs"/>
              </a:rPr>
              <a:pPr marL="0" marR="0" lvl="0" indent="0" algn="r" defTabSz="986002" rtl="0" eaLnBrk="1" fontAlgn="auto" latinLnBrk="0" hangingPunct="1">
                <a:lnSpc>
                  <a:spcPct val="100000"/>
                </a:lnSpc>
                <a:spcBef>
                  <a:spcPts val="0"/>
                </a:spcBef>
                <a:spcAft>
                  <a:spcPts val="0"/>
                </a:spcAft>
                <a:buClrTx/>
                <a:buSzTx/>
                <a:buFontTx/>
                <a:buNone/>
                <a:tabLst/>
                <a:defRPr/>
              </a:pPr>
              <a:t>11</a:t>
            </a:fld>
            <a:endParaRPr kumimoji="0" lang="en-US" sz="1300" b="0" i="0" u="none" strike="noStrike" kern="1200" cap="none" spc="0" normalizeH="0" baseline="0" noProof="0" dirty="0">
              <a:ln>
                <a:noFill/>
              </a:ln>
              <a:solidFill>
                <a:prstClr val="black"/>
              </a:solidFill>
              <a:effectLst/>
              <a:uLnTx/>
              <a:uFillTx/>
              <a:latin typeface="Segoe UI" panose="020B0502040204020203" pitchFamily="34" charset="0"/>
              <a:ea typeface="MS PGothic" panose="020B0600070205080204" pitchFamily="34" charset="-128"/>
              <a:cs typeface="+mn-cs"/>
            </a:endParaRPr>
          </a:p>
        </p:txBody>
      </p:sp>
    </p:spTree>
    <p:extLst>
      <p:ext uri="{BB962C8B-B14F-4D97-AF65-F5344CB8AC3E}">
        <p14:creationId xmlns:p14="http://schemas.microsoft.com/office/powerpoint/2010/main" val="22593566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43350" y="893763"/>
            <a:ext cx="3144838" cy="1768475"/>
          </a:xfrm>
        </p:spPr>
      </p:sp>
      <p:sp>
        <p:nvSpPr>
          <p:cNvPr id="3" name="Notes Placeholder 2"/>
          <p:cNvSpPr>
            <a:spLocks noGrp="1"/>
          </p:cNvSpPr>
          <p:nvPr>
            <p:ph type="body" idx="1"/>
          </p:nvPr>
        </p:nvSpPr>
        <p:spPr/>
        <p:txBody>
          <a:bodyPr/>
          <a:lstStyle/>
          <a:p>
            <a:r>
              <a:rPr lang="en-US" dirty="0"/>
              <a:t>The sample scenario used in the demo.</a:t>
            </a:r>
          </a:p>
          <a:p>
            <a:endParaRPr lang="en-US" dirty="0"/>
          </a:p>
          <a:p>
            <a:r>
              <a:rPr lang="en-US" dirty="0"/>
              <a:t>A console simulator</a:t>
            </a:r>
            <a:r>
              <a:rPr lang="en-US" baseline="0" dirty="0"/>
              <a:t> represent an individual wind turbine, emitting telemetry every second.</a:t>
            </a:r>
          </a:p>
          <a:p>
            <a:r>
              <a:rPr lang="en-US" baseline="0" dirty="0"/>
              <a:t>Also it simulates wind turbine start ad stop lifecycle, controlled by the cloud.</a:t>
            </a:r>
          </a:p>
          <a:p>
            <a:endParaRPr lang="en-US" baseline="0" dirty="0"/>
          </a:p>
          <a:p>
            <a:r>
              <a:rPr lang="en-US" baseline="0" dirty="0"/>
              <a:t>The main portions of the demo are:</a:t>
            </a:r>
          </a:p>
          <a:p>
            <a:r>
              <a:rPr lang="en-US" baseline="0" dirty="0"/>
              <a:t>provisioning: a simple portal app provisions devices with a device registry (implemented in a </a:t>
            </a:r>
            <a:r>
              <a:rPr lang="en-US" baseline="0" dirty="0" err="1"/>
              <a:t>DocDB</a:t>
            </a:r>
            <a:r>
              <a:rPr lang="en-US" baseline="0" dirty="0"/>
              <a:t> in the demo) and the hub identity registry.</a:t>
            </a:r>
          </a:p>
          <a:p>
            <a:endParaRPr lang="en-US" baseline="0" dirty="0"/>
          </a:p>
          <a:p>
            <a:r>
              <a:rPr lang="en-US" baseline="0" dirty="0"/>
              <a:t>The previous step enables a device simulator to connect to the hub and start emitting telemetry and listen for commands.</a:t>
            </a:r>
          </a:p>
          <a:p>
            <a:r>
              <a:rPr lang="en-US" baseline="0" dirty="0"/>
              <a:t>Telemetry is received by a console app running an Event Processor Host, which updates the portal with the latest telemetry values.</a:t>
            </a:r>
          </a:p>
          <a:p>
            <a:endParaRPr lang="en-US" baseline="0" dirty="0"/>
          </a:p>
          <a:p>
            <a:r>
              <a:rPr lang="en-US" baseline="0" dirty="0"/>
              <a:t>From the portal we can then send commands, which are recorded in a command store (to keep track of the status of each command).</a:t>
            </a:r>
          </a:p>
          <a:p>
            <a:r>
              <a:rPr lang="en-US" baseline="0" dirty="0"/>
              <a:t>The simulators reacts to the commands and send responses back through the D2C stream. The event processor then can distinguish command responses from telemetry messages and update the command store accordingly.</a:t>
            </a:r>
            <a:endParaRPr lang="en-US" dirty="0"/>
          </a:p>
        </p:txBody>
      </p:sp>
      <p:sp>
        <p:nvSpPr>
          <p:cNvPr id="4" name="Header Placeholder 3"/>
          <p:cNvSpPr>
            <a:spLocks noGrp="1"/>
          </p:cNvSpPr>
          <p:nvPr>
            <p:ph type="hdr" sz="quarter" idx="10"/>
          </p:nvPr>
        </p:nvSpPr>
        <p:spPr/>
        <p:txBody>
          <a:bodyPr/>
          <a:lstStyle/>
          <a:p>
            <a:pPr marL="0" marR="0" lvl="0" indent="0" algn="l" defTabSz="986002" rtl="0" eaLnBrk="1" fontAlgn="auto" latinLnBrk="0" hangingPunct="1">
              <a:lnSpc>
                <a:spcPct val="100000"/>
              </a:lnSpc>
              <a:spcBef>
                <a:spcPts val="0"/>
              </a:spcBef>
              <a:spcAft>
                <a:spcPts val="0"/>
              </a:spcAft>
              <a:buClrTx/>
              <a:buSzTx/>
              <a:buFontTx/>
              <a:buNone/>
              <a:tabLst/>
              <a:defRPr/>
            </a:pPr>
            <a:r>
              <a:rPr kumimoji="0" lang="en-US" sz="1300" b="0" i="0" u="none" strike="noStrike" kern="1200" cap="none" spc="0" normalizeH="0" baseline="0" noProof="0">
                <a:ln>
                  <a:noFill/>
                </a:ln>
                <a:solidFill>
                  <a:prstClr val="black"/>
                </a:solidFill>
                <a:effectLst/>
                <a:uLnTx/>
                <a:uFillTx/>
                <a:latin typeface="Segoe UI" pitchFamily="34" charset="0"/>
                <a:ea typeface="+mn-ea"/>
                <a:cs typeface="+mn-cs"/>
              </a:rPr>
              <a:t>Microsoft Ignite 2015</a:t>
            </a:r>
            <a:endParaRPr kumimoji="0" lang="en-US" sz="1300" b="0" i="0" u="none" strike="noStrike" kern="1200" cap="none" spc="0" normalizeH="0" baseline="0" noProof="0" dirty="0">
              <a:ln>
                <a:noFill/>
              </a:ln>
              <a:solidFill>
                <a:prstClr val="black"/>
              </a:solidFill>
              <a:effectLst/>
              <a:uLnTx/>
              <a:uFillTx/>
              <a:latin typeface="Segoe UI" pitchFamily="34" charset="0"/>
              <a:ea typeface="+mn-ea"/>
              <a:cs typeface="+mn-cs"/>
            </a:endParaRPr>
          </a:p>
        </p:txBody>
      </p:sp>
      <p:sp>
        <p:nvSpPr>
          <p:cNvPr id="5" name="Footer Placeholder 4"/>
          <p:cNvSpPr>
            <a:spLocks noGrp="1"/>
          </p:cNvSpPr>
          <p:nvPr>
            <p:ph type="ftr" sz="quarter" idx="11"/>
          </p:nvPr>
        </p:nvSpPr>
        <p:spPr/>
        <p:txBody>
          <a:bodyPr/>
          <a:lstStyle/>
          <a:p>
            <a:pPr marL="604133" marR="0" lvl="0" indent="0" algn="l" defTabSz="966294" rtl="0" eaLnBrk="0" fontAlgn="auto" latinLnBrk="0" hangingPunct="0">
              <a:lnSpc>
                <a:spcPct val="100000"/>
              </a:lnSpc>
              <a:spcBef>
                <a:spcPts val="0"/>
              </a:spcBef>
              <a:spcAft>
                <a:spcPts val="0"/>
              </a:spcAft>
              <a:buClrTx/>
              <a:buSzTx/>
              <a:buFontTx/>
              <a:buNone/>
              <a:tabLst/>
              <a:defRPr/>
            </a:pPr>
            <a:r>
              <a:rPr kumimoji="0" lang="en-US" sz="400" b="0" i="0" u="none" strike="noStrike" kern="1200" cap="none" spc="0" normalizeH="0" baseline="0" noProof="0">
                <a:ln>
                  <a:noFill/>
                </a:ln>
                <a:gradFill>
                  <a:gsLst>
                    <a:gs pos="0">
                      <a:prstClr val="black"/>
                    </a:gs>
                    <a:gs pos="100000">
                      <a:prstClr val="black"/>
                    </a:gs>
                  </a:gsLst>
                  <a:lin ang="5400000" scaled="0"/>
                </a:gradFill>
                <a:effectLst/>
                <a:uLnTx/>
                <a:uFillTx/>
                <a:latin typeface="Segoe UI" panose="020B0502040204020203" pitchFamily="34" charset="0"/>
                <a:ea typeface="Segoe UI" pitchFamily="34" charset="0"/>
                <a:cs typeface="Segoe UI" panose="020B0502040204020203" pitchFamily="34" charset="0"/>
              </a:rPr>
              <a:t>© 2015 Microsoft Corporation. All rights reserved. MICROSOFT MAKES NO WARRANTIES, EXPRESS, IMPLIED OR STATUTORY, AS TO THE INFORMATION IN THIS PRESENTATION.</a:t>
            </a:r>
            <a:endParaRPr kumimoji="0" lang="en-US" sz="400" b="0" i="0" u="none" strike="noStrike" kern="1200" cap="none" spc="0" normalizeH="0" baseline="0" noProof="0" dirty="0">
              <a:ln>
                <a:noFill/>
              </a:ln>
              <a:gradFill>
                <a:gsLst>
                  <a:gs pos="0">
                    <a:prstClr val="black"/>
                  </a:gs>
                  <a:gs pos="100000">
                    <a:prstClr val="black"/>
                  </a:gs>
                </a:gsLst>
                <a:lin ang="5400000" scaled="0"/>
              </a:gradFill>
              <a:effectLst/>
              <a:uLnTx/>
              <a:uFillTx/>
              <a:latin typeface="Segoe UI" panose="020B0502040204020203" pitchFamily="34" charset="0"/>
              <a:ea typeface="Segoe UI" pitchFamily="34" charset="0"/>
              <a:cs typeface="Segoe UI" panose="020B0502040204020203" pitchFamily="34" charset="0"/>
            </a:endParaRPr>
          </a:p>
        </p:txBody>
      </p:sp>
      <p:sp>
        <p:nvSpPr>
          <p:cNvPr id="6" name="Date Placeholder 5"/>
          <p:cNvSpPr>
            <a:spLocks noGrp="1"/>
          </p:cNvSpPr>
          <p:nvPr>
            <p:ph type="dt" idx="12"/>
          </p:nvPr>
        </p:nvSpPr>
        <p:spPr/>
        <p:txBody>
          <a:bodyPr/>
          <a:lstStyle/>
          <a:p>
            <a:pPr marL="0" marR="0" lvl="0" indent="0" algn="r" defTabSz="986002" rtl="0" eaLnBrk="1" fontAlgn="auto" latinLnBrk="0" hangingPunct="1">
              <a:lnSpc>
                <a:spcPct val="100000"/>
              </a:lnSpc>
              <a:spcBef>
                <a:spcPts val="0"/>
              </a:spcBef>
              <a:spcAft>
                <a:spcPts val="0"/>
              </a:spcAft>
              <a:buClrTx/>
              <a:buSzTx/>
              <a:buFontTx/>
              <a:buNone/>
              <a:tabLst/>
              <a:defRPr/>
            </a:pPr>
            <a:fld id="{38EEC551-8CDA-4EB6-89BB-2A86C9F091C8}" type="datetime8">
              <a:rPr kumimoji="0" lang="en-US" sz="1300" b="0" i="0" u="none" strike="noStrike" kern="1200" cap="none" spc="0" normalizeH="0" baseline="0" noProof="0">
                <a:ln>
                  <a:noFill/>
                </a:ln>
                <a:solidFill>
                  <a:prstClr val="black"/>
                </a:solidFill>
                <a:effectLst/>
                <a:uLnTx/>
                <a:uFillTx/>
                <a:latin typeface="Segoe UI" panose="020B0502040204020203" pitchFamily="34" charset="0"/>
                <a:ea typeface="MS PGothic" panose="020B0600070205080204" pitchFamily="34" charset="-128"/>
                <a:cs typeface="+mn-cs"/>
              </a:rPr>
              <a:pPr marL="0" marR="0" lvl="0" indent="0" algn="r" defTabSz="986002" rtl="0" eaLnBrk="1" fontAlgn="auto" latinLnBrk="0" hangingPunct="1">
                <a:lnSpc>
                  <a:spcPct val="100000"/>
                </a:lnSpc>
                <a:spcBef>
                  <a:spcPts val="0"/>
                </a:spcBef>
                <a:spcAft>
                  <a:spcPts val="0"/>
                </a:spcAft>
                <a:buClrTx/>
                <a:buSzTx/>
                <a:buFontTx/>
                <a:buNone/>
                <a:tabLst/>
                <a:defRPr/>
              </a:pPr>
              <a:t>6/27/2017 9:41 AM</a:t>
            </a:fld>
            <a:endParaRPr kumimoji="0" lang="en-US" sz="1300" b="0" i="0" u="none" strike="noStrike" kern="1200" cap="none" spc="0" normalizeH="0" baseline="0" noProof="0" dirty="0">
              <a:ln>
                <a:noFill/>
              </a:ln>
              <a:solidFill>
                <a:prstClr val="black"/>
              </a:solidFill>
              <a:effectLst/>
              <a:uLnTx/>
              <a:uFillTx/>
              <a:latin typeface="Segoe UI" panose="020B0502040204020203" pitchFamily="34" charset="0"/>
              <a:ea typeface="MS PGothic" panose="020B0600070205080204" pitchFamily="34" charset="-128"/>
              <a:cs typeface="+mn-cs"/>
            </a:endParaRPr>
          </a:p>
        </p:txBody>
      </p:sp>
      <p:sp>
        <p:nvSpPr>
          <p:cNvPr id="7" name="Slide Number Placeholder 6"/>
          <p:cNvSpPr>
            <a:spLocks noGrp="1"/>
          </p:cNvSpPr>
          <p:nvPr>
            <p:ph type="sldNum" sz="quarter" idx="13"/>
          </p:nvPr>
        </p:nvSpPr>
        <p:spPr/>
        <p:txBody>
          <a:bodyPr/>
          <a:lstStyle/>
          <a:p>
            <a:pPr marL="0" marR="0" lvl="0" indent="0" algn="r" defTabSz="986002" rtl="0" eaLnBrk="1" fontAlgn="auto" latinLnBrk="0" hangingPunct="1">
              <a:lnSpc>
                <a:spcPct val="100000"/>
              </a:lnSpc>
              <a:spcBef>
                <a:spcPts val="0"/>
              </a:spcBef>
              <a:spcAft>
                <a:spcPts val="0"/>
              </a:spcAft>
              <a:buClrTx/>
              <a:buSzTx/>
              <a:buFontTx/>
              <a:buNone/>
              <a:tabLst/>
              <a:defRPr/>
            </a:pPr>
            <a:fld id="{B4008EB6-D09E-4580-8CD6-DDB14511944F}" type="slidenum">
              <a:rPr kumimoji="0" lang="en-US" sz="1300" b="0" i="0" u="none" strike="noStrike" kern="1200" cap="none" spc="0" normalizeH="0" baseline="0" noProof="0">
                <a:ln>
                  <a:noFill/>
                </a:ln>
                <a:solidFill>
                  <a:prstClr val="black"/>
                </a:solidFill>
                <a:effectLst/>
                <a:uLnTx/>
                <a:uFillTx/>
                <a:latin typeface="Segoe UI" panose="020B0502040204020203" pitchFamily="34" charset="0"/>
                <a:ea typeface="MS PGothic" panose="020B0600070205080204" pitchFamily="34" charset="-128"/>
                <a:cs typeface="+mn-cs"/>
              </a:rPr>
              <a:pPr marL="0" marR="0" lvl="0" indent="0" algn="r" defTabSz="986002" rtl="0" eaLnBrk="1" fontAlgn="auto" latinLnBrk="0" hangingPunct="1">
                <a:lnSpc>
                  <a:spcPct val="100000"/>
                </a:lnSpc>
                <a:spcBef>
                  <a:spcPts val="0"/>
                </a:spcBef>
                <a:spcAft>
                  <a:spcPts val="0"/>
                </a:spcAft>
                <a:buClrTx/>
                <a:buSzTx/>
                <a:buFontTx/>
                <a:buNone/>
                <a:tabLst/>
                <a:defRPr/>
              </a:pPr>
              <a:t>12</a:t>
            </a:fld>
            <a:endParaRPr kumimoji="0" lang="en-US" sz="1300" b="0" i="0" u="none" strike="noStrike" kern="1200" cap="none" spc="0" normalizeH="0" baseline="0" noProof="0" dirty="0">
              <a:ln>
                <a:noFill/>
              </a:ln>
              <a:solidFill>
                <a:prstClr val="black"/>
              </a:solidFill>
              <a:effectLst/>
              <a:uLnTx/>
              <a:uFillTx/>
              <a:latin typeface="Segoe UI" panose="020B0502040204020203" pitchFamily="34" charset="0"/>
              <a:ea typeface="MS PGothic" panose="020B0600070205080204" pitchFamily="34" charset="-128"/>
              <a:cs typeface="+mn-cs"/>
            </a:endParaRPr>
          </a:p>
        </p:txBody>
      </p:sp>
    </p:spTree>
    <p:extLst>
      <p:ext uri="{BB962C8B-B14F-4D97-AF65-F5344CB8AC3E}">
        <p14:creationId xmlns:p14="http://schemas.microsoft.com/office/powerpoint/2010/main" val="9821539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a:t>Microsoft Azure IoT Hub provides capabilities for securely connecting, provisioning, updating and sending commands to devices.  IoT Hub enables companies to control millions of IoT assets running on a broad set of operating systems and protocols to jumpstart their Internet of Things projects.   </a:t>
            </a:r>
          </a:p>
          <a:p>
            <a:pPr lvl="1"/>
            <a:r>
              <a:rPr lang="en-US" dirty="0"/>
              <a:t>IoT Hub enables companies to:</a:t>
            </a:r>
          </a:p>
          <a:p>
            <a:pPr marL="664546" lvl="1" indent="-181240"/>
            <a:r>
              <a:rPr lang="en-US" dirty="0"/>
              <a:t>Establish reliable bi-directional communication with IoT assets, even if they are intermittently connected, so companies can analyze incoming telemetry data and send commands and notifications as needed. </a:t>
            </a:r>
          </a:p>
          <a:p>
            <a:pPr marL="664546" lvl="1" indent="-181240"/>
            <a:r>
              <a:rPr lang="en-US" dirty="0"/>
              <a:t>Enhance security of IoT solutions by leveraging per-device authentication to communicate with devices with the appropriate credentials. </a:t>
            </a:r>
          </a:p>
          <a:p>
            <a:pPr marL="664546" lvl="1" indent="-181240"/>
            <a:r>
              <a:rPr lang="en-US" dirty="0"/>
              <a:t>Revoke access rights to specific devices, if needed, to maintain the integrity of the system.  </a:t>
            </a:r>
          </a:p>
          <a:p>
            <a:endParaRPr lang="en-US" dirty="0"/>
          </a:p>
        </p:txBody>
      </p:sp>
      <p:sp>
        <p:nvSpPr>
          <p:cNvPr id="4" name="Slide Number Placeholder 3"/>
          <p:cNvSpPr>
            <a:spLocks noGrp="1"/>
          </p:cNvSpPr>
          <p:nvPr>
            <p:ph type="sldNum" sz="quarter" idx="10"/>
          </p:nvPr>
        </p:nvSpPr>
        <p:spPr/>
        <p:txBody>
          <a:bodyPr/>
          <a:lstStyle/>
          <a:p>
            <a:pPr marL="0" marR="0" lvl="0" indent="0" algn="r" defTabSz="931863" rtl="0" eaLnBrk="1" fontAlgn="base" latinLnBrk="0" hangingPunct="1">
              <a:lnSpc>
                <a:spcPct val="100000"/>
              </a:lnSpc>
              <a:spcBef>
                <a:spcPct val="0"/>
              </a:spcBef>
              <a:spcAft>
                <a:spcPct val="0"/>
              </a:spcAft>
              <a:buClrTx/>
              <a:buSzTx/>
              <a:buFontTx/>
              <a:buNone/>
              <a:tabLst/>
              <a:defRPr/>
            </a:pPr>
            <a:fld id="{49015862-6663-4E96-82D9-691832C5BE93}" type="slidenum">
              <a:rPr kumimoji="0" lang="en-US" sz="1300" b="0" i="0" u="none" strike="noStrike" kern="1200" cap="none" spc="0" normalizeH="0" baseline="0" noProof="0" smtClean="0">
                <a:ln>
                  <a:noFill/>
                </a:ln>
                <a:solidFill>
                  <a:prstClr val="black"/>
                </a:solidFill>
                <a:effectLst/>
                <a:uLnTx/>
                <a:uFillTx/>
                <a:latin typeface="Segoe UI" panose="020B0502040204020203" pitchFamily="34" charset="0"/>
                <a:ea typeface="MS PGothic" panose="020B0600070205080204" pitchFamily="34" charset="-128"/>
                <a:cs typeface="+mn-cs"/>
              </a:rPr>
              <a:pPr marL="0" marR="0" lvl="0" indent="0" algn="r" defTabSz="931863" rtl="0" eaLnBrk="1" fontAlgn="base" latinLnBrk="0" hangingPunct="1">
                <a:lnSpc>
                  <a:spcPct val="100000"/>
                </a:lnSpc>
                <a:spcBef>
                  <a:spcPct val="0"/>
                </a:spcBef>
                <a:spcAft>
                  <a:spcPct val="0"/>
                </a:spcAft>
                <a:buClrTx/>
                <a:buSzTx/>
                <a:buFontTx/>
                <a:buNone/>
                <a:tabLst/>
                <a:defRPr/>
              </a:pPr>
              <a:t>2</a:t>
            </a:fld>
            <a:endParaRPr kumimoji="0" lang="en-US" sz="1300" b="0" i="0" u="none" strike="noStrike" kern="1200" cap="none" spc="0" normalizeH="0" baseline="0" noProof="0">
              <a:ln>
                <a:noFill/>
              </a:ln>
              <a:solidFill>
                <a:prstClr val="black"/>
              </a:solidFill>
              <a:effectLst/>
              <a:uLnTx/>
              <a:uFillTx/>
              <a:latin typeface="Segoe UI" panose="020B0502040204020203" pitchFamily="34" charset="0"/>
              <a:ea typeface="MS PGothic" panose="020B0600070205080204" pitchFamily="34" charset="-128"/>
              <a:cs typeface="+mn-cs"/>
            </a:endParaRPr>
          </a:p>
        </p:txBody>
      </p:sp>
    </p:spTree>
    <p:extLst>
      <p:ext uri="{BB962C8B-B14F-4D97-AF65-F5344CB8AC3E}">
        <p14:creationId xmlns:p14="http://schemas.microsoft.com/office/powerpoint/2010/main" val="24674936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a:t>Microsoft Azure IoT Hub provides capabilities for securely connecting, provisioning, updating and sending commands to devices.  IoT Hub enables companies to control millions of IoT assets running on a broad set of operating systems and protocols to jumpstart their Internet of Things projects.   </a:t>
            </a:r>
          </a:p>
          <a:p>
            <a:pPr lvl="1"/>
            <a:r>
              <a:rPr lang="en-US" dirty="0"/>
              <a:t>IoT Hub enables companies to:</a:t>
            </a:r>
          </a:p>
          <a:p>
            <a:pPr marL="664546" lvl="1" indent="-181240"/>
            <a:r>
              <a:rPr lang="en-US" dirty="0"/>
              <a:t>Establish reliable bi-directional communication with IoT assets, even if they are intermittently connected, so companies can analyze incoming telemetry data and send commands and notifications as needed. </a:t>
            </a:r>
          </a:p>
          <a:p>
            <a:pPr marL="664546" lvl="1" indent="-181240"/>
            <a:r>
              <a:rPr lang="en-US" dirty="0"/>
              <a:t>Enhance security of IoT solutions by leveraging per-device authentication to communicate with devices with the appropriate credentials. </a:t>
            </a:r>
          </a:p>
          <a:p>
            <a:pPr marL="664546" lvl="1" indent="-181240"/>
            <a:r>
              <a:rPr lang="en-US" dirty="0"/>
              <a:t>Revoke access rights to specific devices, if needed, to maintain the integrity of the system.  </a:t>
            </a:r>
          </a:p>
          <a:p>
            <a:endParaRPr lang="en-US" dirty="0"/>
          </a:p>
        </p:txBody>
      </p:sp>
      <p:sp>
        <p:nvSpPr>
          <p:cNvPr id="4" name="Slide Number Placeholder 3"/>
          <p:cNvSpPr>
            <a:spLocks noGrp="1"/>
          </p:cNvSpPr>
          <p:nvPr>
            <p:ph type="sldNum" sz="quarter" idx="10"/>
          </p:nvPr>
        </p:nvSpPr>
        <p:spPr/>
        <p:txBody>
          <a:bodyPr/>
          <a:lstStyle/>
          <a:p>
            <a:pPr marL="0" marR="0" lvl="0" indent="0" algn="r" defTabSz="931863" rtl="0" eaLnBrk="1" fontAlgn="base" latinLnBrk="0" hangingPunct="1">
              <a:lnSpc>
                <a:spcPct val="100000"/>
              </a:lnSpc>
              <a:spcBef>
                <a:spcPct val="0"/>
              </a:spcBef>
              <a:spcAft>
                <a:spcPct val="0"/>
              </a:spcAft>
              <a:buClrTx/>
              <a:buSzTx/>
              <a:buFontTx/>
              <a:buNone/>
              <a:tabLst/>
              <a:defRPr/>
            </a:pPr>
            <a:fld id="{49015862-6663-4E96-82D9-691832C5BE93}" type="slidenum">
              <a:rPr kumimoji="0" lang="en-US" sz="1300" b="0" i="0" u="none" strike="noStrike" kern="1200" cap="none" spc="0" normalizeH="0" baseline="0" noProof="0" smtClean="0">
                <a:ln>
                  <a:noFill/>
                </a:ln>
                <a:solidFill>
                  <a:prstClr val="black"/>
                </a:solidFill>
                <a:effectLst/>
                <a:uLnTx/>
                <a:uFillTx/>
                <a:latin typeface="Segoe UI" panose="020B0502040204020203" pitchFamily="34" charset="0"/>
                <a:ea typeface="MS PGothic" panose="020B0600070205080204" pitchFamily="34" charset="-128"/>
                <a:cs typeface="+mn-cs"/>
              </a:rPr>
              <a:pPr marL="0" marR="0" lvl="0" indent="0" algn="r" defTabSz="931863" rtl="0" eaLnBrk="1" fontAlgn="base" latinLnBrk="0" hangingPunct="1">
                <a:lnSpc>
                  <a:spcPct val="100000"/>
                </a:lnSpc>
                <a:spcBef>
                  <a:spcPct val="0"/>
                </a:spcBef>
                <a:spcAft>
                  <a:spcPct val="0"/>
                </a:spcAft>
                <a:buClrTx/>
                <a:buSzTx/>
                <a:buFontTx/>
                <a:buNone/>
                <a:tabLst/>
                <a:defRPr/>
              </a:pPr>
              <a:t>3</a:t>
            </a:fld>
            <a:endParaRPr kumimoji="0" lang="en-US" sz="1300" b="0" i="0" u="none" strike="noStrike" kern="1200" cap="none" spc="0" normalizeH="0" baseline="0" noProof="0">
              <a:ln>
                <a:noFill/>
              </a:ln>
              <a:solidFill>
                <a:prstClr val="black"/>
              </a:solidFill>
              <a:effectLst/>
              <a:uLnTx/>
              <a:uFillTx/>
              <a:latin typeface="Segoe UI" panose="020B0502040204020203" pitchFamily="34" charset="0"/>
              <a:ea typeface="MS PGothic" panose="020B0600070205080204" pitchFamily="34" charset="-128"/>
              <a:cs typeface="+mn-cs"/>
            </a:endParaRPr>
          </a:p>
        </p:txBody>
      </p:sp>
    </p:spTree>
    <p:extLst>
      <p:ext uri="{BB962C8B-B14F-4D97-AF65-F5344CB8AC3E}">
        <p14:creationId xmlns:p14="http://schemas.microsoft.com/office/powerpoint/2010/main" val="16058806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43350" y="893763"/>
            <a:ext cx="3144838" cy="1768475"/>
          </a:xfrm>
        </p:spPr>
      </p:sp>
      <p:sp>
        <p:nvSpPr>
          <p:cNvPr id="3" name="Notes Placeholder 2"/>
          <p:cNvSpPr>
            <a:spLocks noGrp="1"/>
          </p:cNvSpPr>
          <p:nvPr>
            <p:ph type="body" idx="1"/>
          </p:nvPr>
        </p:nvSpPr>
        <p:spPr/>
        <p:txBody>
          <a:bodyPr/>
          <a:lstStyle/>
          <a:p>
            <a:r>
              <a:rPr lang="en-US" dirty="0"/>
              <a:t>Connecting your</a:t>
            </a:r>
            <a:r>
              <a:rPr lang="en-US" baseline="0" dirty="0"/>
              <a:t> devices is the 1</a:t>
            </a:r>
            <a:r>
              <a:rPr lang="en-US" baseline="30000" dirty="0"/>
              <a:t>st</a:t>
            </a:r>
            <a:r>
              <a:rPr lang="en-US" baseline="0" dirty="0"/>
              <a:t> challenge that you have when creating an IoT solution.  There is a vast variety of devices you may want to connect.  Some are internet capable and in that case you can connect them directly to Azure service (</a:t>
            </a:r>
            <a:r>
              <a:rPr lang="en-US" baseline="0" dirty="0" err="1"/>
              <a:t>eg</a:t>
            </a:r>
            <a:r>
              <a:rPr lang="en-US" baseline="0" dirty="0"/>
              <a:t>: IoT Hub) or you can use your own Cloud protocol gateway in case the device you are trying to connect does not have a protocol supported by IoT Hub (at this time AMQP or HTP).  However, some devices are not internet capable and those devices need a field gateway to connect to the cloud.  This gateway can do many things – not only connectivity and protocol translation but on the application back end side, one of the most important use cases is telemetry.  You usually want to have an event processing and insight pipeline and IoT Hub will allow you to get a feed from the devices and events easily.</a:t>
            </a:r>
          </a:p>
          <a:p>
            <a:endParaRPr lang="en-US" baseline="0" dirty="0"/>
          </a:p>
          <a:p>
            <a:r>
              <a:rPr lang="en-US" baseline="0" dirty="0"/>
              <a:t>The 2</a:t>
            </a:r>
            <a:r>
              <a:rPr lang="en-US" baseline="30000" dirty="0"/>
              <a:t>nd</a:t>
            </a:r>
            <a:r>
              <a:rPr lang="en-US" baseline="0" dirty="0"/>
              <a:t> big component that IoT solutions have with cloud is device big logic that takes care of interactive scenarios of your solutions – think about opening your car door or adjusting your home thermostat from your smart phone or sending a command to a device to update a piece of firmware.  </a:t>
            </a:r>
          </a:p>
          <a:p>
            <a:endParaRPr lang="en-US" baseline="0" dirty="0"/>
          </a:p>
          <a:p>
            <a:r>
              <a:rPr lang="en-US" baseline="0" dirty="0"/>
              <a:t>Finally IoT Hub has to know which devices have to connect and which devices are present for IoT solution. For this purpose it has to interact with the visioning and management component which is the component that makes sure that the devices are on-boarded and de-provisioned correctly from your own IoT solutions.</a:t>
            </a:r>
          </a:p>
          <a:p>
            <a:endParaRPr lang="en-US" dirty="0"/>
          </a:p>
        </p:txBody>
      </p:sp>
      <p:sp>
        <p:nvSpPr>
          <p:cNvPr id="4" name="Header Placeholder 3"/>
          <p:cNvSpPr>
            <a:spLocks noGrp="1"/>
          </p:cNvSpPr>
          <p:nvPr>
            <p:ph type="hdr" sz="quarter" idx="10"/>
          </p:nvPr>
        </p:nvSpPr>
        <p:spPr/>
        <p:txBody>
          <a:bodyPr/>
          <a:lstStyle/>
          <a:p>
            <a:pPr marL="0" marR="0" lvl="0" indent="0" algn="l" defTabSz="986002" rtl="0" eaLnBrk="1" fontAlgn="auto" latinLnBrk="0" hangingPunct="1">
              <a:lnSpc>
                <a:spcPct val="100000"/>
              </a:lnSpc>
              <a:spcBef>
                <a:spcPts val="0"/>
              </a:spcBef>
              <a:spcAft>
                <a:spcPts val="0"/>
              </a:spcAft>
              <a:buClrTx/>
              <a:buSzTx/>
              <a:buFontTx/>
              <a:buNone/>
              <a:tabLst/>
              <a:defRPr/>
            </a:pPr>
            <a:r>
              <a:rPr kumimoji="0" lang="en-US" sz="1300" b="0" i="0" u="none" strike="noStrike" kern="1200" cap="none" spc="0" normalizeH="0" baseline="0" noProof="0">
                <a:ln>
                  <a:noFill/>
                </a:ln>
                <a:solidFill>
                  <a:prstClr val="black"/>
                </a:solidFill>
                <a:effectLst/>
                <a:uLnTx/>
                <a:uFillTx/>
                <a:latin typeface="Segoe UI" pitchFamily="34" charset="0"/>
                <a:ea typeface="+mn-ea"/>
                <a:cs typeface="+mn-cs"/>
              </a:rPr>
              <a:t>Microsoft Ignite 2015</a:t>
            </a:r>
            <a:endParaRPr kumimoji="0" lang="en-US" sz="1300" b="0" i="0" u="none" strike="noStrike" kern="1200" cap="none" spc="0" normalizeH="0" baseline="0" noProof="0" dirty="0">
              <a:ln>
                <a:noFill/>
              </a:ln>
              <a:solidFill>
                <a:prstClr val="black"/>
              </a:solidFill>
              <a:effectLst/>
              <a:uLnTx/>
              <a:uFillTx/>
              <a:latin typeface="Segoe UI" pitchFamily="34" charset="0"/>
              <a:ea typeface="+mn-ea"/>
              <a:cs typeface="+mn-cs"/>
            </a:endParaRPr>
          </a:p>
        </p:txBody>
      </p:sp>
      <p:sp>
        <p:nvSpPr>
          <p:cNvPr id="5" name="Footer Placeholder 4"/>
          <p:cNvSpPr>
            <a:spLocks noGrp="1"/>
          </p:cNvSpPr>
          <p:nvPr>
            <p:ph type="ftr" sz="quarter" idx="11"/>
          </p:nvPr>
        </p:nvSpPr>
        <p:spPr/>
        <p:txBody>
          <a:bodyPr/>
          <a:lstStyle/>
          <a:p>
            <a:pPr marL="604133" marR="0" lvl="0" indent="0" algn="l" defTabSz="966294" rtl="0" eaLnBrk="0" fontAlgn="auto" latinLnBrk="0" hangingPunct="0">
              <a:lnSpc>
                <a:spcPct val="100000"/>
              </a:lnSpc>
              <a:spcBef>
                <a:spcPts val="0"/>
              </a:spcBef>
              <a:spcAft>
                <a:spcPts val="0"/>
              </a:spcAft>
              <a:buClrTx/>
              <a:buSzTx/>
              <a:buFontTx/>
              <a:buNone/>
              <a:tabLst/>
              <a:defRPr/>
            </a:pPr>
            <a:r>
              <a:rPr kumimoji="0" lang="en-US" sz="400" b="0" i="0" u="none" strike="noStrike" kern="1200" cap="none" spc="0" normalizeH="0" baseline="0" noProof="0">
                <a:ln>
                  <a:noFill/>
                </a:ln>
                <a:gradFill>
                  <a:gsLst>
                    <a:gs pos="0">
                      <a:prstClr val="black"/>
                    </a:gs>
                    <a:gs pos="100000">
                      <a:prstClr val="black"/>
                    </a:gs>
                  </a:gsLst>
                  <a:lin ang="5400000" scaled="0"/>
                </a:gradFill>
                <a:effectLst/>
                <a:uLnTx/>
                <a:uFillTx/>
                <a:latin typeface="Segoe UI" panose="020B0502040204020203" pitchFamily="34" charset="0"/>
                <a:ea typeface="Segoe UI" pitchFamily="34" charset="0"/>
                <a:cs typeface="Segoe UI" panose="020B0502040204020203" pitchFamily="34" charset="0"/>
              </a:rPr>
              <a:t>© 2015 Microsoft Corporation. All rights reserved. MICROSOFT MAKES NO WARRANTIES, EXPRESS, IMPLIED OR STATUTORY, AS TO THE INFORMATION IN THIS PRESENTATION.</a:t>
            </a:r>
            <a:endParaRPr kumimoji="0" lang="en-US" sz="400" b="0" i="0" u="none" strike="noStrike" kern="1200" cap="none" spc="0" normalizeH="0" baseline="0" noProof="0" dirty="0">
              <a:ln>
                <a:noFill/>
              </a:ln>
              <a:gradFill>
                <a:gsLst>
                  <a:gs pos="0">
                    <a:prstClr val="black"/>
                  </a:gs>
                  <a:gs pos="100000">
                    <a:prstClr val="black"/>
                  </a:gs>
                </a:gsLst>
                <a:lin ang="5400000" scaled="0"/>
              </a:gradFill>
              <a:effectLst/>
              <a:uLnTx/>
              <a:uFillTx/>
              <a:latin typeface="Segoe UI" panose="020B0502040204020203" pitchFamily="34" charset="0"/>
              <a:ea typeface="Segoe UI" pitchFamily="34" charset="0"/>
              <a:cs typeface="Segoe UI" panose="020B0502040204020203" pitchFamily="34" charset="0"/>
            </a:endParaRPr>
          </a:p>
        </p:txBody>
      </p:sp>
      <p:sp>
        <p:nvSpPr>
          <p:cNvPr id="6" name="Date Placeholder 5"/>
          <p:cNvSpPr>
            <a:spLocks noGrp="1"/>
          </p:cNvSpPr>
          <p:nvPr>
            <p:ph type="dt" idx="12"/>
          </p:nvPr>
        </p:nvSpPr>
        <p:spPr/>
        <p:txBody>
          <a:bodyPr/>
          <a:lstStyle/>
          <a:p>
            <a:pPr marL="0" marR="0" lvl="0" indent="0" algn="r" defTabSz="986002" rtl="0" eaLnBrk="1" fontAlgn="auto" latinLnBrk="0" hangingPunct="1">
              <a:lnSpc>
                <a:spcPct val="100000"/>
              </a:lnSpc>
              <a:spcBef>
                <a:spcPts val="0"/>
              </a:spcBef>
              <a:spcAft>
                <a:spcPts val="0"/>
              </a:spcAft>
              <a:buClrTx/>
              <a:buSzTx/>
              <a:buFontTx/>
              <a:buNone/>
              <a:tabLst/>
              <a:defRPr/>
            </a:pPr>
            <a:fld id="{38EEC551-8CDA-4EB6-89BB-2A86C9F091C8}" type="datetime8">
              <a:rPr kumimoji="0" lang="en-US" sz="1300" b="0" i="0" u="none" strike="noStrike" kern="1200" cap="none" spc="0" normalizeH="0" baseline="0" noProof="0">
                <a:ln>
                  <a:noFill/>
                </a:ln>
                <a:solidFill>
                  <a:prstClr val="black"/>
                </a:solidFill>
                <a:effectLst/>
                <a:uLnTx/>
                <a:uFillTx/>
                <a:latin typeface="Segoe UI" panose="020B0502040204020203" pitchFamily="34" charset="0"/>
                <a:ea typeface="MS PGothic" panose="020B0600070205080204" pitchFamily="34" charset="-128"/>
                <a:cs typeface="+mn-cs"/>
              </a:rPr>
              <a:pPr marL="0" marR="0" lvl="0" indent="0" algn="r" defTabSz="986002" rtl="0" eaLnBrk="1" fontAlgn="auto" latinLnBrk="0" hangingPunct="1">
                <a:lnSpc>
                  <a:spcPct val="100000"/>
                </a:lnSpc>
                <a:spcBef>
                  <a:spcPts val="0"/>
                </a:spcBef>
                <a:spcAft>
                  <a:spcPts val="0"/>
                </a:spcAft>
                <a:buClrTx/>
                <a:buSzTx/>
                <a:buFontTx/>
                <a:buNone/>
                <a:tabLst/>
                <a:defRPr/>
              </a:pPr>
              <a:t>6/27/2017 9:41 AM</a:t>
            </a:fld>
            <a:endParaRPr kumimoji="0" lang="en-US" sz="1300" b="0" i="0" u="none" strike="noStrike" kern="1200" cap="none" spc="0" normalizeH="0" baseline="0" noProof="0" dirty="0">
              <a:ln>
                <a:noFill/>
              </a:ln>
              <a:solidFill>
                <a:prstClr val="black"/>
              </a:solidFill>
              <a:effectLst/>
              <a:uLnTx/>
              <a:uFillTx/>
              <a:latin typeface="Segoe UI" panose="020B0502040204020203" pitchFamily="34" charset="0"/>
              <a:ea typeface="MS PGothic" panose="020B0600070205080204" pitchFamily="34" charset="-128"/>
              <a:cs typeface="+mn-cs"/>
            </a:endParaRPr>
          </a:p>
        </p:txBody>
      </p:sp>
      <p:sp>
        <p:nvSpPr>
          <p:cNvPr id="7" name="Slide Number Placeholder 6"/>
          <p:cNvSpPr>
            <a:spLocks noGrp="1"/>
          </p:cNvSpPr>
          <p:nvPr>
            <p:ph type="sldNum" sz="quarter" idx="13"/>
          </p:nvPr>
        </p:nvSpPr>
        <p:spPr/>
        <p:txBody>
          <a:bodyPr/>
          <a:lstStyle/>
          <a:p>
            <a:pPr marL="0" marR="0" lvl="0" indent="0" algn="r" defTabSz="986002" rtl="0" eaLnBrk="1" fontAlgn="auto" latinLnBrk="0" hangingPunct="1">
              <a:lnSpc>
                <a:spcPct val="100000"/>
              </a:lnSpc>
              <a:spcBef>
                <a:spcPts val="0"/>
              </a:spcBef>
              <a:spcAft>
                <a:spcPts val="0"/>
              </a:spcAft>
              <a:buClrTx/>
              <a:buSzTx/>
              <a:buFontTx/>
              <a:buNone/>
              <a:tabLst/>
              <a:defRPr/>
            </a:pPr>
            <a:fld id="{B4008EB6-D09E-4580-8CD6-DDB14511944F}" type="slidenum">
              <a:rPr kumimoji="0" lang="en-US" sz="1300" b="0" i="0" u="none" strike="noStrike" kern="1200" cap="none" spc="0" normalizeH="0" baseline="0" noProof="0">
                <a:ln>
                  <a:noFill/>
                </a:ln>
                <a:solidFill>
                  <a:prstClr val="black"/>
                </a:solidFill>
                <a:effectLst/>
                <a:uLnTx/>
                <a:uFillTx/>
                <a:latin typeface="Segoe UI" panose="020B0502040204020203" pitchFamily="34" charset="0"/>
                <a:ea typeface="MS PGothic" panose="020B0600070205080204" pitchFamily="34" charset="-128"/>
                <a:cs typeface="+mn-cs"/>
              </a:rPr>
              <a:pPr marL="0" marR="0" lvl="0" indent="0" algn="r" defTabSz="986002" rtl="0" eaLnBrk="1" fontAlgn="auto" latinLnBrk="0" hangingPunct="1">
                <a:lnSpc>
                  <a:spcPct val="100000"/>
                </a:lnSpc>
                <a:spcBef>
                  <a:spcPts val="0"/>
                </a:spcBef>
                <a:spcAft>
                  <a:spcPts val="0"/>
                </a:spcAft>
                <a:buClrTx/>
                <a:buSzTx/>
                <a:buFontTx/>
                <a:buNone/>
                <a:tabLst/>
                <a:defRPr/>
              </a:pPr>
              <a:t>4</a:t>
            </a:fld>
            <a:endParaRPr kumimoji="0" lang="en-US" sz="1300" b="0" i="0" u="none" strike="noStrike" kern="1200" cap="none" spc="0" normalizeH="0" baseline="0" noProof="0" dirty="0">
              <a:ln>
                <a:noFill/>
              </a:ln>
              <a:solidFill>
                <a:prstClr val="black"/>
              </a:solidFill>
              <a:effectLst/>
              <a:uLnTx/>
              <a:uFillTx/>
              <a:latin typeface="Segoe UI" panose="020B0502040204020203" pitchFamily="34" charset="0"/>
              <a:ea typeface="MS PGothic" panose="020B0600070205080204" pitchFamily="34" charset="-128"/>
              <a:cs typeface="+mn-cs"/>
            </a:endParaRPr>
          </a:p>
        </p:txBody>
      </p:sp>
    </p:spTree>
    <p:extLst>
      <p:ext uri="{BB962C8B-B14F-4D97-AF65-F5344CB8AC3E}">
        <p14:creationId xmlns:p14="http://schemas.microsoft.com/office/powerpoint/2010/main" val="6047649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673475" y="850900"/>
            <a:ext cx="2995613" cy="1684338"/>
          </a:xfrm>
        </p:spPr>
      </p:sp>
      <p:sp>
        <p:nvSpPr>
          <p:cNvPr id="3" name="Notes Placeholder 2"/>
          <p:cNvSpPr>
            <a:spLocks noGrp="1"/>
          </p:cNvSpPr>
          <p:nvPr>
            <p:ph type="body" idx="1"/>
          </p:nvPr>
        </p:nvSpPr>
        <p:spPr/>
        <p:txBody>
          <a:bodyPr/>
          <a:lstStyle/>
          <a:p>
            <a:endParaRPr lang="en-IN" dirty="0"/>
          </a:p>
        </p:txBody>
      </p:sp>
      <p:sp>
        <p:nvSpPr>
          <p:cNvPr id="4" name="Header Placeholder 3"/>
          <p:cNvSpPr>
            <a:spLocks noGrp="1"/>
          </p:cNvSpPr>
          <p:nvPr>
            <p:ph type="hdr" sz="quarter" idx="10"/>
          </p:nvPr>
        </p:nvSpPr>
        <p:spPr/>
        <p:txBody>
          <a:bodyPr/>
          <a:lstStyle/>
          <a:p>
            <a:pPr marL="0" marR="0" lvl="0" indent="0" algn="l" defTabSz="986002"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prstClr val="black"/>
              </a:solidFill>
              <a:effectLst/>
              <a:uLnTx/>
              <a:uFillTx/>
              <a:latin typeface="Segoe UI" pitchFamily="34" charset="0"/>
              <a:ea typeface="+mn-ea"/>
              <a:cs typeface="+mn-cs"/>
            </a:endParaRPr>
          </a:p>
        </p:txBody>
      </p:sp>
      <p:sp>
        <p:nvSpPr>
          <p:cNvPr id="5" name="Footer Placeholder 4"/>
          <p:cNvSpPr>
            <a:spLocks noGrp="1"/>
          </p:cNvSpPr>
          <p:nvPr>
            <p:ph type="ftr" sz="quarter" idx="11"/>
          </p:nvPr>
        </p:nvSpPr>
        <p:spPr/>
        <p:txBody>
          <a:bodyPr/>
          <a:lstStyle/>
          <a:p>
            <a:pPr marL="604133" marR="0" lvl="0" indent="0" algn="l" defTabSz="914099" rtl="0" eaLnBrk="0" fontAlgn="base" latinLnBrk="0" hangingPunct="0">
              <a:lnSpc>
                <a:spcPct val="100000"/>
              </a:lnSpc>
              <a:spcBef>
                <a:spcPct val="0"/>
              </a:spcBef>
              <a:spcAft>
                <a:spcPct val="0"/>
              </a:spcAft>
              <a:buClrTx/>
              <a:buSzTx/>
              <a:buFontTx/>
              <a:buNone/>
              <a:tabLst/>
              <a:defRPr/>
            </a:pPr>
            <a:r>
              <a:rPr kumimoji="0" lang="en-US" sz="400" b="0" i="0" u="none" strike="noStrike" kern="1200" cap="none" spc="0" normalizeH="0" baseline="0" noProof="0" dirty="0">
                <a:ln>
                  <a:noFill/>
                </a:ln>
                <a:gradFill>
                  <a:gsLst>
                    <a:gs pos="0">
                      <a:prstClr val="black"/>
                    </a:gs>
                    <a:gs pos="100000">
                      <a:prstClr val="black"/>
                    </a:gs>
                  </a:gsLst>
                  <a:lin ang="5400000" scaled="0"/>
                </a:gradFill>
                <a:effectLst/>
                <a:uLnTx/>
                <a:uFillTx/>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marL="604133" marR="0" lvl="0" indent="0" algn="l" defTabSz="914099" rtl="0" eaLnBrk="0" fontAlgn="base" latinLnBrk="0" hangingPunct="0">
              <a:lnSpc>
                <a:spcPct val="100000"/>
              </a:lnSpc>
              <a:spcBef>
                <a:spcPct val="0"/>
              </a:spcBef>
              <a:spcAft>
                <a:spcPct val="0"/>
              </a:spcAft>
              <a:buClrTx/>
              <a:buSzTx/>
              <a:buFontTx/>
              <a:buNone/>
              <a:tabLst/>
              <a:defRPr/>
            </a:pPr>
            <a:r>
              <a:rPr kumimoji="0" lang="en-US" sz="400" b="0" i="0" u="none" strike="noStrike" kern="1200" cap="none" spc="0" normalizeH="0" baseline="0" noProof="0" dirty="0">
                <a:ln>
                  <a:noFill/>
                </a:ln>
                <a:gradFill>
                  <a:gsLst>
                    <a:gs pos="0">
                      <a:prstClr val="black"/>
                    </a:gs>
                    <a:gs pos="100000">
                      <a:prstClr val="black"/>
                    </a:gs>
                  </a:gsLst>
                  <a:lin ang="5400000" scaled="0"/>
                </a:gradFill>
                <a:effectLst/>
                <a:uLnTx/>
                <a:uFillTx/>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6" name="Date Placeholder 5"/>
          <p:cNvSpPr>
            <a:spLocks noGrp="1"/>
          </p:cNvSpPr>
          <p:nvPr>
            <p:ph type="dt" idx="12"/>
          </p:nvPr>
        </p:nvSpPr>
        <p:spPr/>
        <p:txBody>
          <a:bodyPr/>
          <a:lstStyle/>
          <a:p>
            <a:pPr marL="0" marR="0" lvl="0" indent="0" algn="r" defTabSz="931863" rtl="0" eaLnBrk="1" fontAlgn="base" latinLnBrk="0" hangingPunct="1">
              <a:lnSpc>
                <a:spcPct val="100000"/>
              </a:lnSpc>
              <a:spcBef>
                <a:spcPct val="0"/>
              </a:spcBef>
              <a:spcAft>
                <a:spcPct val="0"/>
              </a:spcAft>
              <a:buClrTx/>
              <a:buSzTx/>
              <a:buFontTx/>
              <a:buNone/>
              <a:tabLst/>
              <a:defRPr/>
            </a:pPr>
            <a:fld id="{8A5F27D4-9122-47BC-9AC6-5C9D2E3822B3}" type="datetime1">
              <a:rPr kumimoji="0" lang="en-US" sz="1300" b="0" i="0" u="none" strike="noStrike" kern="1200" cap="none" spc="0" normalizeH="0" baseline="0" noProof="0" smtClean="0">
                <a:ln>
                  <a:noFill/>
                </a:ln>
                <a:solidFill>
                  <a:prstClr val="black"/>
                </a:solidFill>
                <a:effectLst/>
                <a:uLnTx/>
                <a:uFillTx/>
                <a:latin typeface="Segoe UI" panose="020B0502040204020203" pitchFamily="34" charset="0"/>
                <a:ea typeface="MS PGothic" panose="020B0600070205080204" pitchFamily="34" charset="-128"/>
                <a:cs typeface="+mn-cs"/>
              </a:rPr>
              <a:pPr marL="0" marR="0" lvl="0" indent="0" algn="r" defTabSz="931863" rtl="0" eaLnBrk="1" fontAlgn="base" latinLnBrk="0" hangingPunct="1">
                <a:lnSpc>
                  <a:spcPct val="100000"/>
                </a:lnSpc>
                <a:spcBef>
                  <a:spcPct val="0"/>
                </a:spcBef>
                <a:spcAft>
                  <a:spcPct val="0"/>
                </a:spcAft>
                <a:buClrTx/>
                <a:buSzTx/>
                <a:buFontTx/>
                <a:buNone/>
                <a:tabLst/>
                <a:defRPr/>
              </a:pPr>
              <a:t>6/27/2017</a:t>
            </a:fld>
            <a:endParaRPr kumimoji="0" lang="en-US" sz="1300" b="0" i="0" u="none" strike="noStrike" kern="1200" cap="none" spc="0" normalizeH="0" baseline="0" noProof="0" dirty="0">
              <a:ln>
                <a:noFill/>
              </a:ln>
              <a:solidFill>
                <a:prstClr val="black"/>
              </a:solidFill>
              <a:effectLst/>
              <a:uLnTx/>
              <a:uFillTx/>
              <a:latin typeface="Segoe UI" panose="020B0502040204020203" pitchFamily="34" charset="0"/>
              <a:ea typeface="MS PGothic" panose="020B0600070205080204" pitchFamily="34" charset="-128"/>
              <a:cs typeface="+mn-cs"/>
            </a:endParaRPr>
          </a:p>
        </p:txBody>
      </p:sp>
      <p:sp>
        <p:nvSpPr>
          <p:cNvPr id="7" name="Slide Number Placeholder 6"/>
          <p:cNvSpPr>
            <a:spLocks noGrp="1"/>
          </p:cNvSpPr>
          <p:nvPr>
            <p:ph type="sldNum" sz="quarter" idx="13"/>
          </p:nvPr>
        </p:nvSpPr>
        <p:spPr/>
        <p:txBody>
          <a:bodyPr/>
          <a:lstStyle/>
          <a:p>
            <a:pPr marL="0" marR="0" lvl="0" indent="0" algn="r" defTabSz="931863" rtl="0" eaLnBrk="1" fontAlgn="base" latinLnBrk="0" hangingPunct="1">
              <a:lnSpc>
                <a:spcPct val="100000"/>
              </a:lnSpc>
              <a:spcBef>
                <a:spcPct val="0"/>
              </a:spcBef>
              <a:spcAft>
                <a:spcPct val="0"/>
              </a:spcAft>
              <a:buClrTx/>
              <a:buSzTx/>
              <a:buFontTx/>
              <a:buNone/>
              <a:tabLst/>
              <a:defRPr/>
            </a:pPr>
            <a:fld id="{B4008EB6-D09E-4580-8CD6-DDB14511944F}" type="slidenum">
              <a:rPr kumimoji="0" lang="en-US" sz="1300" b="0" i="0" u="none" strike="noStrike" kern="1200" cap="none" spc="0" normalizeH="0" baseline="0" noProof="0" smtClean="0">
                <a:ln>
                  <a:noFill/>
                </a:ln>
                <a:solidFill>
                  <a:prstClr val="black"/>
                </a:solidFill>
                <a:effectLst/>
                <a:uLnTx/>
                <a:uFillTx/>
                <a:latin typeface="Segoe UI" panose="020B0502040204020203" pitchFamily="34" charset="0"/>
                <a:ea typeface="MS PGothic" panose="020B0600070205080204" pitchFamily="34" charset="-128"/>
                <a:cs typeface="+mn-cs"/>
              </a:rPr>
              <a:pPr marL="0" marR="0" lvl="0" indent="0" algn="r" defTabSz="931863" rtl="0" eaLnBrk="1" fontAlgn="base" latinLnBrk="0" hangingPunct="1">
                <a:lnSpc>
                  <a:spcPct val="100000"/>
                </a:lnSpc>
                <a:spcBef>
                  <a:spcPct val="0"/>
                </a:spcBef>
                <a:spcAft>
                  <a:spcPct val="0"/>
                </a:spcAft>
                <a:buClrTx/>
                <a:buSzTx/>
                <a:buFontTx/>
                <a:buNone/>
                <a:tabLst/>
                <a:defRPr/>
              </a:pPr>
              <a:t>5</a:t>
            </a:fld>
            <a:endParaRPr kumimoji="0" lang="en-US" sz="1300" b="0" i="0" u="none" strike="noStrike" kern="1200" cap="none" spc="0" normalizeH="0" baseline="0" noProof="0" dirty="0">
              <a:ln>
                <a:noFill/>
              </a:ln>
              <a:solidFill>
                <a:prstClr val="black"/>
              </a:solidFill>
              <a:effectLst/>
              <a:uLnTx/>
              <a:uFillTx/>
              <a:latin typeface="Segoe UI" panose="020B0502040204020203" pitchFamily="34" charset="0"/>
              <a:ea typeface="MS PGothic" panose="020B0600070205080204" pitchFamily="34" charset="-128"/>
              <a:cs typeface="+mn-cs"/>
            </a:endParaRPr>
          </a:p>
        </p:txBody>
      </p:sp>
    </p:spTree>
    <p:extLst>
      <p:ext uri="{BB962C8B-B14F-4D97-AF65-F5344CB8AC3E}">
        <p14:creationId xmlns:p14="http://schemas.microsoft.com/office/powerpoint/2010/main" val="40207366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673475" y="850900"/>
            <a:ext cx="2995613" cy="1684338"/>
          </a:xfrm>
        </p:spPr>
      </p:sp>
      <p:sp>
        <p:nvSpPr>
          <p:cNvPr id="3" name="Notes Placeholder 2"/>
          <p:cNvSpPr>
            <a:spLocks noGrp="1"/>
          </p:cNvSpPr>
          <p:nvPr>
            <p:ph type="body" idx="1"/>
          </p:nvPr>
        </p:nvSpPr>
        <p:spPr/>
        <p:txBody>
          <a:bodyPr/>
          <a:lstStyle/>
          <a:p>
            <a:endParaRPr lang="en-IN" dirty="0"/>
          </a:p>
        </p:txBody>
      </p:sp>
      <p:sp>
        <p:nvSpPr>
          <p:cNvPr id="4" name="Header Placeholder 3"/>
          <p:cNvSpPr>
            <a:spLocks noGrp="1"/>
          </p:cNvSpPr>
          <p:nvPr>
            <p:ph type="hdr" sz="quarter" idx="10"/>
          </p:nvPr>
        </p:nvSpPr>
        <p:spPr/>
        <p:txBody>
          <a:bodyPr/>
          <a:lstStyle/>
          <a:p>
            <a:pPr marL="0" marR="0" lvl="0" indent="0" algn="l" defTabSz="986002"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prstClr val="black"/>
              </a:solidFill>
              <a:effectLst/>
              <a:uLnTx/>
              <a:uFillTx/>
              <a:latin typeface="Segoe UI" pitchFamily="34" charset="0"/>
              <a:ea typeface="+mn-ea"/>
              <a:cs typeface="+mn-cs"/>
            </a:endParaRPr>
          </a:p>
        </p:txBody>
      </p:sp>
      <p:sp>
        <p:nvSpPr>
          <p:cNvPr id="5" name="Footer Placeholder 4"/>
          <p:cNvSpPr>
            <a:spLocks noGrp="1"/>
          </p:cNvSpPr>
          <p:nvPr>
            <p:ph type="ftr" sz="quarter" idx="11"/>
          </p:nvPr>
        </p:nvSpPr>
        <p:spPr/>
        <p:txBody>
          <a:bodyPr/>
          <a:lstStyle/>
          <a:p>
            <a:pPr marL="604133" marR="0" lvl="0" indent="0" algn="l" defTabSz="914099" rtl="0" eaLnBrk="0" fontAlgn="base" latinLnBrk="0" hangingPunct="0">
              <a:lnSpc>
                <a:spcPct val="100000"/>
              </a:lnSpc>
              <a:spcBef>
                <a:spcPct val="0"/>
              </a:spcBef>
              <a:spcAft>
                <a:spcPct val="0"/>
              </a:spcAft>
              <a:buClrTx/>
              <a:buSzTx/>
              <a:buFontTx/>
              <a:buNone/>
              <a:tabLst/>
              <a:defRPr/>
            </a:pPr>
            <a:r>
              <a:rPr kumimoji="0" lang="en-US" sz="400" b="0" i="0" u="none" strike="noStrike" kern="1200" cap="none" spc="0" normalizeH="0" baseline="0" noProof="0" dirty="0">
                <a:ln>
                  <a:noFill/>
                </a:ln>
                <a:gradFill>
                  <a:gsLst>
                    <a:gs pos="0">
                      <a:prstClr val="black"/>
                    </a:gs>
                    <a:gs pos="100000">
                      <a:prstClr val="black"/>
                    </a:gs>
                  </a:gsLst>
                  <a:lin ang="5400000" scaled="0"/>
                </a:gradFill>
                <a:effectLst/>
                <a:uLnTx/>
                <a:uFillTx/>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marL="604133" marR="0" lvl="0" indent="0" algn="l" defTabSz="914099" rtl="0" eaLnBrk="0" fontAlgn="base" latinLnBrk="0" hangingPunct="0">
              <a:lnSpc>
                <a:spcPct val="100000"/>
              </a:lnSpc>
              <a:spcBef>
                <a:spcPct val="0"/>
              </a:spcBef>
              <a:spcAft>
                <a:spcPct val="0"/>
              </a:spcAft>
              <a:buClrTx/>
              <a:buSzTx/>
              <a:buFontTx/>
              <a:buNone/>
              <a:tabLst/>
              <a:defRPr/>
            </a:pPr>
            <a:r>
              <a:rPr kumimoji="0" lang="en-US" sz="400" b="0" i="0" u="none" strike="noStrike" kern="1200" cap="none" spc="0" normalizeH="0" baseline="0" noProof="0" dirty="0">
                <a:ln>
                  <a:noFill/>
                </a:ln>
                <a:gradFill>
                  <a:gsLst>
                    <a:gs pos="0">
                      <a:prstClr val="black"/>
                    </a:gs>
                    <a:gs pos="100000">
                      <a:prstClr val="black"/>
                    </a:gs>
                  </a:gsLst>
                  <a:lin ang="5400000" scaled="0"/>
                </a:gradFill>
                <a:effectLst/>
                <a:uLnTx/>
                <a:uFillTx/>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6" name="Date Placeholder 5"/>
          <p:cNvSpPr>
            <a:spLocks noGrp="1"/>
          </p:cNvSpPr>
          <p:nvPr>
            <p:ph type="dt" idx="12"/>
          </p:nvPr>
        </p:nvSpPr>
        <p:spPr/>
        <p:txBody>
          <a:bodyPr/>
          <a:lstStyle/>
          <a:p>
            <a:pPr marL="0" marR="0" lvl="0" indent="0" algn="r" defTabSz="931863" rtl="0" eaLnBrk="1" fontAlgn="base" latinLnBrk="0" hangingPunct="1">
              <a:lnSpc>
                <a:spcPct val="100000"/>
              </a:lnSpc>
              <a:spcBef>
                <a:spcPct val="0"/>
              </a:spcBef>
              <a:spcAft>
                <a:spcPct val="0"/>
              </a:spcAft>
              <a:buClrTx/>
              <a:buSzTx/>
              <a:buFontTx/>
              <a:buNone/>
              <a:tabLst/>
              <a:defRPr/>
            </a:pPr>
            <a:fld id="{8A5F27D4-9122-47BC-9AC6-5C9D2E3822B3}" type="datetime1">
              <a:rPr kumimoji="0" lang="en-US" sz="1300" b="0" i="0" u="none" strike="noStrike" kern="1200" cap="none" spc="0" normalizeH="0" baseline="0" noProof="0" smtClean="0">
                <a:ln>
                  <a:noFill/>
                </a:ln>
                <a:solidFill>
                  <a:prstClr val="black"/>
                </a:solidFill>
                <a:effectLst/>
                <a:uLnTx/>
                <a:uFillTx/>
                <a:latin typeface="Segoe UI" panose="020B0502040204020203" pitchFamily="34" charset="0"/>
                <a:ea typeface="MS PGothic" panose="020B0600070205080204" pitchFamily="34" charset="-128"/>
                <a:cs typeface="+mn-cs"/>
              </a:rPr>
              <a:pPr marL="0" marR="0" lvl="0" indent="0" algn="r" defTabSz="931863" rtl="0" eaLnBrk="1" fontAlgn="base" latinLnBrk="0" hangingPunct="1">
                <a:lnSpc>
                  <a:spcPct val="100000"/>
                </a:lnSpc>
                <a:spcBef>
                  <a:spcPct val="0"/>
                </a:spcBef>
                <a:spcAft>
                  <a:spcPct val="0"/>
                </a:spcAft>
                <a:buClrTx/>
                <a:buSzTx/>
                <a:buFontTx/>
                <a:buNone/>
                <a:tabLst/>
                <a:defRPr/>
              </a:pPr>
              <a:t>6/28/2017</a:t>
            </a:fld>
            <a:endParaRPr kumimoji="0" lang="en-US" sz="1300" b="0" i="0" u="none" strike="noStrike" kern="1200" cap="none" spc="0" normalizeH="0" baseline="0" noProof="0" dirty="0">
              <a:ln>
                <a:noFill/>
              </a:ln>
              <a:solidFill>
                <a:prstClr val="black"/>
              </a:solidFill>
              <a:effectLst/>
              <a:uLnTx/>
              <a:uFillTx/>
              <a:latin typeface="Segoe UI" panose="020B0502040204020203" pitchFamily="34" charset="0"/>
              <a:ea typeface="MS PGothic" panose="020B0600070205080204" pitchFamily="34" charset="-128"/>
              <a:cs typeface="+mn-cs"/>
            </a:endParaRPr>
          </a:p>
        </p:txBody>
      </p:sp>
      <p:sp>
        <p:nvSpPr>
          <p:cNvPr id="7" name="Slide Number Placeholder 6"/>
          <p:cNvSpPr>
            <a:spLocks noGrp="1"/>
          </p:cNvSpPr>
          <p:nvPr>
            <p:ph type="sldNum" sz="quarter" idx="13"/>
          </p:nvPr>
        </p:nvSpPr>
        <p:spPr/>
        <p:txBody>
          <a:bodyPr/>
          <a:lstStyle/>
          <a:p>
            <a:pPr marL="0" marR="0" lvl="0" indent="0" algn="r" defTabSz="931863" rtl="0" eaLnBrk="1" fontAlgn="base" latinLnBrk="0" hangingPunct="1">
              <a:lnSpc>
                <a:spcPct val="100000"/>
              </a:lnSpc>
              <a:spcBef>
                <a:spcPct val="0"/>
              </a:spcBef>
              <a:spcAft>
                <a:spcPct val="0"/>
              </a:spcAft>
              <a:buClrTx/>
              <a:buSzTx/>
              <a:buFontTx/>
              <a:buNone/>
              <a:tabLst/>
              <a:defRPr/>
            </a:pPr>
            <a:fld id="{B4008EB6-D09E-4580-8CD6-DDB14511944F}" type="slidenum">
              <a:rPr kumimoji="0" lang="en-US" sz="1300" b="0" i="0" u="none" strike="noStrike" kern="1200" cap="none" spc="0" normalizeH="0" baseline="0" noProof="0" smtClean="0">
                <a:ln>
                  <a:noFill/>
                </a:ln>
                <a:solidFill>
                  <a:prstClr val="black"/>
                </a:solidFill>
                <a:effectLst/>
                <a:uLnTx/>
                <a:uFillTx/>
                <a:latin typeface="Segoe UI" panose="020B0502040204020203" pitchFamily="34" charset="0"/>
                <a:ea typeface="MS PGothic" panose="020B0600070205080204" pitchFamily="34" charset="-128"/>
                <a:cs typeface="+mn-cs"/>
              </a:rPr>
              <a:pPr marL="0" marR="0" lvl="0" indent="0" algn="r" defTabSz="931863" rtl="0" eaLnBrk="1" fontAlgn="base" latinLnBrk="0" hangingPunct="1">
                <a:lnSpc>
                  <a:spcPct val="100000"/>
                </a:lnSpc>
                <a:spcBef>
                  <a:spcPct val="0"/>
                </a:spcBef>
                <a:spcAft>
                  <a:spcPct val="0"/>
                </a:spcAft>
                <a:buClrTx/>
                <a:buSzTx/>
                <a:buFontTx/>
                <a:buNone/>
                <a:tabLst/>
                <a:defRPr/>
              </a:pPr>
              <a:t>6</a:t>
            </a:fld>
            <a:endParaRPr kumimoji="0" lang="en-US" sz="1300" b="0" i="0" u="none" strike="noStrike" kern="1200" cap="none" spc="0" normalizeH="0" baseline="0" noProof="0" dirty="0">
              <a:ln>
                <a:noFill/>
              </a:ln>
              <a:solidFill>
                <a:prstClr val="black"/>
              </a:solidFill>
              <a:effectLst/>
              <a:uLnTx/>
              <a:uFillTx/>
              <a:latin typeface="Segoe UI" panose="020B0502040204020203" pitchFamily="34" charset="0"/>
              <a:ea typeface="MS PGothic" panose="020B0600070205080204" pitchFamily="34" charset="-128"/>
              <a:cs typeface="+mn-cs"/>
            </a:endParaRPr>
          </a:p>
        </p:txBody>
      </p:sp>
    </p:spTree>
    <p:extLst>
      <p:ext uri="{BB962C8B-B14F-4D97-AF65-F5344CB8AC3E}">
        <p14:creationId xmlns:p14="http://schemas.microsoft.com/office/powerpoint/2010/main" val="10862982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673475" y="850900"/>
            <a:ext cx="2995613" cy="1684338"/>
          </a:xfrm>
        </p:spPr>
      </p:sp>
      <p:sp>
        <p:nvSpPr>
          <p:cNvPr id="3" name="Notes Placeholder 2"/>
          <p:cNvSpPr>
            <a:spLocks noGrp="1"/>
          </p:cNvSpPr>
          <p:nvPr>
            <p:ph type="body" idx="1"/>
          </p:nvPr>
        </p:nvSpPr>
        <p:spPr/>
        <p:txBody>
          <a:bodyPr/>
          <a:lstStyle/>
          <a:p>
            <a:endParaRPr lang="en-IN" dirty="0"/>
          </a:p>
        </p:txBody>
      </p:sp>
      <p:sp>
        <p:nvSpPr>
          <p:cNvPr id="4" name="Header Placeholder 3"/>
          <p:cNvSpPr>
            <a:spLocks noGrp="1"/>
          </p:cNvSpPr>
          <p:nvPr>
            <p:ph type="hdr" sz="quarter" idx="10"/>
          </p:nvPr>
        </p:nvSpPr>
        <p:spPr/>
        <p:txBody>
          <a:bodyPr/>
          <a:lstStyle/>
          <a:p>
            <a:pPr marL="0" marR="0" lvl="0" indent="0" algn="l" defTabSz="986002"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prstClr val="black"/>
              </a:solidFill>
              <a:effectLst/>
              <a:uLnTx/>
              <a:uFillTx/>
              <a:latin typeface="Segoe UI" pitchFamily="34" charset="0"/>
              <a:ea typeface="+mn-ea"/>
              <a:cs typeface="+mn-cs"/>
            </a:endParaRPr>
          </a:p>
        </p:txBody>
      </p:sp>
      <p:sp>
        <p:nvSpPr>
          <p:cNvPr id="5" name="Footer Placeholder 4"/>
          <p:cNvSpPr>
            <a:spLocks noGrp="1"/>
          </p:cNvSpPr>
          <p:nvPr>
            <p:ph type="ftr" sz="quarter" idx="11"/>
          </p:nvPr>
        </p:nvSpPr>
        <p:spPr/>
        <p:txBody>
          <a:bodyPr/>
          <a:lstStyle/>
          <a:p>
            <a:pPr marL="604133" marR="0" lvl="0" indent="0" algn="l" defTabSz="914099" rtl="0" eaLnBrk="0" fontAlgn="base" latinLnBrk="0" hangingPunct="0">
              <a:lnSpc>
                <a:spcPct val="100000"/>
              </a:lnSpc>
              <a:spcBef>
                <a:spcPct val="0"/>
              </a:spcBef>
              <a:spcAft>
                <a:spcPct val="0"/>
              </a:spcAft>
              <a:buClrTx/>
              <a:buSzTx/>
              <a:buFontTx/>
              <a:buNone/>
              <a:tabLst/>
              <a:defRPr/>
            </a:pPr>
            <a:r>
              <a:rPr kumimoji="0" lang="en-US" sz="400" b="0" i="0" u="none" strike="noStrike" kern="1200" cap="none" spc="0" normalizeH="0" baseline="0" noProof="0" dirty="0">
                <a:ln>
                  <a:noFill/>
                </a:ln>
                <a:gradFill>
                  <a:gsLst>
                    <a:gs pos="0">
                      <a:prstClr val="black"/>
                    </a:gs>
                    <a:gs pos="100000">
                      <a:prstClr val="black"/>
                    </a:gs>
                  </a:gsLst>
                  <a:lin ang="5400000" scaled="0"/>
                </a:gradFill>
                <a:effectLst/>
                <a:uLnTx/>
                <a:uFillTx/>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marL="604133" marR="0" lvl="0" indent="0" algn="l" defTabSz="914099" rtl="0" eaLnBrk="0" fontAlgn="base" latinLnBrk="0" hangingPunct="0">
              <a:lnSpc>
                <a:spcPct val="100000"/>
              </a:lnSpc>
              <a:spcBef>
                <a:spcPct val="0"/>
              </a:spcBef>
              <a:spcAft>
                <a:spcPct val="0"/>
              </a:spcAft>
              <a:buClrTx/>
              <a:buSzTx/>
              <a:buFontTx/>
              <a:buNone/>
              <a:tabLst/>
              <a:defRPr/>
            </a:pPr>
            <a:r>
              <a:rPr kumimoji="0" lang="en-US" sz="400" b="0" i="0" u="none" strike="noStrike" kern="1200" cap="none" spc="0" normalizeH="0" baseline="0" noProof="0" dirty="0">
                <a:ln>
                  <a:noFill/>
                </a:ln>
                <a:gradFill>
                  <a:gsLst>
                    <a:gs pos="0">
                      <a:prstClr val="black"/>
                    </a:gs>
                    <a:gs pos="100000">
                      <a:prstClr val="black"/>
                    </a:gs>
                  </a:gsLst>
                  <a:lin ang="5400000" scaled="0"/>
                </a:gradFill>
                <a:effectLst/>
                <a:uLnTx/>
                <a:uFillTx/>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6" name="Date Placeholder 5"/>
          <p:cNvSpPr>
            <a:spLocks noGrp="1"/>
          </p:cNvSpPr>
          <p:nvPr>
            <p:ph type="dt" idx="12"/>
          </p:nvPr>
        </p:nvSpPr>
        <p:spPr/>
        <p:txBody>
          <a:bodyPr/>
          <a:lstStyle/>
          <a:p>
            <a:pPr marL="0" marR="0" lvl="0" indent="0" algn="r" defTabSz="931863" rtl="0" eaLnBrk="1" fontAlgn="base" latinLnBrk="0" hangingPunct="1">
              <a:lnSpc>
                <a:spcPct val="100000"/>
              </a:lnSpc>
              <a:spcBef>
                <a:spcPct val="0"/>
              </a:spcBef>
              <a:spcAft>
                <a:spcPct val="0"/>
              </a:spcAft>
              <a:buClrTx/>
              <a:buSzTx/>
              <a:buFontTx/>
              <a:buNone/>
              <a:tabLst/>
              <a:defRPr/>
            </a:pPr>
            <a:fld id="{8A5F27D4-9122-47BC-9AC6-5C9D2E3822B3}" type="datetime1">
              <a:rPr kumimoji="0" lang="en-US" sz="1300" b="0" i="0" u="none" strike="noStrike" kern="1200" cap="none" spc="0" normalizeH="0" baseline="0" noProof="0" smtClean="0">
                <a:ln>
                  <a:noFill/>
                </a:ln>
                <a:solidFill>
                  <a:prstClr val="black"/>
                </a:solidFill>
                <a:effectLst/>
                <a:uLnTx/>
                <a:uFillTx/>
                <a:latin typeface="Segoe UI" panose="020B0502040204020203" pitchFamily="34" charset="0"/>
                <a:ea typeface="MS PGothic" panose="020B0600070205080204" pitchFamily="34" charset="-128"/>
                <a:cs typeface="+mn-cs"/>
              </a:rPr>
              <a:pPr marL="0" marR="0" lvl="0" indent="0" algn="r" defTabSz="931863" rtl="0" eaLnBrk="1" fontAlgn="base" latinLnBrk="0" hangingPunct="1">
                <a:lnSpc>
                  <a:spcPct val="100000"/>
                </a:lnSpc>
                <a:spcBef>
                  <a:spcPct val="0"/>
                </a:spcBef>
                <a:spcAft>
                  <a:spcPct val="0"/>
                </a:spcAft>
                <a:buClrTx/>
                <a:buSzTx/>
                <a:buFontTx/>
                <a:buNone/>
                <a:tabLst/>
                <a:defRPr/>
              </a:pPr>
              <a:t>6/28/2017</a:t>
            </a:fld>
            <a:endParaRPr kumimoji="0" lang="en-US" sz="1300" b="0" i="0" u="none" strike="noStrike" kern="1200" cap="none" spc="0" normalizeH="0" baseline="0" noProof="0" dirty="0">
              <a:ln>
                <a:noFill/>
              </a:ln>
              <a:solidFill>
                <a:prstClr val="black"/>
              </a:solidFill>
              <a:effectLst/>
              <a:uLnTx/>
              <a:uFillTx/>
              <a:latin typeface="Segoe UI" panose="020B0502040204020203" pitchFamily="34" charset="0"/>
              <a:ea typeface="MS PGothic" panose="020B0600070205080204" pitchFamily="34" charset="-128"/>
              <a:cs typeface="+mn-cs"/>
            </a:endParaRPr>
          </a:p>
        </p:txBody>
      </p:sp>
      <p:sp>
        <p:nvSpPr>
          <p:cNvPr id="7" name="Slide Number Placeholder 6"/>
          <p:cNvSpPr>
            <a:spLocks noGrp="1"/>
          </p:cNvSpPr>
          <p:nvPr>
            <p:ph type="sldNum" sz="quarter" idx="13"/>
          </p:nvPr>
        </p:nvSpPr>
        <p:spPr/>
        <p:txBody>
          <a:bodyPr/>
          <a:lstStyle/>
          <a:p>
            <a:pPr marL="0" marR="0" lvl="0" indent="0" algn="r" defTabSz="931863" rtl="0" eaLnBrk="1" fontAlgn="base" latinLnBrk="0" hangingPunct="1">
              <a:lnSpc>
                <a:spcPct val="100000"/>
              </a:lnSpc>
              <a:spcBef>
                <a:spcPct val="0"/>
              </a:spcBef>
              <a:spcAft>
                <a:spcPct val="0"/>
              </a:spcAft>
              <a:buClrTx/>
              <a:buSzTx/>
              <a:buFontTx/>
              <a:buNone/>
              <a:tabLst/>
              <a:defRPr/>
            </a:pPr>
            <a:fld id="{B4008EB6-D09E-4580-8CD6-DDB14511944F}" type="slidenum">
              <a:rPr kumimoji="0" lang="en-US" sz="1300" b="0" i="0" u="none" strike="noStrike" kern="1200" cap="none" spc="0" normalizeH="0" baseline="0" noProof="0" smtClean="0">
                <a:ln>
                  <a:noFill/>
                </a:ln>
                <a:solidFill>
                  <a:prstClr val="black"/>
                </a:solidFill>
                <a:effectLst/>
                <a:uLnTx/>
                <a:uFillTx/>
                <a:latin typeface="Segoe UI" panose="020B0502040204020203" pitchFamily="34" charset="0"/>
                <a:ea typeface="MS PGothic" panose="020B0600070205080204" pitchFamily="34" charset="-128"/>
                <a:cs typeface="+mn-cs"/>
              </a:rPr>
              <a:pPr marL="0" marR="0" lvl="0" indent="0" algn="r" defTabSz="931863" rtl="0" eaLnBrk="1" fontAlgn="base" latinLnBrk="0" hangingPunct="1">
                <a:lnSpc>
                  <a:spcPct val="100000"/>
                </a:lnSpc>
                <a:spcBef>
                  <a:spcPct val="0"/>
                </a:spcBef>
                <a:spcAft>
                  <a:spcPct val="0"/>
                </a:spcAft>
                <a:buClrTx/>
                <a:buSzTx/>
                <a:buFontTx/>
                <a:buNone/>
                <a:tabLst/>
                <a:defRPr/>
              </a:pPr>
              <a:t>7</a:t>
            </a:fld>
            <a:endParaRPr kumimoji="0" lang="en-US" sz="1300" b="0" i="0" u="none" strike="noStrike" kern="1200" cap="none" spc="0" normalizeH="0" baseline="0" noProof="0" dirty="0">
              <a:ln>
                <a:noFill/>
              </a:ln>
              <a:solidFill>
                <a:prstClr val="black"/>
              </a:solidFill>
              <a:effectLst/>
              <a:uLnTx/>
              <a:uFillTx/>
              <a:latin typeface="Segoe UI" panose="020B0502040204020203" pitchFamily="34" charset="0"/>
              <a:ea typeface="MS PGothic" panose="020B0600070205080204" pitchFamily="34" charset="-128"/>
              <a:cs typeface="+mn-cs"/>
            </a:endParaRPr>
          </a:p>
        </p:txBody>
      </p:sp>
    </p:spTree>
    <p:extLst>
      <p:ext uri="{BB962C8B-B14F-4D97-AF65-F5344CB8AC3E}">
        <p14:creationId xmlns:p14="http://schemas.microsoft.com/office/powerpoint/2010/main" val="9374016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673475" y="850900"/>
            <a:ext cx="2995613" cy="1684338"/>
          </a:xfrm>
        </p:spPr>
      </p:sp>
      <p:sp>
        <p:nvSpPr>
          <p:cNvPr id="3" name="Notes Placeholder 2"/>
          <p:cNvSpPr>
            <a:spLocks noGrp="1"/>
          </p:cNvSpPr>
          <p:nvPr>
            <p:ph type="body" idx="1"/>
          </p:nvPr>
        </p:nvSpPr>
        <p:spPr/>
        <p:txBody>
          <a:bodyPr/>
          <a:lstStyle/>
          <a:p>
            <a:endParaRPr lang="en-IN" dirty="0"/>
          </a:p>
        </p:txBody>
      </p:sp>
      <p:sp>
        <p:nvSpPr>
          <p:cNvPr id="4" name="Header Placeholder 3"/>
          <p:cNvSpPr>
            <a:spLocks noGrp="1"/>
          </p:cNvSpPr>
          <p:nvPr>
            <p:ph type="hdr" sz="quarter" idx="10"/>
          </p:nvPr>
        </p:nvSpPr>
        <p:spPr/>
        <p:txBody>
          <a:bodyPr/>
          <a:lstStyle/>
          <a:p>
            <a:pPr marL="0" marR="0" lvl="0" indent="0" algn="l" defTabSz="986002"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prstClr val="black"/>
              </a:solidFill>
              <a:effectLst/>
              <a:uLnTx/>
              <a:uFillTx/>
              <a:latin typeface="Segoe UI" pitchFamily="34" charset="0"/>
              <a:ea typeface="+mn-ea"/>
              <a:cs typeface="+mn-cs"/>
            </a:endParaRPr>
          </a:p>
        </p:txBody>
      </p:sp>
      <p:sp>
        <p:nvSpPr>
          <p:cNvPr id="5" name="Footer Placeholder 4"/>
          <p:cNvSpPr>
            <a:spLocks noGrp="1"/>
          </p:cNvSpPr>
          <p:nvPr>
            <p:ph type="ftr" sz="quarter" idx="11"/>
          </p:nvPr>
        </p:nvSpPr>
        <p:spPr/>
        <p:txBody>
          <a:bodyPr/>
          <a:lstStyle/>
          <a:p>
            <a:pPr marL="604133" marR="0" lvl="0" indent="0" algn="l" defTabSz="914099" rtl="0" eaLnBrk="0" fontAlgn="base" latinLnBrk="0" hangingPunct="0">
              <a:lnSpc>
                <a:spcPct val="100000"/>
              </a:lnSpc>
              <a:spcBef>
                <a:spcPct val="0"/>
              </a:spcBef>
              <a:spcAft>
                <a:spcPct val="0"/>
              </a:spcAft>
              <a:buClrTx/>
              <a:buSzTx/>
              <a:buFontTx/>
              <a:buNone/>
              <a:tabLst/>
              <a:defRPr/>
            </a:pPr>
            <a:r>
              <a:rPr kumimoji="0" lang="en-US" sz="400" b="0" i="0" u="none" strike="noStrike" kern="1200" cap="none" spc="0" normalizeH="0" baseline="0" noProof="0" dirty="0">
                <a:ln>
                  <a:noFill/>
                </a:ln>
                <a:gradFill>
                  <a:gsLst>
                    <a:gs pos="0">
                      <a:prstClr val="black"/>
                    </a:gs>
                    <a:gs pos="100000">
                      <a:prstClr val="black"/>
                    </a:gs>
                  </a:gsLst>
                  <a:lin ang="5400000" scaled="0"/>
                </a:gradFill>
                <a:effectLst/>
                <a:uLnTx/>
                <a:uFillTx/>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marL="604133" marR="0" lvl="0" indent="0" algn="l" defTabSz="914099" rtl="0" eaLnBrk="0" fontAlgn="base" latinLnBrk="0" hangingPunct="0">
              <a:lnSpc>
                <a:spcPct val="100000"/>
              </a:lnSpc>
              <a:spcBef>
                <a:spcPct val="0"/>
              </a:spcBef>
              <a:spcAft>
                <a:spcPct val="0"/>
              </a:spcAft>
              <a:buClrTx/>
              <a:buSzTx/>
              <a:buFontTx/>
              <a:buNone/>
              <a:tabLst/>
              <a:defRPr/>
            </a:pPr>
            <a:r>
              <a:rPr kumimoji="0" lang="en-US" sz="400" b="0" i="0" u="none" strike="noStrike" kern="1200" cap="none" spc="0" normalizeH="0" baseline="0" noProof="0" dirty="0">
                <a:ln>
                  <a:noFill/>
                </a:ln>
                <a:gradFill>
                  <a:gsLst>
                    <a:gs pos="0">
                      <a:prstClr val="black"/>
                    </a:gs>
                    <a:gs pos="100000">
                      <a:prstClr val="black"/>
                    </a:gs>
                  </a:gsLst>
                  <a:lin ang="5400000" scaled="0"/>
                </a:gradFill>
                <a:effectLst/>
                <a:uLnTx/>
                <a:uFillTx/>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6" name="Date Placeholder 5"/>
          <p:cNvSpPr>
            <a:spLocks noGrp="1"/>
          </p:cNvSpPr>
          <p:nvPr>
            <p:ph type="dt" idx="12"/>
          </p:nvPr>
        </p:nvSpPr>
        <p:spPr/>
        <p:txBody>
          <a:bodyPr/>
          <a:lstStyle/>
          <a:p>
            <a:pPr marL="0" marR="0" lvl="0" indent="0" algn="r" defTabSz="931863" rtl="0" eaLnBrk="1" fontAlgn="base" latinLnBrk="0" hangingPunct="1">
              <a:lnSpc>
                <a:spcPct val="100000"/>
              </a:lnSpc>
              <a:spcBef>
                <a:spcPct val="0"/>
              </a:spcBef>
              <a:spcAft>
                <a:spcPct val="0"/>
              </a:spcAft>
              <a:buClrTx/>
              <a:buSzTx/>
              <a:buFontTx/>
              <a:buNone/>
              <a:tabLst/>
              <a:defRPr/>
            </a:pPr>
            <a:fld id="{8A5F27D4-9122-47BC-9AC6-5C9D2E3822B3}" type="datetime1">
              <a:rPr kumimoji="0" lang="en-US" sz="1300" b="0" i="0" u="none" strike="noStrike" kern="1200" cap="none" spc="0" normalizeH="0" baseline="0" noProof="0" smtClean="0">
                <a:ln>
                  <a:noFill/>
                </a:ln>
                <a:solidFill>
                  <a:prstClr val="black"/>
                </a:solidFill>
                <a:effectLst/>
                <a:uLnTx/>
                <a:uFillTx/>
                <a:latin typeface="Segoe UI" panose="020B0502040204020203" pitchFamily="34" charset="0"/>
                <a:ea typeface="MS PGothic" panose="020B0600070205080204" pitchFamily="34" charset="-128"/>
                <a:cs typeface="+mn-cs"/>
              </a:rPr>
              <a:pPr marL="0" marR="0" lvl="0" indent="0" algn="r" defTabSz="931863" rtl="0" eaLnBrk="1" fontAlgn="base" latinLnBrk="0" hangingPunct="1">
                <a:lnSpc>
                  <a:spcPct val="100000"/>
                </a:lnSpc>
                <a:spcBef>
                  <a:spcPct val="0"/>
                </a:spcBef>
                <a:spcAft>
                  <a:spcPct val="0"/>
                </a:spcAft>
                <a:buClrTx/>
                <a:buSzTx/>
                <a:buFontTx/>
                <a:buNone/>
                <a:tabLst/>
                <a:defRPr/>
              </a:pPr>
              <a:t>6/27/2017</a:t>
            </a:fld>
            <a:endParaRPr kumimoji="0" lang="en-US" sz="1300" b="0" i="0" u="none" strike="noStrike" kern="1200" cap="none" spc="0" normalizeH="0" baseline="0" noProof="0" dirty="0">
              <a:ln>
                <a:noFill/>
              </a:ln>
              <a:solidFill>
                <a:prstClr val="black"/>
              </a:solidFill>
              <a:effectLst/>
              <a:uLnTx/>
              <a:uFillTx/>
              <a:latin typeface="Segoe UI" panose="020B0502040204020203" pitchFamily="34" charset="0"/>
              <a:ea typeface="MS PGothic" panose="020B0600070205080204" pitchFamily="34" charset="-128"/>
              <a:cs typeface="+mn-cs"/>
            </a:endParaRPr>
          </a:p>
        </p:txBody>
      </p:sp>
      <p:sp>
        <p:nvSpPr>
          <p:cNvPr id="7" name="Slide Number Placeholder 6"/>
          <p:cNvSpPr>
            <a:spLocks noGrp="1"/>
          </p:cNvSpPr>
          <p:nvPr>
            <p:ph type="sldNum" sz="quarter" idx="13"/>
          </p:nvPr>
        </p:nvSpPr>
        <p:spPr/>
        <p:txBody>
          <a:bodyPr/>
          <a:lstStyle/>
          <a:p>
            <a:pPr marL="0" marR="0" lvl="0" indent="0" algn="r" defTabSz="931863" rtl="0" eaLnBrk="1" fontAlgn="base" latinLnBrk="0" hangingPunct="1">
              <a:lnSpc>
                <a:spcPct val="100000"/>
              </a:lnSpc>
              <a:spcBef>
                <a:spcPct val="0"/>
              </a:spcBef>
              <a:spcAft>
                <a:spcPct val="0"/>
              </a:spcAft>
              <a:buClrTx/>
              <a:buSzTx/>
              <a:buFontTx/>
              <a:buNone/>
              <a:tabLst/>
              <a:defRPr/>
            </a:pPr>
            <a:fld id="{B4008EB6-D09E-4580-8CD6-DDB14511944F}" type="slidenum">
              <a:rPr kumimoji="0" lang="en-US" sz="1300" b="0" i="0" u="none" strike="noStrike" kern="1200" cap="none" spc="0" normalizeH="0" baseline="0" noProof="0" smtClean="0">
                <a:ln>
                  <a:noFill/>
                </a:ln>
                <a:solidFill>
                  <a:prstClr val="black"/>
                </a:solidFill>
                <a:effectLst/>
                <a:uLnTx/>
                <a:uFillTx/>
                <a:latin typeface="Segoe UI" panose="020B0502040204020203" pitchFamily="34" charset="0"/>
                <a:ea typeface="MS PGothic" panose="020B0600070205080204" pitchFamily="34" charset="-128"/>
                <a:cs typeface="+mn-cs"/>
              </a:rPr>
              <a:pPr marL="0" marR="0" lvl="0" indent="0" algn="r" defTabSz="931863" rtl="0" eaLnBrk="1" fontAlgn="base" latinLnBrk="0" hangingPunct="1">
                <a:lnSpc>
                  <a:spcPct val="100000"/>
                </a:lnSpc>
                <a:spcBef>
                  <a:spcPct val="0"/>
                </a:spcBef>
                <a:spcAft>
                  <a:spcPct val="0"/>
                </a:spcAft>
                <a:buClrTx/>
                <a:buSzTx/>
                <a:buFontTx/>
                <a:buNone/>
                <a:tabLst/>
                <a:defRPr/>
              </a:pPr>
              <a:t>8</a:t>
            </a:fld>
            <a:endParaRPr kumimoji="0" lang="en-US" sz="1300" b="0" i="0" u="none" strike="noStrike" kern="1200" cap="none" spc="0" normalizeH="0" baseline="0" noProof="0" dirty="0">
              <a:ln>
                <a:noFill/>
              </a:ln>
              <a:solidFill>
                <a:prstClr val="black"/>
              </a:solidFill>
              <a:effectLst/>
              <a:uLnTx/>
              <a:uFillTx/>
              <a:latin typeface="Segoe UI" panose="020B0502040204020203" pitchFamily="34" charset="0"/>
              <a:ea typeface="MS PGothic" panose="020B0600070205080204" pitchFamily="34" charset="-128"/>
              <a:cs typeface="+mn-cs"/>
            </a:endParaRPr>
          </a:p>
        </p:txBody>
      </p:sp>
    </p:spTree>
    <p:extLst>
      <p:ext uri="{BB962C8B-B14F-4D97-AF65-F5344CB8AC3E}">
        <p14:creationId xmlns:p14="http://schemas.microsoft.com/office/powerpoint/2010/main" val="2602139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43350" y="893763"/>
            <a:ext cx="3144838" cy="1768475"/>
          </a:xfrm>
        </p:spPr>
      </p:sp>
      <p:sp>
        <p:nvSpPr>
          <p:cNvPr id="3" name="Notes Placeholder 2"/>
          <p:cNvSpPr>
            <a:spLocks noGrp="1"/>
          </p:cNvSpPr>
          <p:nvPr>
            <p:ph type="body" idx="1"/>
          </p:nvPr>
        </p:nvSpPr>
        <p:spPr/>
        <p:txBody>
          <a:bodyPr/>
          <a:lstStyle/>
          <a:p>
            <a:r>
              <a:rPr lang="en-US" dirty="0"/>
              <a:t>The sample scenario used in the demo.</a:t>
            </a:r>
          </a:p>
          <a:p>
            <a:endParaRPr lang="en-US" dirty="0"/>
          </a:p>
          <a:p>
            <a:r>
              <a:rPr lang="en-US" dirty="0"/>
              <a:t>A console simulator</a:t>
            </a:r>
            <a:r>
              <a:rPr lang="en-US" baseline="0" dirty="0"/>
              <a:t> represent an individual wind turbine, emitting telemetry every second.</a:t>
            </a:r>
          </a:p>
          <a:p>
            <a:r>
              <a:rPr lang="en-US" baseline="0" dirty="0"/>
              <a:t>Also it simulates wind turbine start ad stop lifecycle, controlled by the cloud.</a:t>
            </a:r>
          </a:p>
          <a:p>
            <a:endParaRPr lang="en-US" baseline="0" dirty="0"/>
          </a:p>
          <a:p>
            <a:r>
              <a:rPr lang="en-US" baseline="0" dirty="0"/>
              <a:t>The main portions of the demo are:</a:t>
            </a:r>
          </a:p>
          <a:p>
            <a:r>
              <a:rPr lang="en-US" baseline="0" dirty="0"/>
              <a:t>provisioning: a simple portal app provisions devices with a device registry (implemented in a </a:t>
            </a:r>
            <a:r>
              <a:rPr lang="en-US" baseline="0" dirty="0" err="1"/>
              <a:t>DocDB</a:t>
            </a:r>
            <a:r>
              <a:rPr lang="en-US" baseline="0" dirty="0"/>
              <a:t> in the demo) and the hub identity registry.</a:t>
            </a:r>
          </a:p>
          <a:p>
            <a:endParaRPr lang="en-US" baseline="0" dirty="0"/>
          </a:p>
          <a:p>
            <a:r>
              <a:rPr lang="en-US" baseline="0" dirty="0"/>
              <a:t>The previous step enables a device simulator to connect to the hub and start emitting telemetry and listen for commands.</a:t>
            </a:r>
          </a:p>
          <a:p>
            <a:r>
              <a:rPr lang="en-US" baseline="0" dirty="0"/>
              <a:t>Telemetry is received by a console app running an Event Processor Host, which updates the portal with the latest telemetry values.</a:t>
            </a:r>
          </a:p>
          <a:p>
            <a:endParaRPr lang="en-US" baseline="0" dirty="0"/>
          </a:p>
          <a:p>
            <a:r>
              <a:rPr lang="en-US" baseline="0" dirty="0"/>
              <a:t>From the portal we can then send commands, which are recorded in a command store (to keep track of the status of each command).</a:t>
            </a:r>
          </a:p>
          <a:p>
            <a:r>
              <a:rPr lang="en-US" baseline="0" dirty="0"/>
              <a:t>The simulators reacts to the commands and send responses back through the D2C stream. The event processor then can distinguish command responses from telemetry messages and update the command store accordingly.</a:t>
            </a:r>
            <a:endParaRPr lang="en-US" dirty="0"/>
          </a:p>
        </p:txBody>
      </p:sp>
      <p:sp>
        <p:nvSpPr>
          <p:cNvPr id="4" name="Header Placeholder 3"/>
          <p:cNvSpPr>
            <a:spLocks noGrp="1"/>
          </p:cNvSpPr>
          <p:nvPr>
            <p:ph type="hdr" sz="quarter" idx="10"/>
          </p:nvPr>
        </p:nvSpPr>
        <p:spPr/>
        <p:txBody>
          <a:bodyPr/>
          <a:lstStyle/>
          <a:p>
            <a:pPr marL="0" marR="0" lvl="0" indent="0" algn="l" defTabSz="986002" rtl="0" eaLnBrk="1" fontAlgn="auto" latinLnBrk="0" hangingPunct="1">
              <a:lnSpc>
                <a:spcPct val="100000"/>
              </a:lnSpc>
              <a:spcBef>
                <a:spcPts val="0"/>
              </a:spcBef>
              <a:spcAft>
                <a:spcPts val="0"/>
              </a:spcAft>
              <a:buClrTx/>
              <a:buSzTx/>
              <a:buFontTx/>
              <a:buNone/>
              <a:tabLst/>
              <a:defRPr/>
            </a:pPr>
            <a:r>
              <a:rPr kumimoji="0" lang="en-US" sz="1300" b="0" i="0" u="none" strike="noStrike" kern="1200" cap="none" spc="0" normalizeH="0" baseline="0" noProof="0">
                <a:ln>
                  <a:noFill/>
                </a:ln>
                <a:solidFill>
                  <a:prstClr val="black"/>
                </a:solidFill>
                <a:effectLst/>
                <a:uLnTx/>
                <a:uFillTx/>
                <a:latin typeface="Segoe UI" pitchFamily="34" charset="0"/>
                <a:ea typeface="+mn-ea"/>
                <a:cs typeface="+mn-cs"/>
              </a:rPr>
              <a:t>Microsoft Ignite 2015</a:t>
            </a:r>
            <a:endParaRPr kumimoji="0" lang="en-US" sz="1300" b="0" i="0" u="none" strike="noStrike" kern="1200" cap="none" spc="0" normalizeH="0" baseline="0" noProof="0" dirty="0">
              <a:ln>
                <a:noFill/>
              </a:ln>
              <a:solidFill>
                <a:prstClr val="black"/>
              </a:solidFill>
              <a:effectLst/>
              <a:uLnTx/>
              <a:uFillTx/>
              <a:latin typeface="Segoe UI" pitchFamily="34" charset="0"/>
              <a:ea typeface="+mn-ea"/>
              <a:cs typeface="+mn-cs"/>
            </a:endParaRPr>
          </a:p>
        </p:txBody>
      </p:sp>
      <p:sp>
        <p:nvSpPr>
          <p:cNvPr id="5" name="Footer Placeholder 4"/>
          <p:cNvSpPr>
            <a:spLocks noGrp="1"/>
          </p:cNvSpPr>
          <p:nvPr>
            <p:ph type="ftr" sz="quarter" idx="11"/>
          </p:nvPr>
        </p:nvSpPr>
        <p:spPr/>
        <p:txBody>
          <a:bodyPr/>
          <a:lstStyle/>
          <a:p>
            <a:pPr marL="604133" marR="0" lvl="0" indent="0" algn="l" defTabSz="966294" rtl="0" eaLnBrk="0" fontAlgn="auto" latinLnBrk="0" hangingPunct="0">
              <a:lnSpc>
                <a:spcPct val="100000"/>
              </a:lnSpc>
              <a:spcBef>
                <a:spcPts val="0"/>
              </a:spcBef>
              <a:spcAft>
                <a:spcPts val="0"/>
              </a:spcAft>
              <a:buClrTx/>
              <a:buSzTx/>
              <a:buFontTx/>
              <a:buNone/>
              <a:tabLst/>
              <a:defRPr/>
            </a:pPr>
            <a:r>
              <a:rPr kumimoji="0" lang="en-US" sz="400" b="0" i="0" u="none" strike="noStrike" kern="1200" cap="none" spc="0" normalizeH="0" baseline="0" noProof="0">
                <a:ln>
                  <a:noFill/>
                </a:ln>
                <a:gradFill>
                  <a:gsLst>
                    <a:gs pos="0">
                      <a:prstClr val="black"/>
                    </a:gs>
                    <a:gs pos="100000">
                      <a:prstClr val="black"/>
                    </a:gs>
                  </a:gsLst>
                  <a:lin ang="5400000" scaled="0"/>
                </a:gradFill>
                <a:effectLst/>
                <a:uLnTx/>
                <a:uFillTx/>
                <a:latin typeface="Segoe UI" panose="020B0502040204020203" pitchFamily="34" charset="0"/>
                <a:ea typeface="Segoe UI" pitchFamily="34" charset="0"/>
                <a:cs typeface="Segoe UI" panose="020B0502040204020203" pitchFamily="34" charset="0"/>
              </a:rPr>
              <a:t>© 2015 Microsoft Corporation. All rights reserved. MICROSOFT MAKES NO WARRANTIES, EXPRESS, IMPLIED OR STATUTORY, AS TO THE INFORMATION IN THIS PRESENTATION.</a:t>
            </a:r>
            <a:endParaRPr kumimoji="0" lang="en-US" sz="400" b="0" i="0" u="none" strike="noStrike" kern="1200" cap="none" spc="0" normalizeH="0" baseline="0" noProof="0" dirty="0">
              <a:ln>
                <a:noFill/>
              </a:ln>
              <a:gradFill>
                <a:gsLst>
                  <a:gs pos="0">
                    <a:prstClr val="black"/>
                  </a:gs>
                  <a:gs pos="100000">
                    <a:prstClr val="black"/>
                  </a:gs>
                </a:gsLst>
                <a:lin ang="5400000" scaled="0"/>
              </a:gradFill>
              <a:effectLst/>
              <a:uLnTx/>
              <a:uFillTx/>
              <a:latin typeface="Segoe UI" panose="020B0502040204020203" pitchFamily="34" charset="0"/>
              <a:ea typeface="Segoe UI" pitchFamily="34" charset="0"/>
              <a:cs typeface="Segoe UI" panose="020B0502040204020203" pitchFamily="34" charset="0"/>
            </a:endParaRPr>
          </a:p>
        </p:txBody>
      </p:sp>
      <p:sp>
        <p:nvSpPr>
          <p:cNvPr id="6" name="Date Placeholder 5"/>
          <p:cNvSpPr>
            <a:spLocks noGrp="1"/>
          </p:cNvSpPr>
          <p:nvPr>
            <p:ph type="dt" idx="12"/>
          </p:nvPr>
        </p:nvSpPr>
        <p:spPr/>
        <p:txBody>
          <a:bodyPr/>
          <a:lstStyle/>
          <a:p>
            <a:pPr marL="0" marR="0" lvl="0" indent="0" algn="r" defTabSz="986002" rtl="0" eaLnBrk="1" fontAlgn="auto" latinLnBrk="0" hangingPunct="1">
              <a:lnSpc>
                <a:spcPct val="100000"/>
              </a:lnSpc>
              <a:spcBef>
                <a:spcPts val="0"/>
              </a:spcBef>
              <a:spcAft>
                <a:spcPts val="0"/>
              </a:spcAft>
              <a:buClrTx/>
              <a:buSzTx/>
              <a:buFontTx/>
              <a:buNone/>
              <a:tabLst/>
              <a:defRPr/>
            </a:pPr>
            <a:fld id="{38EEC551-8CDA-4EB6-89BB-2A86C9F091C8}" type="datetime8">
              <a:rPr kumimoji="0" lang="en-US" sz="1300" b="0" i="0" u="none" strike="noStrike" kern="1200" cap="none" spc="0" normalizeH="0" baseline="0" noProof="0">
                <a:ln>
                  <a:noFill/>
                </a:ln>
                <a:solidFill>
                  <a:prstClr val="black"/>
                </a:solidFill>
                <a:effectLst/>
                <a:uLnTx/>
                <a:uFillTx/>
                <a:latin typeface="Segoe UI" panose="020B0502040204020203" pitchFamily="34" charset="0"/>
                <a:ea typeface="MS PGothic" panose="020B0600070205080204" pitchFamily="34" charset="-128"/>
                <a:cs typeface="+mn-cs"/>
              </a:rPr>
              <a:pPr marL="0" marR="0" lvl="0" indent="0" algn="r" defTabSz="986002" rtl="0" eaLnBrk="1" fontAlgn="auto" latinLnBrk="0" hangingPunct="1">
                <a:lnSpc>
                  <a:spcPct val="100000"/>
                </a:lnSpc>
                <a:spcBef>
                  <a:spcPts val="0"/>
                </a:spcBef>
                <a:spcAft>
                  <a:spcPts val="0"/>
                </a:spcAft>
                <a:buClrTx/>
                <a:buSzTx/>
                <a:buFontTx/>
                <a:buNone/>
                <a:tabLst/>
                <a:defRPr/>
              </a:pPr>
              <a:t>6/27/2017 9:41 AM</a:t>
            </a:fld>
            <a:endParaRPr kumimoji="0" lang="en-US" sz="1300" b="0" i="0" u="none" strike="noStrike" kern="1200" cap="none" spc="0" normalizeH="0" baseline="0" noProof="0" dirty="0">
              <a:ln>
                <a:noFill/>
              </a:ln>
              <a:solidFill>
                <a:prstClr val="black"/>
              </a:solidFill>
              <a:effectLst/>
              <a:uLnTx/>
              <a:uFillTx/>
              <a:latin typeface="Segoe UI" panose="020B0502040204020203" pitchFamily="34" charset="0"/>
              <a:ea typeface="MS PGothic" panose="020B0600070205080204" pitchFamily="34" charset="-128"/>
              <a:cs typeface="+mn-cs"/>
            </a:endParaRPr>
          </a:p>
        </p:txBody>
      </p:sp>
      <p:sp>
        <p:nvSpPr>
          <p:cNvPr id="7" name="Slide Number Placeholder 6"/>
          <p:cNvSpPr>
            <a:spLocks noGrp="1"/>
          </p:cNvSpPr>
          <p:nvPr>
            <p:ph type="sldNum" sz="quarter" idx="13"/>
          </p:nvPr>
        </p:nvSpPr>
        <p:spPr/>
        <p:txBody>
          <a:bodyPr/>
          <a:lstStyle/>
          <a:p>
            <a:pPr marL="0" marR="0" lvl="0" indent="0" algn="r" defTabSz="986002" rtl="0" eaLnBrk="1" fontAlgn="auto" latinLnBrk="0" hangingPunct="1">
              <a:lnSpc>
                <a:spcPct val="100000"/>
              </a:lnSpc>
              <a:spcBef>
                <a:spcPts val="0"/>
              </a:spcBef>
              <a:spcAft>
                <a:spcPts val="0"/>
              </a:spcAft>
              <a:buClrTx/>
              <a:buSzTx/>
              <a:buFontTx/>
              <a:buNone/>
              <a:tabLst/>
              <a:defRPr/>
            </a:pPr>
            <a:fld id="{B4008EB6-D09E-4580-8CD6-DDB14511944F}" type="slidenum">
              <a:rPr kumimoji="0" lang="en-US" sz="1300" b="0" i="0" u="none" strike="noStrike" kern="1200" cap="none" spc="0" normalizeH="0" baseline="0" noProof="0">
                <a:ln>
                  <a:noFill/>
                </a:ln>
                <a:solidFill>
                  <a:prstClr val="black"/>
                </a:solidFill>
                <a:effectLst/>
                <a:uLnTx/>
                <a:uFillTx/>
                <a:latin typeface="Segoe UI" panose="020B0502040204020203" pitchFamily="34" charset="0"/>
                <a:ea typeface="MS PGothic" panose="020B0600070205080204" pitchFamily="34" charset="-128"/>
                <a:cs typeface="+mn-cs"/>
              </a:rPr>
              <a:pPr marL="0" marR="0" lvl="0" indent="0" algn="r" defTabSz="986002" rtl="0" eaLnBrk="1" fontAlgn="auto" latinLnBrk="0" hangingPunct="1">
                <a:lnSpc>
                  <a:spcPct val="100000"/>
                </a:lnSpc>
                <a:spcBef>
                  <a:spcPts val="0"/>
                </a:spcBef>
                <a:spcAft>
                  <a:spcPts val="0"/>
                </a:spcAft>
                <a:buClrTx/>
                <a:buSzTx/>
                <a:buFontTx/>
                <a:buNone/>
                <a:tabLst/>
                <a:defRPr/>
              </a:pPr>
              <a:t>9</a:t>
            </a:fld>
            <a:endParaRPr kumimoji="0" lang="en-US" sz="1300" b="0" i="0" u="none" strike="noStrike" kern="1200" cap="none" spc="0" normalizeH="0" baseline="0" noProof="0" dirty="0">
              <a:ln>
                <a:noFill/>
              </a:ln>
              <a:solidFill>
                <a:prstClr val="black"/>
              </a:solidFill>
              <a:effectLst/>
              <a:uLnTx/>
              <a:uFillTx/>
              <a:latin typeface="Segoe UI" panose="020B0502040204020203" pitchFamily="34" charset="0"/>
              <a:ea typeface="MS PGothic" panose="020B0600070205080204" pitchFamily="34" charset="-128"/>
              <a:cs typeface="+mn-cs"/>
            </a:endParaRPr>
          </a:p>
        </p:txBody>
      </p:sp>
    </p:spTree>
    <p:extLst>
      <p:ext uri="{BB962C8B-B14F-4D97-AF65-F5344CB8AC3E}">
        <p14:creationId xmlns:p14="http://schemas.microsoft.com/office/powerpoint/2010/main" val="412011431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2.xml"/><Relationship Id="rId1" Type="http://schemas.openxmlformats.org/officeDocument/2006/relationships/tags" Target="../tags/tag1.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4.xml"/><Relationship Id="rId1" Type="http://schemas.openxmlformats.org/officeDocument/2006/relationships/tags" Target="../tags/tag3.xml"/></Relationships>
</file>

<file path=ppt/slideLayouts/_rels/slideLayout13.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6.xml"/><Relationship Id="rId1" Type="http://schemas.openxmlformats.org/officeDocument/2006/relationships/tags" Target="../tags/tag5.xml"/></Relationships>
</file>

<file path=ppt/slideLayouts/_rels/slideLayout14.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xml"/><Relationship Id="rId1" Type="http://schemas.openxmlformats.org/officeDocument/2006/relationships/tags" Target="../tags/tag7.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9.xml"/><Relationship Id="rId1" Type="http://schemas.openxmlformats.org/officeDocument/2006/relationships/vmlDrawing" Target="../drawings/vmlDrawing1.vml"/><Relationship Id="rId5" Type="http://schemas.openxmlformats.org/officeDocument/2006/relationships/image" Target="../media/image5.emf"/><Relationship Id="rId4" Type="http://schemas.openxmlformats.org/officeDocument/2006/relationships/oleObject" Target="../embeddings/oleObject1.bin"/></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6075" y="242332"/>
            <a:ext cx="11844000" cy="6432002"/>
          </a:xfrm>
          <a:prstGeom prst="rect">
            <a:avLst/>
          </a:prstGeom>
        </p:spPr>
      </p:pic>
    </p:spTree>
    <p:extLst>
      <p:ext uri="{BB962C8B-B14F-4D97-AF65-F5344CB8AC3E}">
        <p14:creationId xmlns:p14="http://schemas.microsoft.com/office/powerpoint/2010/main" val="3903732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Dark Band -side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a:t>Click to edit Master title style</a:t>
            </a:r>
          </a:p>
        </p:txBody>
      </p:sp>
      <p:sp>
        <p:nvSpPr>
          <p:cNvPr id="6" name="Text Placeholder 5"/>
          <p:cNvSpPr>
            <a:spLocks noGrp="1"/>
          </p:cNvSpPr>
          <p:nvPr>
            <p:ph type="body" sz="quarter" idx="10"/>
          </p:nvPr>
        </p:nvSpPr>
        <p:spPr>
          <a:xfrm>
            <a:off x="457199" y="1757363"/>
            <a:ext cx="5650637" cy="1968296"/>
          </a:xfrm>
        </p:spPr>
        <p:txBody>
          <a:bodyPr/>
          <a:lstStyle>
            <a:lvl1pPr marL="0" indent="0">
              <a:spcBef>
                <a:spcPts val="2400"/>
              </a:spcBef>
              <a:buNone/>
              <a:defRPr>
                <a:solidFill>
                  <a:schemeClr val="tx1"/>
                </a:solidFill>
              </a:defRPr>
            </a:lvl1pPr>
            <a:lvl2pPr marL="0" indent="0">
              <a:buClr>
                <a:schemeClr val="accent5"/>
              </a:buClr>
              <a:buFont typeface="Segoe UI" panose="020B0502040204020203" pitchFamily="34" charset="0"/>
              <a:buNone/>
              <a:defRPr sz="2000">
                <a:solidFill>
                  <a:schemeClr val="tx1"/>
                </a:solidFill>
              </a:defRPr>
            </a:lvl2pPr>
            <a:lvl3pPr marL="0" indent="0">
              <a:buNone/>
              <a:defRPr sz="1800">
                <a:solidFill>
                  <a:schemeClr val="tx1"/>
                </a:solidFill>
              </a:defRPr>
            </a:lvl3pPr>
            <a:lvl4pPr marL="0" indent="0">
              <a:buNone/>
              <a:defRPr sz="1600">
                <a:solidFill>
                  <a:schemeClr val="tx1"/>
                </a:solidFill>
              </a:defRPr>
            </a:lvl4pPr>
            <a:lvl5pPr marL="0" indent="0">
              <a:buNone/>
              <a:defRPr sz="1600">
                <a:solidFill>
                  <a:schemeClr val="tx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7"/>
          <p:cNvSpPr>
            <a:spLocks noGrp="1"/>
          </p:cNvSpPr>
          <p:nvPr>
            <p:ph type="body" sz="quarter" idx="11"/>
          </p:nvPr>
        </p:nvSpPr>
        <p:spPr>
          <a:xfrm>
            <a:off x="6394231" y="1757363"/>
            <a:ext cx="5530850" cy="2012346"/>
          </a:xfrm>
        </p:spPr>
        <p:txBody>
          <a:bodyPr/>
          <a:lstStyle>
            <a:lvl1pPr marL="0" indent="0">
              <a:spcBef>
                <a:spcPts val="2400"/>
              </a:spcBef>
              <a:buFont typeface="Arial" panose="020B0604020202020204" pitchFamily="34" charset="0"/>
              <a:buNone/>
              <a:defRPr lang="en-US" sz="3919" kern="1200" spc="0" baseline="0" dirty="0" smtClean="0">
                <a:solidFill>
                  <a:schemeClr val="tx1"/>
                </a:solidFill>
                <a:latin typeface="+mj-lt"/>
                <a:ea typeface="+mn-ea"/>
                <a:cs typeface="+mn-cs"/>
              </a:defRPr>
            </a:lvl1pPr>
            <a:lvl2pPr marL="0" indent="0">
              <a:buClr>
                <a:schemeClr val="accent5"/>
              </a:buClr>
              <a:buFont typeface="Segoe UI" panose="020B0502040204020203" pitchFamily="34" charset="0"/>
              <a:buNone/>
              <a:defRPr lang="en-US" sz="2000" kern="1200" spc="0" baseline="0" dirty="0" smtClean="0">
                <a:solidFill>
                  <a:schemeClr val="tx1"/>
                </a:solidFill>
                <a:latin typeface="+mn-lt"/>
                <a:ea typeface="+mn-ea"/>
                <a:cs typeface="+mn-cs"/>
              </a:defRPr>
            </a:lvl2pPr>
            <a:lvl3pPr marL="0" indent="0">
              <a:buNone/>
              <a:defRPr sz="1800">
                <a:solidFill>
                  <a:schemeClr val="tx1"/>
                </a:solidFill>
              </a:defRPr>
            </a:lvl3pPr>
            <a:lvl4pPr marL="0" indent="0">
              <a:buNone/>
              <a:defRPr sz="1600">
                <a:solidFill>
                  <a:schemeClr val="tx1"/>
                </a:solidFill>
              </a:defRPr>
            </a:lvl4pPr>
            <a:lvl5pPr marL="0" indent="0">
              <a:buNone/>
              <a:defRPr sz="1600">
                <a:solidFill>
                  <a:schemeClr val="tx1"/>
                </a:solidFill>
              </a:defRPr>
            </a:lvl5pPr>
          </a:lstStyle>
          <a:p>
            <a:pPr marL="571390" marR="0" lvl="0" indent="-571390" algn="l" defTabSz="914016" rtl="0" eaLnBrk="1" fontAlgn="auto" latinLnBrk="0" hangingPunct="1">
              <a:lnSpc>
                <a:spcPct val="90000"/>
              </a:lnSpc>
              <a:spcBef>
                <a:spcPts val="2400"/>
              </a:spcBef>
              <a:spcAft>
                <a:spcPts val="0"/>
              </a:spcAft>
              <a:buClrTx/>
              <a:buSzPct val="90000"/>
              <a:tabLst/>
            </a:pPr>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529446827"/>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Dark band + sub ">
    <p:bg>
      <p:bgPr>
        <a:gradFill>
          <a:gsLst>
            <a:gs pos="75000">
              <a:srgbClr val="002050"/>
            </a:gs>
            <a:gs pos="75000">
              <a:srgbClr val="02162E"/>
            </a:gs>
          </a:gsLst>
          <a:lin ang="16200000" scaled="1"/>
        </a:gradFill>
        <a:effectLst/>
      </p:bgPr>
    </p:bg>
    <p:spTree>
      <p:nvGrpSpPr>
        <p:cNvPr id="1" name=""/>
        <p:cNvGrpSpPr/>
        <p:nvPr/>
      </p:nvGrpSpPr>
      <p:grpSpPr>
        <a:xfrm>
          <a:off x="0" y="0"/>
          <a:ext cx="0" cy="0"/>
          <a:chOff x="0" y="0"/>
          <a:chExt cx="0" cy="0"/>
        </a:xfrm>
      </p:grpSpPr>
      <p:sp>
        <p:nvSpPr>
          <p:cNvPr id="3" name="Rectangle 2"/>
          <p:cNvSpPr/>
          <p:nvPr userDrawn="1">
            <p:custDataLst>
              <p:tags r:id="rId1"/>
            </p:custDataLst>
          </p:nvPr>
        </p:nvSpPr>
        <p:spPr bwMode="auto">
          <a:xfrm>
            <a:off x="8086803" y="-1887580"/>
            <a:ext cx="1524000" cy="1524000"/>
          </a:xfrm>
          <a:prstGeom prst="rect">
            <a:avLst/>
          </a:prstGeom>
          <a:solidFill>
            <a:srgbClr val="02162E"/>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68570" tIns="45713" rIns="68570" bIns="45713" numCol="1" rtlCol="0" anchor="b" anchorCtr="0" compatLnSpc="1">
            <a:prstTxWarp prst="textNoShape">
              <a:avLst/>
            </a:prstTxWarp>
          </a:bodyPr>
          <a:lstStyle/>
          <a:p>
            <a:pPr marL="0" marR="0" lvl="0" indent="0" algn="l" defTabSz="932293" rtl="0" eaLnBrk="1" fontAlgn="base" latinLnBrk="0" hangingPunct="1">
              <a:lnSpc>
                <a:spcPct val="100000"/>
              </a:lnSpc>
              <a:spcBef>
                <a:spcPct val="0"/>
              </a:spcBef>
              <a:spcAft>
                <a:spcPct val="0"/>
              </a:spcAft>
              <a:buClrTx/>
              <a:buSzTx/>
              <a:buFontTx/>
              <a:buNone/>
              <a:tabLst/>
              <a:defRPr/>
            </a:pPr>
            <a:r>
              <a:rPr kumimoji="0" lang="en-US" sz="1500" b="0" i="0" u="none" strike="noStrike" kern="1200" cap="none" spc="0" normalizeH="0" baseline="0" noProof="0">
                <a:ln>
                  <a:noFill/>
                </a:ln>
                <a:gradFill flip="none" rotWithShape="1">
                  <a:gsLst>
                    <a:gs pos="5417">
                      <a:srgbClr val="FFFFFF"/>
                    </a:gs>
                    <a:gs pos="100000">
                      <a:srgbClr val="FFFFFF"/>
                    </a:gs>
                  </a:gsLst>
                  <a:lin ang="5400000" scaled="0"/>
                  <a:tileRect/>
                </a:gradFill>
                <a:effectLst/>
                <a:uLnTx/>
                <a:uFillTx/>
                <a:latin typeface="Segoe UI"/>
                <a:ea typeface="+mn-ea"/>
                <a:cs typeface="+mn-cs"/>
              </a:rPr>
              <a:t>Text</a:t>
            </a:r>
            <a:endParaRPr kumimoji="0" lang="en-US" sz="1500" b="0" i="0" u="none" strike="noStrike" kern="1200" cap="none" spc="0" normalizeH="0" baseline="0" noProof="0" dirty="0">
              <a:ln>
                <a:noFill/>
              </a:ln>
              <a:gradFill flip="none" rotWithShape="1">
                <a:gsLst>
                  <a:gs pos="5417">
                    <a:srgbClr val="FFFFFF"/>
                  </a:gs>
                  <a:gs pos="100000">
                    <a:srgbClr val="FFFFFF"/>
                  </a:gs>
                </a:gsLst>
                <a:lin ang="5400000" scaled="0"/>
                <a:tileRect/>
              </a:gradFill>
              <a:effectLst/>
              <a:uLnTx/>
              <a:uFillTx/>
              <a:latin typeface="Segoe UI"/>
              <a:ea typeface="+mn-ea"/>
              <a:cs typeface="+mn-cs"/>
            </a:endParaRPr>
          </a:p>
        </p:txBody>
      </p:sp>
      <p:sp>
        <p:nvSpPr>
          <p:cNvPr id="5" name="Rectangle 4"/>
          <p:cNvSpPr/>
          <p:nvPr userDrawn="1">
            <p:custDataLst>
              <p:tags r:id="rId2"/>
            </p:custDataLst>
          </p:nvPr>
        </p:nvSpPr>
        <p:spPr bwMode="auto">
          <a:xfrm>
            <a:off x="9890551" y="-1872966"/>
            <a:ext cx="1524000" cy="1524000"/>
          </a:xfrm>
          <a:prstGeom prst="rect">
            <a:avLst/>
          </a:prstGeom>
          <a:solidFill>
            <a:srgbClr val="002050"/>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68570" tIns="45713" rIns="68570" bIns="45713" numCol="1" rtlCol="0" anchor="b" anchorCtr="0" compatLnSpc="1">
            <a:prstTxWarp prst="textNoShape">
              <a:avLst/>
            </a:prstTxWarp>
          </a:bodyPr>
          <a:lstStyle/>
          <a:p>
            <a:pPr marL="0" marR="0" lvl="0" indent="0" algn="l" defTabSz="932293" rtl="0" eaLnBrk="1" fontAlgn="base" latinLnBrk="0" hangingPunct="1">
              <a:lnSpc>
                <a:spcPct val="100000"/>
              </a:lnSpc>
              <a:spcBef>
                <a:spcPct val="0"/>
              </a:spcBef>
              <a:spcAft>
                <a:spcPct val="0"/>
              </a:spcAft>
              <a:buClrTx/>
              <a:buSzTx/>
              <a:buFontTx/>
              <a:buNone/>
              <a:tabLst/>
              <a:defRPr/>
            </a:pPr>
            <a:r>
              <a:rPr kumimoji="0" lang="en-US" sz="1500" b="0" i="0" u="none" strike="noStrike" kern="1200" cap="none" spc="0" normalizeH="0" baseline="0" noProof="0">
                <a:ln>
                  <a:noFill/>
                </a:ln>
                <a:gradFill flip="none" rotWithShape="1">
                  <a:gsLst>
                    <a:gs pos="5417">
                      <a:srgbClr val="FFFFFF"/>
                    </a:gs>
                    <a:gs pos="100000">
                      <a:srgbClr val="FFFFFF"/>
                    </a:gs>
                  </a:gsLst>
                  <a:lin ang="5400000" scaled="0"/>
                  <a:tileRect/>
                </a:gradFill>
                <a:effectLst/>
                <a:uLnTx/>
                <a:uFillTx/>
                <a:latin typeface="Segoe UI"/>
                <a:ea typeface="+mn-ea"/>
                <a:cs typeface="+mn-cs"/>
              </a:rPr>
              <a:t>Text</a:t>
            </a:r>
            <a:endParaRPr kumimoji="0" lang="en-US" sz="1500" b="0" i="0" u="none" strike="noStrike" kern="1200" cap="none" spc="0" normalizeH="0" baseline="0" noProof="0" dirty="0">
              <a:ln>
                <a:noFill/>
              </a:ln>
              <a:gradFill flip="none" rotWithShape="1">
                <a:gsLst>
                  <a:gs pos="5417">
                    <a:srgbClr val="FFFFFF"/>
                  </a:gs>
                  <a:gs pos="100000">
                    <a:srgbClr val="FFFFFF"/>
                  </a:gs>
                </a:gsLst>
                <a:lin ang="5400000" scaled="0"/>
                <a:tileRect/>
              </a:gradFill>
              <a:effectLst/>
              <a:uLnTx/>
              <a:uFillTx/>
              <a:latin typeface="Segoe UI"/>
              <a:ea typeface="+mn-ea"/>
              <a:cs typeface="+mn-cs"/>
            </a:endParaRPr>
          </a:p>
        </p:txBody>
      </p:sp>
      <p:sp>
        <p:nvSpPr>
          <p:cNvPr id="6" name="Title 5"/>
          <p:cNvSpPr>
            <a:spLocks noGrp="1"/>
          </p:cNvSpPr>
          <p:nvPr>
            <p:ph type="title"/>
          </p:nvPr>
        </p:nvSpPr>
        <p:spPr/>
        <p:txBody>
          <a:bodyPr/>
          <a:lstStyle>
            <a:lvl1pPr>
              <a:defRPr>
                <a:solidFill>
                  <a:schemeClr val="tx1"/>
                </a:solidFill>
              </a:defRPr>
            </a:lvl1pPr>
          </a:lstStyle>
          <a:p>
            <a:r>
              <a:rPr lang="en-US" dirty="0"/>
              <a:t>Click to edit Master title style</a:t>
            </a:r>
          </a:p>
        </p:txBody>
      </p:sp>
      <p:sp>
        <p:nvSpPr>
          <p:cNvPr id="8" name="Text Placeholder 7"/>
          <p:cNvSpPr>
            <a:spLocks noGrp="1"/>
          </p:cNvSpPr>
          <p:nvPr>
            <p:ph type="body" sz="quarter" idx="10"/>
          </p:nvPr>
        </p:nvSpPr>
        <p:spPr>
          <a:xfrm>
            <a:off x="274639" y="1052513"/>
            <a:ext cx="11704637" cy="580223"/>
          </a:xfrm>
        </p:spPr>
        <p:txBody>
          <a:bodyPr vert="horz" wrap="square" lIns="146304" tIns="91440" rIns="146304" bIns="91440" rtlCol="0">
            <a:spAutoFit/>
          </a:bodyPr>
          <a:lstStyle>
            <a:lvl1pPr marL="0" indent="0">
              <a:buNone/>
              <a:defRPr lang="en-US" sz="2800" dirty="0" smtClean="0">
                <a:solidFill>
                  <a:srgbClr val="0070C0"/>
                </a:solidFill>
              </a:defRPr>
            </a:lvl1pPr>
          </a:lstStyle>
          <a:p>
            <a:pPr marL="336015" lvl="0" indent="-336015"/>
            <a:r>
              <a:rPr lang="en-US" dirty="0"/>
              <a:t>Click to edit Master text styles</a:t>
            </a:r>
          </a:p>
        </p:txBody>
      </p:sp>
    </p:spTree>
    <p:extLst>
      <p:ext uri="{BB962C8B-B14F-4D97-AF65-F5344CB8AC3E}">
        <p14:creationId xmlns:p14="http://schemas.microsoft.com/office/powerpoint/2010/main" val="604131490"/>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DARK BAND - side text">
    <p:bg>
      <p:bgPr>
        <a:gradFill>
          <a:gsLst>
            <a:gs pos="75000">
              <a:srgbClr val="002050"/>
            </a:gs>
            <a:gs pos="75000">
              <a:srgbClr val="02162E"/>
            </a:gs>
          </a:gsLst>
          <a:lin ang="16200000" scaled="1"/>
        </a:gradFill>
        <a:effectLst/>
      </p:bgPr>
    </p:bg>
    <p:spTree>
      <p:nvGrpSpPr>
        <p:cNvPr id="1" name=""/>
        <p:cNvGrpSpPr/>
        <p:nvPr/>
      </p:nvGrpSpPr>
      <p:grpSpPr>
        <a:xfrm>
          <a:off x="0" y="0"/>
          <a:ext cx="0" cy="0"/>
          <a:chOff x="0" y="0"/>
          <a:chExt cx="0" cy="0"/>
        </a:xfrm>
      </p:grpSpPr>
      <p:sp>
        <p:nvSpPr>
          <p:cNvPr id="3" name="Rectangle 2"/>
          <p:cNvSpPr/>
          <p:nvPr userDrawn="1">
            <p:custDataLst>
              <p:tags r:id="rId1"/>
            </p:custDataLst>
          </p:nvPr>
        </p:nvSpPr>
        <p:spPr bwMode="auto">
          <a:xfrm>
            <a:off x="8086803" y="-1887580"/>
            <a:ext cx="1524000" cy="1524000"/>
          </a:xfrm>
          <a:prstGeom prst="rect">
            <a:avLst/>
          </a:prstGeom>
          <a:solidFill>
            <a:srgbClr val="02162E"/>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68570" tIns="45713" rIns="68570" bIns="45713" numCol="1" rtlCol="0" anchor="b" anchorCtr="0" compatLnSpc="1">
            <a:prstTxWarp prst="textNoShape">
              <a:avLst/>
            </a:prstTxWarp>
          </a:bodyPr>
          <a:lstStyle/>
          <a:p>
            <a:pPr marL="0" marR="0" lvl="0" indent="0" algn="l" defTabSz="932293" rtl="0" eaLnBrk="1" fontAlgn="base" latinLnBrk="0" hangingPunct="1">
              <a:lnSpc>
                <a:spcPct val="100000"/>
              </a:lnSpc>
              <a:spcBef>
                <a:spcPct val="0"/>
              </a:spcBef>
              <a:spcAft>
                <a:spcPct val="0"/>
              </a:spcAft>
              <a:buClrTx/>
              <a:buSzTx/>
              <a:buFontTx/>
              <a:buNone/>
              <a:tabLst/>
              <a:defRPr/>
            </a:pPr>
            <a:r>
              <a:rPr kumimoji="0" lang="en-US" sz="1500" b="0" i="0" u="none" strike="noStrike" kern="1200" cap="none" spc="0" normalizeH="0" baseline="0" noProof="0">
                <a:ln>
                  <a:noFill/>
                </a:ln>
                <a:gradFill flip="none" rotWithShape="1">
                  <a:gsLst>
                    <a:gs pos="5417">
                      <a:srgbClr val="FFFFFF"/>
                    </a:gs>
                    <a:gs pos="100000">
                      <a:srgbClr val="FFFFFF"/>
                    </a:gs>
                  </a:gsLst>
                  <a:lin ang="5400000" scaled="0"/>
                  <a:tileRect/>
                </a:gradFill>
                <a:effectLst/>
                <a:uLnTx/>
                <a:uFillTx/>
                <a:latin typeface="Segoe UI"/>
                <a:ea typeface="+mn-ea"/>
                <a:cs typeface="+mn-cs"/>
              </a:rPr>
              <a:t>Text</a:t>
            </a:r>
            <a:endParaRPr kumimoji="0" lang="en-US" sz="1500" b="0" i="0" u="none" strike="noStrike" kern="1200" cap="none" spc="0" normalizeH="0" baseline="0" noProof="0" dirty="0">
              <a:ln>
                <a:noFill/>
              </a:ln>
              <a:gradFill flip="none" rotWithShape="1">
                <a:gsLst>
                  <a:gs pos="5417">
                    <a:srgbClr val="FFFFFF"/>
                  </a:gs>
                  <a:gs pos="100000">
                    <a:srgbClr val="FFFFFF"/>
                  </a:gs>
                </a:gsLst>
                <a:lin ang="5400000" scaled="0"/>
                <a:tileRect/>
              </a:gradFill>
              <a:effectLst/>
              <a:uLnTx/>
              <a:uFillTx/>
              <a:latin typeface="Segoe UI"/>
              <a:ea typeface="+mn-ea"/>
              <a:cs typeface="+mn-cs"/>
            </a:endParaRPr>
          </a:p>
        </p:txBody>
      </p:sp>
      <p:sp>
        <p:nvSpPr>
          <p:cNvPr id="5" name="Rectangle 4"/>
          <p:cNvSpPr/>
          <p:nvPr userDrawn="1">
            <p:custDataLst>
              <p:tags r:id="rId2"/>
            </p:custDataLst>
          </p:nvPr>
        </p:nvSpPr>
        <p:spPr bwMode="auto">
          <a:xfrm>
            <a:off x="9890551" y="-1872966"/>
            <a:ext cx="1524000" cy="1524000"/>
          </a:xfrm>
          <a:prstGeom prst="rect">
            <a:avLst/>
          </a:prstGeom>
          <a:solidFill>
            <a:srgbClr val="002050"/>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68570" tIns="45713" rIns="68570" bIns="45713" numCol="1" rtlCol="0" anchor="b" anchorCtr="0" compatLnSpc="1">
            <a:prstTxWarp prst="textNoShape">
              <a:avLst/>
            </a:prstTxWarp>
          </a:bodyPr>
          <a:lstStyle/>
          <a:p>
            <a:pPr marL="0" marR="0" lvl="0" indent="0" algn="l" defTabSz="932293" rtl="0" eaLnBrk="1" fontAlgn="base" latinLnBrk="0" hangingPunct="1">
              <a:lnSpc>
                <a:spcPct val="100000"/>
              </a:lnSpc>
              <a:spcBef>
                <a:spcPct val="0"/>
              </a:spcBef>
              <a:spcAft>
                <a:spcPct val="0"/>
              </a:spcAft>
              <a:buClrTx/>
              <a:buSzTx/>
              <a:buFontTx/>
              <a:buNone/>
              <a:tabLst/>
              <a:defRPr/>
            </a:pPr>
            <a:r>
              <a:rPr kumimoji="0" lang="en-US" sz="1500" b="0" i="0" u="none" strike="noStrike" kern="1200" cap="none" spc="0" normalizeH="0" baseline="0" noProof="0">
                <a:ln>
                  <a:noFill/>
                </a:ln>
                <a:gradFill flip="none" rotWithShape="1">
                  <a:gsLst>
                    <a:gs pos="5417">
                      <a:srgbClr val="FFFFFF"/>
                    </a:gs>
                    <a:gs pos="100000">
                      <a:srgbClr val="FFFFFF"/>
                    </a:gs>
                  </a:gsLst>
                  <a:lin ang="5400000" scaled="0"/>
                  <a:tileRect/>
                </a:gradFill>
                <a:effectLst/>
                <a:uLnTx/>
                <a:uFillTx/>
                <a:latin typeface="Segoe UI"/>
                <a:ea typeface="+mn-ea"/>
                <a:cs typeface="+mn-cs"/>
              </a:rPr>
              <a:t>Text</a:t>
            </a:r>
            <a:endParaRPr kumimoji="0" lang="en-US" sz="1500" b="0" i="0" u="none" strike="noStrike" kern="1200" cap="none" spc="0" normalizeH="0" baseline="0" noProof="0" dirty="0">
              <a:ln>
                <a:noFill/>
              </a:ln>
              <a:gradFill flip="none" rotWithShape="1">
                <a:gsLst>
                  <a:gs pos="5417">
                    <a:srgbClr val="FFFFFF"/>
                  </a:gs>
                  <a:gs pos="100000">
                    <a:srgbClr val="FFFFFF"/>
                  </a:gs>
                </a:gsLst>
                <a:lin ang="5400000" scaled="0"/>
                <a:tileRect/>
              </a:gradFill>
              <a:effectLst/>
              <a:uLnTx/>
              <a:uFillTx/>
              <a:latin typeface="Segoe UI"/>
              <a:ea typeface="+mn-ea"/>
              <a:cs typeface="+mn-cs"/>
            </a:endParaRPr>
          </a:p>
        </p:txBody>
      </p:sp>
      <p:sp>
        <p:nvSpPr>
          <p:cNvPr id="6" name="Title 5"/>
          <p:cNvSpPr>
            <a:spLocks noGrp="1"/>
          </p:cNvSpPr>
          <p:nvPr>
            <p:ph type="title"/>
          </p:nvPr>
        </p:nvSpPr>
        <p:spPr/>
        <p:txBody>
          <a:bodyPr/>
          <a:lstStyle>
            <a:lvl1pPr>
              <a:defRPr>
                <a:solidFill>
                  <a:schemeClr val="tx1"/>
                </a:solidFill>
              </a:defRPr>
            </a:lvl1pPr>
          </a:lstStyle>
          <a:p>
            <a:r>
              <a:rPr lang="en-US" dirty="0"/>
              <a:t>Click to edit Master title style</a:t>
            </a:r>
          </a:p>
        </p:txBody>
      </p:sp>
      <p:sp>
        <p:nvSpPr>
          <p:cNvPr id="8" name="Text Placeholder 7"/>
          <p:cNvSpPr>
            <a:spLocks noGrp="1"/>
          </p:cNvSpPr>
          <p:nvPr>
            <p:ph type="body" sz="quarter" idx="10"/>
          </p:nvPr>
        </p:nvSpPr>
        <p:spPr>
          <a:xfrm>
            <a:off x="274639" y="1052513"/>
            <a:ext cx="11704637" cy="572464"/>
          </a:xfrm>
        </p:spPr>
        <p:txBody>
          <a:bodyPr/>
          <a:lstStyle>
            <a:lvl1pPr marL="0" indent="0">
              <a:buNone/>
              <a:defRPr sz="2800">
                <a:solidFill>
                  <a:srgbClr val="0070C0"/>
                </a:solidFill>
              </a:defRPr>
            </a:lvl1pPr>
            <a:lvl2pPr>
              <a:defRPr>
                <a:solidFill>
                  <a:schemeClr val="accent3"/>
                </a:solidFill>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US" dirty="0"/>
              <a:t>Click to edit Master text styles</a:t>
            </a:r>
          </a:p>
        </p:txBody>
      </p:sp>
      <p:sp>
        <p:nvSpPr>
          <p:cNvPr id="4" name="Text Placeholder 3"/>
          <p:cNvSpPr>
            <a:spLocks noGrp="1"/>
          </p:cNvSpPr>
          <p:nvPr>
            <p:ph type="body" sz="quarter" idx="11"/>
          </p:nvPr>
        </p:nvSpPr>
        <p:spPr>
          <a:xfrm>
            <a:off x="274638" y="2125663"/>
            <a:ext cx="11704637" cy="1809726"/>
          </a:xfrm>
        </p:spPr>
        <p:txBody>
          <a:bodyPr/>
          <a:lstStyle>
            <a:lvl1pPr marL="0" indent="0">
              <a:buFontTx/>
              <a:buNone/>
              <a:defRPr sz="3600">
                <a:solidFill>
                  <a:srgbClr val="00BCF2"/>
                </a:solidFill>
              </a:defRPr>
            </a:lvl1pPr>
            <a:lvl2pPr marL="0" indent="0">
              <a:spcAft>
                <a:spcPts val="600"/>
              </a:spcAft>
              <a:buFontTx/>
              <a:buNone/>
              <a:defRPr sz="1800">
                <a:solidFill>
                  <a:schemeClr val="tx1"/>
                </a:solidFill>
              </a:defRPr>
            </a:lvl2pPr>
            <a:lvl3pPr marL="0" indent="0">
              <a:buFontTx/>
              <a:buNone/>
              <a:defRPr sz="1600">
                <a:solidFill>
                  <a:schemeClr val="tx1"/>
                </a:solidFill>
              </a:defRPr>
            </a:lvl3pPr>
            <a:lvl4pPr marL="0" indent="0">
              <a:buFontTx/>
              <a:buNone/>
              <a:defRPr sz="1400">
                <a:solidFill>
                  <a:schemeClr val="tx1"/>
                </a:solidFill>
              </a:defRPr>
            </a:lvl4pPr>
            <a:lvl5pPr marL="0" indent="0">
              <a:buFontTx/>
              <a:buNone/>
              <a:defRPr sz="14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09329923"/>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DARK BAND - side text">
    <p:bg>
      <p:bgPr>
        <a:gradFill>
          <a:gsLst>
            <a:gs pos="75000">
              <a:srgbClr val="002050"/>
            </a:gs>
            <a:gs pos="75000">
              <a:srgbClr val="02162E"/>
            </a:gs>
          </a:gsLst>
          <a:lin ang="16200000" scaled="1"/>
        </a:gradFill>
        <a:effectLst/>
      </p:bgPr>
    </p:bg>
    <p:spTree>
      <p:nvGrpSpPr>
        <p:cNvPr id="1" name=""/>
        <p:cNvGrpSpPr/>
        <p:nvPr/>
      </p:nvGrpSpPr>
      <p:grpSpPr>
        <a:xfrm>
          <a:off x="0" y="0"/>
          <a:ext cx="0" cy="0"/>
          <a:chOff x="0" y="0"/>
          <a:chExt cx="0" cy="0"/>
        </a:xfrm>
      </p:grpSpPr>
      <p:sp>
        <p:nvSpPr>
          <p:cNvPr id="3" name="Rectangle 2"/>
          <p:cNvSpPr/>
          <p:nvPr userDrawn="1">
            <p:custDataLst>
              <p:tags r:id="rId1"/>
            </p:custDataLst>
          </p:nvPr>
        </p:nvSpPr>
        <p:spPr bwMode="auto">
          <a:xfrm>
            <a:off x="8086803" y="-1887580"/>
            <a:ext cx="1524000" cy="1524000"/>
          </a:xfrm>
          <a:prstGeom prst="rect">
            <a:avLst/>
          </a:prstGeom>
          <a:solidFill>
            <a:srgbClr val="02162E"/>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68570" tIns="45713" rIns="68570" bIns="45713" numCol="1" rtlCol="0" anchor="b" anchorCtr="0" compatLnSpc="1">
            <a:prstTxWarp prst="textNoShape">
              <a:avLst/>
            </a:prstTxWarp>
          </a:bodyPr>
          <a:lstStyle/>
          <a:p>
            <a:pPr marL="0" marR="0" lvl="0" indent="0" algn="l" defTabSz="932293" rtl="0" eaLnBrk="1" fontAlgn="base" latinLnBrk="0" hangingPunct="1">
              <a:lnSpc>
                <a:spcPct val="100000"/>
              </a:lnSpc>
              <a:spcBef>
                <a:spcPct val="0"/>
              </a:spcBef>
              <a:spcAft>
                <a:spcPct val="0"/>
              </a:spcAft>
              <a:buClrTx/>
              <a:buSzTx/>
              <a:buFontTx/>
              <a:buNone/>
              <a:tabLst/>
              <a:defRPr/>
            </a:pPr>
            <a:r>
              <a:rPr kumimoji="0" lang="en-US" sz="1500" b="0" i="0" u="none" strike="noStrike" kern="1200" cap="none" spc="0" normalizeH="0" baseline="0" noProof="0">
                <a:ln>
                  <a:noFill/>
                </a:ln>
                <a:gradFill flip="none" rotWithShape="1">
                  <a:gsLst>
                    <a:gs pos="5417">
                      <a:srgbClr val="FFFFFF"/>
                    </a:gs>
                    <a:gs pos="100000">
                      <a:srgbClr val="FFFFFF"/>
                    </a:gs>
                  </a:gsLst>
                  <a:lin ang="5400000" scaled="0"/>
                  <a:tileRect/>
                </a:gradFill>
                <a:effectLst/>
                <a:uLnTx/>
                <a:uFillTx/>
                <a:latin typeface="Segoe UI"/>
                <a:ea typeface="+mn-ea"/>
                <a:cs typeface="+mn-cs"/>
              </a:rPr>
              <a:t>Text</a:t>
            </a:r>
            <a:endParaRPr kumimoji="0" lang="en-US" sz="1500" b="0" i="0" u="none" strike="noStrike" kern="1200" cap="none" spc="0" normalizeH="0" baseline="0" noProof="0" dirty="0">
              <a:ln>
                <a:noFill/>
              </a:ln>
              <a:gradFill flip="none" rotWithShape="1">
                <a:gsLst>
                  <a:gs pos="5417">
                    <a:srgbClr val="FFFFFF"/>
                  </a:gs>
                  <a:gs pos="100000">
                    <a:srgbClr val="FFFFFF"/>
                  </a:gs>
                </a:gsLst>
                <a:lin ang="5400000" scaled="0"/>
                <a:tileRect/>
              </a:gradFill>
              <a:effectLst/>
              <a:uLnTx/>
              <a:uFillTx/>
              <a:latin typeface="Segoe UI"/>
              <a:ea typeface="+mn-ea"/>
              <a:cs typeface="+mn-cs"/>
            </a:endParaRPr>
          </a:p>
        </p:txBody>
      </p:sp>
      <p:sp>
        <p:nvSpPr>
          <p:cNvPr id="5" name="Rectangle 4"/>
          <p:cNvSpPr/>
          <p:nvPr userDrawn="1">
            <p:custDataLst>
              <p:tags r:id="rId2"/>
            </p:custDataLst>
          </p:nvPr>
        </p:nvSpPr>
        <p:spPr bwMode="auto">
          <a:xfrm>
            <a:off x="9890551" y="-1872966"/>
            <a:ext cx="1524000" cy="1524000"/>
          </a:xfrm>
          <a:prstGeom prst="rect">
            <a:avLst/>
          </a:prstGeom>
          <a:solidFill>
            <a:srgbClr val="002050"/>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68570" tIns="45713" rIns="68570" bIns="45713" numCol="1" rtlCol="0" anchor="b" anchorCtr="0" compatLnSpc="1">
            <a:prstTxWarp prst="textNoShape">
              <a:avLst/>
            </a:prstTxWarp>
          </a:bodyPr>
          <a:lstStyle/>
          <a:p>
            <a:pPr marL="0" marR="0" lvl="0" indent="0" algn="l" defTabSz="932293" rtl="0" eaLnBrk="1" fontAlgn="base" latinLnBrk="0" hangingPunct="1">
              <a:lnSpc>
                <a:spcPct val="100000"/>
              </a:lnSpc>
              <a:spcBef>
                <a:spcPct val="0"/>
              </a:spcBef>
              <a:spcAft>
                <a:spcPct val="0"/>
              </a:spcAft>
              <a:buClrTx/>
              <a:buSzTx/>
              <a:buFontTx/>
              <a:buNone/>
              <a:tabLst/>
              <a:defRPr/>
            </a:pPr>
            <a:r>
              <a:rPr kumimoji="0" lang="en-US" sz="1500" b="0" i="0" u="none" strike="noStrike" kern="1200" cap="none" spc="0" normalizeH="0" baseline="0" noProof="0">
                <a:ln>
                  <a:noFill/>
                </a:ln>
                <a:gradFill flip="none" rotWithShape="1">
                  <a:gsLst>
                    <a:gs pos="5417">
                      <a:srgbClr val="FFFFFF"/>
                    </a:gs>
                    <a:gs pos="100000">
                      <a:srgbClr val="FFFFFF"/>
                    </a:gs>
                  </a:gsLst>
                  <a:lin ang="5400000" scaled="0"/>
                  <a:tileRect/>
                </a:gradFill>
                <a:effectLst/>
                <a:uLnTx/>
                <a:uFillTx/>
                <a:latin typeface="Segoe UI"/>
                <a:ea typeface="+mn-ea"/>
                <a:cs typeface="+mn-cs"/>
              </a:rPr>
              <a:t>Text</a:t>
            </a:r>
            <a:endParaRPr kumimoji="0" lang="en-US" sz="1500" b="0" i="0" u="none" strike="noStrike" kern="1200" cap="none" spc="0" normalizeH="0" baseline="0" noProof="0" dirty="0">
              <a:ln>
                <a:noFill/>
              </a:ln>
              <a:gradFill flip="none" rotWithShape="1">
                <a:gsLst>
                  <a:gs pos="5417">
                    <a:srgbClr val="FFFFFF"/>
                  </a:gs>
                  <a:gs pos="100000">
                    <a:srgbClr val="FFFFFF"/>
                  </a:gs>
                </a:gsLst>
                <a:lin ang="5400000" scaled="0"/>
                <a:tileRect/>
              </a:gradFill>
              <a:effectLst/>
              <a:uLnTx/>
              <a:uFillTx/>
              <a:latin typeface="Segoe UI"/>
              <a:ea typeface="+mn-ea"/>
              <a:cs typeface="+mn-cs"/>
            </a:endParaRPr>
          </a:p>
        </p:txBody>
      </p:sp>
      <p:sp>
        <p:nvSpPr>
          <p:cNvPr id="6" name="Title 5"/>
          <p:cNvSpPr>
            <a:spLocks noGrp="1"/>
          </p:cNvSpPr>
          <p:nvPr>
            <p:ph type="title"/>
          </p:nvPr>
        </p:nvSpPr>
        <p:spPr/>
        <p:txBody>
          <a:bodyPr/>
          <a:lstStyle>
            <a:lvl1pPr>
              <a:defRPr>
                <a:solidFill>
                  <a:schemeClr val="tx1"/>
                </a:solidFill>
              </a:defRPr>
            </a:lvl1pPr>
          </a:lstStyle>
          <a:p>
            <a:r>
              <a:rPr lang="en-US" dirty="0"/>
              <a:t>Click to edit Master title style</a:t>
            </a:r>
          </a:p>
        </p:txBody>
      </p:sp>
      <p:sp>
        <p:nvSpPr>
          <p:cNvPr id="8" name="Text Placeholder 7"/>
          <p:cNvSpPr>
            <a:spLocks noGrp="1"/>
          </p:cNvSpPr>
          <p:nvPr>
            <p:ph type="body" sz="quarter" idx="10"/>
          </p:nvPr>
        </p:nvSpPr>
        <p:spPr>
          <a:xfrm>
            <a:off x="274639" y="1052513"/>
            <a:ext cx="11704637" cy="572464"/>
          </a:xfrm>
        </p:spPr>
        <p:txBody>
          <a:bodyPr/>
          <a:lstStyle>
            <a:lvl1pPr marL="0" indent="0">
              <a:buNone/>
              <a:defRPr sz="2800">
                <a:solidFill>
                  <a:srgbClr val="0070C0"/>
                </a:solidFill>
              </a:defRPr>
            </a:lvl1pPr>
            <a:lvl2pPr>
              <a:defRPr>
                <a:solidFill>
                  <a:schemeClr val="accent3"/>
                </a:solidFill>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US" dirty="0"/>
              <a:t>Click to edit Master text styles</a:t>
            </a:r>
          </a:p>
        </p:txBody>
      </p:sp>
      <p:sp>
        <p:nvSpPr>
          <p:cNvPr id="4" name="Text Placeholder 3"/>
          <p:cNvSpPr>
            <a:spLocks noGrp="1"/>
          </p:cNvSpPr>
          <p:nvPr>
            <p:ph type="body" sz="quarter" idx="11"/>
          </p:nvPr>
        </p:nvSpPr>
        <p:spPr>
          <a:xfrm>
            <a:off x="274638" y="2125663"/>
            <a:ext cx="5486400" cy="2298161"/>
          </a:xfrm>
        </p:spPr>
        <p:txBody>
          <a:bodyPr/>
          <a:lstStyle>
            <a:lvl1pPr marL="0" indent="0">
              <a:buFontTx/>
              <a:buNone/>
              <a:defRPr sz="3600">
                <a:solidFill>
                  <a:srgbClr val="00BCF2"/>
                </a:solidFill>
              </a:defRPr>
            </a:lvl1pPr>
            <a:lvl2pPr marL="0" indent="0">
              <a:buFontTx/>
              <a:buNone/>
              <a:defRPr sz="1800">
                <a:solidFill>
                  <a:schemeClr val="tx1"/>
                </a:solidFill>
              </a:defRPr>
            </a:lvl2pPr>
            <a:lvl3pPr marL="0" indent="0">
              <a:buFontTx/>
              <a:buNone/>
              <a:defRPr sz="1600">
                <a:solidFill>
                  <a:schemeClr val="tx1"/>
                </a:solidFill>
              </a:defRPr>
            </a:lvl3pPr>
            <a:lvl4pPr marL="0" indent="0">
              <a:buFontTx/>
              <a:buNone/>
              <a:defRPr sz="1400">
                <a:solidFill>
                  <a:schemeClr val="tx1"/>
                </a:solidFill>
              </a:defRPr>
            </a:lvl4pPr>
            <a:lvl5pPr marL="0" indent="0">
              <a:buFontTx/>
              <a:buNone/>
              <a:defRPr sz="14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417724445"/>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DARK BAND - side text">
    <p:spTree>
      <p:nvGrpSpPr>
        <p:cNvPr id="1" name=""/>
        <p:cNvGrpSpPr/>
        <p:nvPr/>
      </p:nvGrpSpPr>
      <p:grpSpPr>
        <a:xfrm>
          <a:off x="0" y="0"/>
          <a:ext cx="0" cy="0"/>
          <a:chOff x="0" y="0"/>
          <a:chExt cx="0" cy="0"/>
        </a:xfrm>
      </p:grpSpPr>
      <p:sp>
        <p:nvSpPr>
          <p:cNvPr id="3" name="Rectangle 2"/>
          <p:cNvSpPr/>
          <p:nvPr userDrawn="1">
            <p:custDataLst>
              <p:tags r:id="rId1"/>
            </p:custDataLst>
          </p:nvPr>
        </p:nvSpPr>
        <p:spPr bwMode="auto">
          <a:xfrm>
            <a:off x="8086803" y="-1887580"/>
            <a:ext cx="1524000" cy="1524000"/>
          </a:xfrm>
          <a:prstGeom prst="rect">
            <a:avLst/>
          </a:prstGeom>
          <a:solidFill>
            <a:srgbClr val="02162E"/>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68570" tIns="45713" rIns="68570" bIns="45713" numCol="1" rtlCol="0" anchor="b" anchorCtr="0" compatLnSpc="1">
            <a:prstTxWarp prst="textNoShape">
              <a:avLst/>
            </a:prstTxWarp>
          </a:bodyPr>
          <a:lstStyle/>
          <a:p>
            <a:pPr marL="0" marR="0" lvl="0" indent="0" algn="l" defTabSz="932293" rtl="0" eaLnBrk="1" fontAlgn="base" latinLnBrk="0" hangingPunct="1">
              <a:lnSpc>
                <a:spcPct val="100000"/>
              </a:lnSpc>
              <a:spcBef>
                <a:spcPct val="0"/>
              </a:spcBef>
              <a:spcAft>
                <a:spcPct val="0"/>
              </a:spcAft>
              <a:buClrTx/>
              <a:buSzTx/>
              <a:buFontTx/>
              <a:buNone/>
              <a:tabLst/>
              <a:defRPr/>
            </a:pPr>
            <a:r>
              <a:rPr kumimoji="0" lang="en-US" sz="1500" b="0" i="0" u="none" strike="noStrike" kern="1200" cap="none" spc="0" normalizeH="0" baseline="0" noProof="0">
                <a:ln>
                  <a:noFill/>
                </a:ln>
                <a:gradFill flip="none" rotWithShape="1">
                  <a:gsLst>
                    <a:gs pos="5417">
                      <a:srgbClr val="FFFFFF"/>
                    </a:gs>
                    <a:gs pos="100000">
                      <a:srgbClr val="FFFFFF"/>
                    </a:gs>
                  </a:gsLst>
                  <a:lin ang="5400000" scaled="0"/>
                  <a:tileRect/>
                </a:gradFill>
                <a:effectLst/>
                <a:uLnTx/>
                <a:uFillTx/>
                <a:latin typeface="Segoe UI"/>
                <a:ea typeface="+mn-ea"/>
                <a:cs typeface="+mn-cs"/>
              </a:rPr>
              <a:t>Text</a:t>
            </a:r>
            <a:endParaRPr kumimoji="0" lang="en-US" sz="1500" b="0" i="0" u="none" strike="noStrike" kern="1200" cap="none" spc="0" normalizeH="0" baseline="0" noProof="0" dirty="0">
              <a:ln>
                <a:noFill/>
              </a:ln>
              <a:gradFill flip="none" rotWithShape="1">
                <a:gsLst>
                  <a:gs pos="5417">
                    <a:srgbClr val="FFFFFF"/>
                  </a:gs>
                  <a:gs pos="100000">
                    <a:srgbClr val="FFFFFF"/>
                  </a:gs>
                </a:gsLst>
                <a:lin ang="5400000" scaled="0"/>
                <a:tileRect/>
              </a:gradFill>
              <a:effectLst/>
              <a:uLnTx/>
              <a:uFillTx/>
              <a:latin typeface="Segoe UI"/>
              <a:ea typeface="+mn-ea"/>
              <a:cs typeface="+mn-cs"/>
            </a:endParaRPr>
          </a:p>
        </p:txBody>
      </p:sp>
      <p:sp>
        <p:nvSpPr>
          <p:cNvPr id="5" name="Rectangle 4"/>
          <p:cNvSpPr/>
          <p:nvPr userDrawn="1">
            <p:custDataLst>
              <p:tags r:id="rId2"/>
            </p:custDataLst>
          </p:nvPr>
        </p:nvSpPr>
        <p:spPr bwMode="auto">
          <a:xfrm>
            <a:off x="9890551" y="-1872966"/>
            <a:ext cx="1524000" cy="1524000"/>
          </a:xfrm>
          <a:prstGeom prst="rect">
            <a:avLst/>
          </a:prstGeom>
          <a:solidFill>
            <a:srgbClr val="002050"/>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68570" tIns="45713" rIns="68570" bIns="45713" numCol="1" rtlCol="0" anchor="b" anchorCtr="0" compatLnSpc="1">
            <a:prstTxWarp prst="textNoShape">
              <a:avLst/>
            </a:prstTxWarp>
          </a:bodyPr>
          <a:lstStyle/>
          <a:p>
            <a:pPr marL="0" marR="0" lvl="0" indent="0" algn="l" defTabSz="932293" rtl="0" eaLnBrk="1" fontAlgn="base" latinLnBrk="0" hangingPunct="1">
              <a:lnSpc>
                <a:spcPct val="100000"/>
              </a:lnSpc>
              <a:spcBef>
                <a:spcPct val="0"/>
              </a:spcBef>
              <a:spcAft>
                <a:spcPct val="0"/>
              </a:spcAft>
              <a:buClrTx/>
              <a:buSzTx/>
              <a:buFontTx/>
              <a:buNone/>
              <a:tabLst/>
              <a:defRPr/>
            </a:pPr>
            <a:r>
              <a:rPr kumimoji="0" lang="en-US" sz="1500" b="0" i="0" u="none" strike="noStrike" kern="1200" cap="none" spc="0" normalizeH="0" baseline="0" noProof="0">
                <a:ln>
                  <a:noFill/>
                </a:ln>
                <a:gradFill flip="none" rotWithShape="1">
                  <a:gsLst>
                    <a:gs pos="5417">
                      <a:srgbClr val="FFFFFF"/>
                    </a:gs>
                    <a:gs pos="100000">
                      <a:srgbClr val="FFFFFF"/>
                    </a:gs>
                  </a:gsLst>
                  <a:lin ang="5400000" scaled="0"/>
                  <a:tileRect/>
                </a:gradFill>
                <a:effectLst/>
                <a:uLnTx/>
                <a:uFillTx/>
                <a:latin typeface="Segoe UI"/>
                <a:ea typeface="+mn-ea"/>
                <a:cs typeface="+mn-cs"/>
              </a:rPr>
              <a:t>Text</a:t>
            </a:r>
            <a:endParaRPr kumimoji="0" lang="en-US" sz="1500" b="0" i="0" u="none" strike="noStrike" kern="1200" cap="none" spc="0" normalizeH="0" baseline="0" noProof="0" dirty="0">
              <a:ln>
                <a:noFill/>
              </a:ln>
              <a:gradFill flip="none" rotWithShape="1">
                <a:gsLst>
                  <a:gs pos="5417">
                    <a:srgbClr val="FFFFFF"/>
                  </a:gs>
                  <a:gs pos="100000">
                    <a:srgbClr val="FFFFFF"/>
                  </a:gs>
                </a:gsLst>
                <a:lin ang="5400000" scaled="0"/>
                <a:tileRect/>
              </a:gradFill>
              <a:effectLst/>
              <a:uLnTx/>
              <a:uFillTx/>
              <a:latin typeface="Segoe UI"/>
              <a:ea typeface="+mn-ea"/>
              <a:cs typeface="+mn-cs"/>
            </a:endParaRPr>
          </a:p>
        </p:txBody>
      </p:sp>
      <p:sp>
        <p:nvSpPr>
          <p:cNvPr id="6" name="Title 5"/>
          <p:cNvSpPr>
            <a:spLocks noGrp="1"/>
          </p:cNvSpPr>
          <p:nvPr>
            <p:ph type="title"/>
          </p:nvPr>
        </p:nvSpPr>
        <p:spPr/>
        <p:txBody>
          <a:bodyPr/>
          <a:lstStyle>
            <a:lvl1pPr>
              <a:defRPr>
                <a:solidFill>
                  <a:schemeClr val="tx1"/>
                </a:solidFill>
              </a:defRPr>
            </a:lvl1pPr>
          </a:lstStyle>
          <a:p>
            <a:r>
              <a:rPr lang="en-US" dirty="0"/>
              <a:t>Click to edit Master title style</a:t>
            </a:r>
          </a:p>
        </p:txBody>
      </p:sp>
      <p:sp>
        <p:nvSpPr>
          <p:cNvPr id="8" name="Text Placeholder 7"/>
          <p:cNvSpPr>
            <a:spLocks noGrp="1"/>
          </p:cNvSpPr>
          <p:nvPr>
            <p:ph type="body" sz="quarter" idx="10"/>
          </p:nvPr>
        </p:nvSpPr>
        <p:spPr>
          <a:xfrm>
            <a:off x="274639" y="1052513"/>
            <a:ext cx="11704637" cy="572464"/>
          </a:xfrm>
        </p:spPr>
        <p:txBody>
          <a:bodyPr/>
          <a:lstStyle>
            <a:lvl1pPr marL="0" indent="0">
              <a:buNone/>
              <a:defRPr sz="2800">
                <a:solidFill>
                  <a:srgbClr val="0070C0"/>
                </a:solidFill>
              </a:defRPr>
            </a:lvl1pPr>
            <a:lvl2pPr>
              <a:defRPr>
                <a:solidFill>
                  <a:schemeClr val="accent3"/>
                </a:solidFill>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US" dirty="0"/>
              <a:t>Click to edit Master text styles</a:t>
            </a:r>
          </a:p>
        </p:txBody>
      </p:sp>
      <p:sp>
        <p:nvSpPr>
          <p:cNvPr id="4" name="Text Placeholder 3"/>
          <p:cNvSpPr>
            <a:spLocks noGrp="1"/>
          </p:cNvSpPr>
          <p:nvPr>
            <p:ph type="body" sz="quarter" idx="11"/>
          </p:nvPr>
        </p:nvSpPr>
        <p:spPr>
          <a:xfrm>
            <a:off x="274638" y="2125663"/>
            <a:ext cx="5486400" cy="2298161"/>
          </a:xfrm>
        </p:spPr>
        <p:txBody>
          <a:bodyPr/>
          <a:lstStyle>
            <a:lvl1pPr marL="0" indent="0">
              <a:buFontTx/>
              <a:buNone/>
              <a:defRPr sz="3600">
                <a:solidFill>
                  <a:srgbClr val="00BCF2"/>
                </a:solidFill>
              </a:defRPr>
            </a:lvl1pPr>
            <a:lvl2pPr marL="0" indent="0">
              <a:buFontTx/>
              <a:buNone/>
              <a:defRPr sz="1800">
                <a:solidFill>
                  <a:schemeClr val="tx1"/>
                </a:solidFill>
              </a:defRPr>
            </a:lvl2pPr>
            <a:lvl3pPr marL="0" indent="0">
              <a:buFontTx/>
              <a:buNone/>
              <a:defRPr sz="1600">
                <a:solidFill>
                  <a:schemeClr val="tx1"/>
                </a:solidFill>
              </a:defRPr>
            </a:lvl3pPr>
            <a:lvl4pPr marL="0" indent="0">
              <a:buFontTx/>
              <a:buNone/>
              <a:defRPr sz="1400">
                <a:solidFill>
                  <a:schemeClr val="tx1"/>
                </a:solidFill>
              </a:defRPr>
            </a:lvl4pPr>
            <a:lvl5pPr marL="0" indent="0">
              <a:buFontTx/>
              <a:buNone/>
              <a:defRPr sz="14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3"/>
          <p:cNvSpPr>
            <a:spLocks noGrp="1"/>
          </p:cNvSpPr>
          <p:nvPr>
            <p:ph type="body" sz="quarter" idx="12"/>
          </p:nvPr>
        </p:nvSpPr>
        <p:spPr>
          <a:xfrm>
            <a:off x="6258187" y="2125663"/>
            <a:ext cx="5486400" cy="2298161"/>
          </a:xfrm>
        </p:spPr>
        <p:txBody>
          <a:bodyPr/>
          <a:lstStyle>
            <a:lvl1pPr marL="0" indent="0">
              <a:buFontTx/>
              <a:buNone/>
              <a:defRPr sz="3600">
                <a:solidFill>
                  <a:srgbClr val="00BCF2"/>
                </a:solidFill>
              </a:defRPr>
            </a:lvl1pPr>
            <a:lvl2pPr marL="0" indent="0">
              <a:buFontTx/>
              <a:buNone/>
              <a:defRPr sz="1800">
                <a:solidFill>
                  <a:schemeClr val="tx1"/>
                </a:solidFill>
              </a:defRPr>
            </a:lvl2pPr>
            <a:lvl3pPr marL="0" indent="0">
              <a:buFontTx/>
              <a:buNone/>
              <a:defRPr sz="1600">
                <a:solidFill>
                  <a:schemeClr val="tx1"/>
                </a:solidFill>
              </a:defRPr>
            </a:lvl3pPr>
            <a:lvl4pPr marL="0" indent="0">
              <a:buFontTx/>
              <a:buNone/>
              <a:defRPr sz="1400">
                <a:solidFill>
                  <a:schemeClr val="tx1"/>
                </a:solidFill>
              </a:defRPr>
            </a:lvl4pPr>
            <a:lvl5pPr marL="0" indent="0">
              <a:buFontTx/>
              <a:buNone/>
              <a:defRPr sz="14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071887350"/>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mp; 2-color Non-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a:t>Click to edit Master title style</a:t>
            </a:r>
            <a:endParaRPr lang="en-US" dirty="0"/>
          </a:p>
        </p:txBody>
      </p:sp>
      <p:sp>
        <p:nvSpPr>
          <p:cNvPr id="6" name="Text Placeholder 5"/>
          <p:cNvSpPr>
            <a:spLocks noGrp="1"/>
          </p:cNvSpPr>
          <p:nvPr>
            <p:ph type="body" sz="quarter" idx="10"/>
          </p:nvPr>
        </p:nvSpPr>
        <p:spPr>
          <a:xfrm>
            <a:off x="269241" y="1562101"/>
            <a:ext cx="11653523" cy="2050772"/>
          </a:xfrm>
        </p:spPr>
        <p:txBody>
          <a:bodyPr/>
          <a:lstStyle>
            <a:lvl1pPr marL="0" indent="0">
              <a:buNone/>
              <a:defRPr>
                <a:gradFill>
                  <a:gsLst>
                    <a:gs pos="1250">
                      <a:schemeClr val="tx2"/>
                    </a:gs>
                    <a:gs pos="99000">
                      <a:schemeClr val="tx2"/>
                    </a:gs>
                  </a:gsLst>
                  <a:lin ang="5400000" scaled="0"/>
                </a:gradFill>
              </a:defRPr>
            </a:lvl1pPr>
            <a:lvl2pPr marL="0" indent="0">
              <a:buFontTx/>
              <a:buNone/>
              <a:defRPr sz="1961"/>
            </a:lvl2pPr>
            <a:lvl3pPr marL="224011" indent="0">
              <a:buNone/>
              <a:defRPr/>
            </a:lvl3pPr>
            <a:lvl4pPr marL="448021" indent="0">
              <a:buNone/>
              <a:defRPr/>
            </a:lvl4pPr>
            <a:lvl5pPr marL="672032" indent="0">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139162327"/>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Content 1st level color tex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09935" y="1562100"/>
            <a:ext cx="11653523" cy="2105091"/>
          </a:xfrm>
        </p:spPr>
        <p:txBody>
          <a:bodyPr>
            <a:spAutoFit/>
          </a:bodyPr>
          <a:lstStyle>
            <a:lvl1pPr>
              <a:defRPr sz="3919">
                <a:gradFill>
                  <a:gsLst>
                    <a:gs pos="1250">
                      <a:schemeClr val="tx2"/>
                    </a:gs>
                    <a:gs pos="99000">
                      <a:schemeClr val="tx2"/>
                    </a:gs>
                  </a:gsLst>
                  <a:lin ang="5400000" scaled="0"/>
                </a:gra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825102595"/>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9" y="1562100"/>
            <a:ext cx="11653523" cy="2105091"/>
          </a:xfrm>
        </p:spPr>
        <p:txBody>
          <a:bodyPr>
            <a:spAutoFit/>
          </a:bodyPr>
          <a:lstStyle>
            <a:lvl1pPr>
              <a:defRPr sz="3919"/>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259591883"/>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wo Column 2-color Non-bullete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69243" y="1562101"/>
            <a:ext cx="5378548" cy="1942136"/>
          </a:xfrm>
        </p:spPr>
        <p:txBody>
          <a:bodyPr wrap="square">
            <a:spAutoFit/>
          </a:bodyPr>
          <a:lstStyle>
            <a:lvl1pPr marL="0" indent="0">
              <a:spcBef>
                <a:spcPts val="1200"/>
              </a:spcBef>
              <a:buClr>
                <a:schemeClr val="tx1"/>
              </a:buClr>
              <a:buFont typeface="Wingdings" pitchFamily="2" charset="2"/>
              <a:buNone/>
              <a:defRPr sz="3135">
                <a:gradFill>
                  <a:gsLst>
                    <a:gs pos="1250">
                      <a:schemeClr val="tx2"/>
                    </a:gs>
                    <a:gs pos="99000">
                      <a:schemeClr val="tx2"/>
                    </a:gs>
                  </a:gsLst>
                  <a:lin ang="5400000" scaled="0"/>
                </a:gradFill>
              </a:defRPr>
            </a:lvl1pPr>
            <a:lvl2pPr marL="0" indent="0">
              <a:buNone/>
              <a:defRPr sz="1961"/>
            </a:lvl2pPr>
            <a:lvl3pPr marL="227122" indent="0">
              <a:buNone/>
              <a:tabLst/>
              <a:defRPr sz="1961"/>
            </a:lvl3pPr>
            <a:lvl4pPr marL="451132" indent="0">
              <a:buNone/>
              <a:defRPr/>
            </a:lvl4pPr>
            <a:lvl5pPr marL="672032" indent="0">
              <a:buNone/>
              <a:tabLs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3"/>
          <p:cNvSpPr>
            <a:spLocks noGrp="1"/>
          </p:cNvSpPr>
          <p:nvPr>
            <p:ph type="body" sz="quarter" idx="11"/>
          </p:nvPr>
        </p:nvSpPr>
        <p:spPr>
          <a:xfrm>
            <a:off x="6544214" y="1562101"/>
            <a:ext cx="5378548" cy="1942136"/>
          </a:xfrm>
        </p:spPr>
        <p:txBody>
          <a:bodyPr wrap="square">
            <a:spAutoFit/>
          </a:bodyPr>
          <a:lstStyle>
            <a:lvl1pPr marL="0" indent="0">
              <a:spcBef>
                <a:spcPts val="1200"/>
              </a:spcBef>
              <a:buClr>
                <a:schemeClr val="tx1"/>
              </a:buClr>
              <a:buFont typeface="Wingdings" pitchFamily="2" charset="2"/>
              <a:buNone/>
              <a:defRPr sz="3135">
                <a:gradFill>
                  <a:gsLst>
                    <a:gs pos="1250">
                      <a:schemeClr val="tx2"/>
                    </a:gs>
                    <a:gs pos="99000">
                      <a:schemeClr val="tx2"/>
                    </a:gs>
                  </a:gsLst>
                  <a:lin ang="5400000" scaled="0"/>
                </a:gradFill>
              </a:defRPr>
            </a:lvl1pPr>
            <a:lvl2pPr marL="0" indent="0">
              <a:buNone/>
              <a:defRPr sz="1961"/>
            </a:lvl2pPr>
            <a:lvl3pPr marL="227122" indent="0">
              <a:buNone/>
              <a:tabLst/>
              <a:defRPr sz="1961"/>
            </a:lvl3pPr>
            <a:lvl4pPr marL="451132" indent="0">
              <a:buNone/>
              <a:defRPr/>
            </a:lvl4pPr>
            <a:lvl5pPr marL="672032" indent="0">
              <a:buNone/>
              <a:tabLs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Title 2"/>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697347428"/>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wo Column Non-bulleted tex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69243" y="1562101"/>
            <a:ext cx="5378548" cy="1942136"/>
          </a:xfrm>
        </p:spPr>
        <p:txBody>
          <a:bodyPr wrap="square">
            <a:spAutoFit/>
          </a:bodyPr>
          <a:lstStyle>
            <a:lvl1pPr marL="0" indent="0">
              <a:spcBef>
                <a:spcPts val="1200"/>
              </a:spcBef>
              <a:buClr>
                <a:schemeClr val="tx1"/>
              </a:buClr>
              <a:buFont typeface="Wingdings" pitchFamily="2" charset="2"/>
              <a:buNone/>
              <a:defRPr sz="3135"/>
            </a:lvl1pPr>
            <a:lvl2pPr marL="0" indent="0">
              <a:buNone/>
              <a:defRPr sz="1961"/>
            </a:lvl2pPr>
            <a:lvl3pPr marL="227122" indent="0">
              <a:buNone/>
              <a:tabLst/>
              <a:defRPr sz="1961"/>
            </a:lvl3pPr>
            <a:lvl4pPr marL="451132" indent="0">
              <a:buNone/>
              <a:defRPr/>
            </a:lvl4pPr>
            <a:lvl5pPr marL="672032" indent="0">
              <a:buNone/>
              <a:tabLs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3"/>
          <p:cNvSpPr>
            <a:spLocks noGrp="1"/>
          </p:cNvSpPr>
          <p:nvPr>
            <p:ph type="body" sz="quarter" idx="11"/>
          </p:nvPr>
        </p:nvSpPr>
        <p:spPr>
          <a:xfrm>
            <a:off x="6544214" y="1562101"/>
            <a:ext cx="5378548" cy="1942136"/>
          </a:xfrm>
        </p:spPr>
        <p:txBody>
          <a:bodyPr wrap="square">
            <a:spAutoFit/>
          </a:bodyPr>
          <a:lstStyle>
            <a:lvl1pPr marL="0" indent="0">
              <a:spcBef>
                <a:spcPts val="1200"/>
              </a:spcBef>
              <a:buClr>
                <a:schemeClr val="tx1"/>
              </a:buClr>
              <a:buFont typeface="Wingdings" pitchFamily="2" charset="2"/>
              <a:buNone/>
              <a:defRPr sz="3135"/>
            </a:lvl1pPr>
            <a:lvl2pPr marL="0" indent="0">
              <a:buNone/>
              <a:defRPr sz="1961"/>
            </a:lvl2pPr>
            <a:lvl3pPr marL="227122" indent="0">
              <a:buNone/>
              <a:tabLst/>
              <a:defRPr sz="1961"/>
            </a:lvl3pPr>
            <a:lvl4pPr marL="451132" indent="0">
              <a:buNone/>
              <a:defRPr/>
            </a:lvl4pPr>
            <a:lvl5pPr marL="672032" indent="0">
              <a:buNone/>
              <a:tabLs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Title 2"/>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97568175"/>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C8B728F3-0CFA-4BEB-B67E-2A01ED21FEC8}" type="datetimeFigureOut">
              <a:rPr lang="en-IN" smtClean="0"/>
              <a:t>27-06-2017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2F6AFA1-6E7A-4276-8BA0-6065B8159AA3}" type="slidenum">
              <a:rPr lang="en-IN" smtClean="0"/>
              <a:t>‹#›</a:t>
            </a:fld>
            <a:endParaRPr lang="en-IN"/>
          </a:p>
        </p:txBody>
      </p:sp>
      <p:pic>
        <p:nvPicPr>
          <p:cNvPr id="7" name="Picture 6"/>
          <p:cNvPicPr>
            <a:picLocks noChangeAspect="1"/>
          </p:cNvPicPr>
          <p:nvPr userDrawn="1"/>
        </p:nvPicPr>
        <p:blipFill>
          <a:blip r:embed="rId2" cstate="print">
            <a:extLst>
              <a:ext uri="{BEBA8EAE-BF5A-486C-A8C5-ECC9F3942E4B}">
                <a14:imgProps xmlns:a14="http://schemas.microsoft.com/office/drawing/2010/main">
                  <a14:imgLayer r:embed="rId3">
                    <a14:imgEffect>
                      <a14:sharpenSoften amount="2000"/>
                    </a14:imgEffect>
                  </a14:imgLayer>
                </a14:imgProps>
              </a:ext>
              <a:ext uri="{28A0092B-C50C-407E-A947-70E740481C1C}">
                <a14:useLocalDpi xmlns:a14="http://schemas.microsoft.com/office/drawing/2010/main" val="0"/>
              </a:ext>
            </a:extLst>
          </a:blip>
          <a:stretch>
            <a:fillRect/>
          </a:stretch>
        </p:blipFill>
        <p:spPr>
          <a:xfrm>
            <a:off x="208200" y="89163"/>
            <a:ext cx="1260000" cy="236513"/>
          </a:xfrm>
          <a:prstGeom prst="rect">
            <a:avLst/>
          </a:prstGeom>
          <a:effectLst>
            <a:glow rad="127000">
              <a:schemeClr val="accent1">
                <a:alpha val="0"/>
              </a:schemeClr>
            </a:glow>
          </a:effectLst>
        </p:spPr>
      </p:pic>
      <p:grpSp>
        <p:nvGrpSpPr>
          <p:cNvPr id="8" name="Group 7"/>
          <p:cNvGrpSpPr/>
          <p:nvPr userDrawn="1"/>
        </p:nvGrpSpPr>
        <p:grpSpPr bwMode="grayWhite">
          <a:xfrm>
            <a:off x="10231483" y="16992"/>
            <a:ext cx="1852480" cy="540523"/>
            <a:chOff x="96347" y="-6928"/>
            <a:chExt cx="1852480" cy="540523"/>
          </a:xfrm>
          <a:effectLst>
            <a:reflection endPos="0" dist="50800" dir="5400000" sy="-100000" algn="bl" rotWithShape="0"/>
          </a:effectLst>
        </p:grpSpPr>
        <p:sp>
          <p:nvSpPr>
            <p:cNvPr id="9" name="TextBox 8"/>
            <p:cNvSpPr txBox="1"/>
            <p:nvPr userDrawn="1"/>
          </p:nvSpPr>
          <p:spPr bwMode="grayWhite">
            <a:xfrm>
              <a:off x="267613" y="-6928"/>
              <a:ext cx="1508180" cy="276999"/>
            </a:xfrm>
            <a:prstGeom prst="rect">
              <a:avLst/>
            </a:prstGeom>
            <a:noFill/>
          </p:spPr>
          <p:txBody>
            <a:bodyPr wrap="square" rtlCol="0">
              <a:spAutoFit/>
            </a:bodyPr>
            <a:lstStyle/>
            <a:p>
              <a:r>
                <a:rPr lang="en-IN" sz="1200" b="1" dirty="0">
                  <a:solidFill>
                    <a:srgbClr val="F97E23"/>
                  </a:solidFill>
                  <a:latin typeface="Montserrat" panose="00000500000000000000" pitchFamily="50" charset="0"/>
                </a:rPr>
                <a:t>INTEGRATE 2017</a:t>
              </a:r>
            </a:p>
          </p:txBody>
        </p:sp>
        <p:grpSp>
          <p:nvGrpSpPr>
            <p:cNvPr id="10" name="Group 9"/>
            <p:cNvGrpSpPr/>
            <p:nvPr userDrawn="1"/>
          </p:nvGrpSpPr>
          <p:grpSpPr bwMode="grayWhite">
            <a:xfrm>
              <a:off x="96347" y="285494"/>
              <a:ext cx="1852480" cy="248101"/>
              <a:chOff x="5052596" y="2528426"/>
              <a:chExt cx="2620668" cy="525771"/>
            </a:xfrm>
          </p:grpSpPr>
          <p:sp>
            <p:nvSpPr>
              <p:cNvPr id="11" name="Rectangle 10"/>
              <p:cNvSpPr/>
              <p:nvPr userDrawn="1"/>
            </p:nvSpPr>
            <p:spPr bwMode="grayWhite">
              <a:xfrm>
                <a:off x="5052598" y="2528430"/>
                <a:ext cx="1548752" cy="525767"/>
              </a:xfrm>
              <a:prstGeom prst="rect">
                <a:avLst/>
              </a:prstGeom>
              <a:solidFill>
                <a:srgbClr val="1969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000" dirty="0">
                  <a:latin typeface="Lato" panose="020F0502020204030203" pitchFamily="34" charset="0"/>
                  <a:ea typeface="Lato" panose="020F0502020204030203" pitchFamily="34" charset="0"/>
                  <a:cs typeface="Lato" panose="020F0502020204030203" pitchFamily="34" charset="0"/>
                </a:endParaRPr>
              </a:p>
            </p:txBody>
          </p:sp>
          <p:sp>
            <p:nvSpPr>
              <p:cNvPr id="12" name="Flowchart: Card 25"/>
              <p:cNvSpPr/>
              <p:nvPr userDrawn="1"/>
            </p:nvSpPr>
            <p:spPr bwMode="grayWhite">
              <a:xfrm rot="10800000" flipH="1">
                <a:off x="6165559" y="2528426"/>
                <a:ext cx="1507705" cy="525769"/>
              </a:xfrm>
              <a:custGeom>
                <a:avLst/>
                <a:gdLst>
                  <a:gd name="connsiteX0" fmla="*/ 0 w 10000"/>
                  <a:gd name="connsiteY0" fmla="*/ 2000 h 10000"/>
                  <a:gd name="connsiteX1" fmla="*/ 2000 w 10000"/>
                  <a:gd name="connsiteY1" fmla="*/ 0 h 10000"/>
                  <a:gd name="connsiteX2" fmla="*/ 10000 w 10000"/>
                  <a:gd name="connsiteY2" fmla="*/ 0 h 10000"/>
                  <a:gd name="connsiteX3" fmla="*/ 10000 w 10000"/>
                  <a:gd name="connsiteY3" fmla="*/ 10000 h 10000"/>
                  <a:gd name="connsiteX4" fmla="*/ 0 w 10000"/>
                  <a:gd name="connsiteY4" fmla="*/ 10000 h 10000"/>
                  <a:gd name="connsiteX5" fmla="*/ 0 w 10000"/>
                  <a:gd name="connsiteY5" fmla="*/ 2000 h 10000"/>
                  <a:gd name="connsiteX0" fmla="*/ 43 w 10000"/>
                  <a:gd name="connsiteY0" fmla="*/ 9813 h 10000"/>
                  <a:gd name="connsiteX1" fmla="*/ 2000 w 10000"/>
                  <a:gd name="connsiteY1" fmla="*/ 0 h 10000"/>
                  <a:gd name="connsiteX2" fmla="*/ 10000 w 10000"/>
                  <a:gd name="connsiteY2" fmla="*/ 0 h 10000"/>
                  <a:gd name="connsiteX3" fmla="*/ 10000 w 10000"/>
                  <a:gd name="connsiteY3" fmla="*/ 10000 h 10000"/>
                  <a:gd name="connsiteX4" fmla="*/ 0 w 10000"/>
                  <a:gd name="connsiteY4" fmla="*/ 10000 h 10000"/>
                  <a:gd name="connsiteX5" fmla="*/ 43 w 10000"/>
                  <a:gd name="connsiteY5" fmla="*/ 9813 h 10000"/>
                  <a:gd name="connsiteX0" fmla="*/ 43 w 10000"/>
                  <a:gd name="connsiteY0" fmla="*/ 9813 h 10000"/>
                  <a:gd name="connsiteX1" fmla="*/ 689 w 10000"/>
                  <a:gd name="connsiteY1" fmla="*/ 0 h 10000"/>
                  <a:gd name="connsiteX2" fmla="*/ 10000 w 10000"/>
                  <a:gd name="connsiteY2" fmla="*/ 0 h 10000"/>
                  <a:gd name="connsiteX3" fmla="*/ 10000 w 10000"/>
                  <a:gd name="connsiteY3" fmla="*/ 10000 h 10000"/>
                  <a:gd name="connsiteX4" fmla="*/ 0 w 10000"/>
                  <a:gd name="connsiteY4" fmla="*/ 10000 h 10000"/>
                  <a:gd name="connsiteX5" fmla="*/ 43 w 10000"/>
                  <a:gd name="connsiteY5" fmla="*/ 9813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10000">
                    <a:moveTo>
                      <a:pt x="43" y="9813"/>
                    </a:moveTo>
                    <a:cubicBezTo>
                      <a:pt x="258" y="6542"/>
                      <a:pt x="474" y="3271"/>
                      <a:pt x="689" y="0"/>
                    </a:cubicBezTo>
                    <a:lnTo>
                      <a:pt x="10000" y="0"/>
                    </a:lnTo>
                    <a:lnTo>
                      <a:pt x="10000" y="10000"/>
                    </a:lnTo>
                    <a:lnTo>
                      <a:pt x="0" y="10000"/>
                    </a:lnTo>
                    <a:cubicBezTo>
                      <a:pt x="14" y="9938"/>
                      <a:pt x="29" y="9875"/>
                      <a:pt x="43" y="9813"/>
                    </a:cubicBezTo>
                    <a:close/>
                  </a:path>
                </a:pathLst>
              </a:custGeom>
              <a:solidFill>
                <a:srgbClr val="4EC1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3" name="TextBox 12"/>
              <p:cNvSpPr txBox="1"/>
              <p:nvPr userDrawn="1"/>
            </p:nvSpPr>
            <p:spPr bwMode="grayWhite">
              <a:xfrm>
                <a:off x="5052596" y="2562884"/>
                <a:ext cx="1180819" cy="456564"/>
              </a:xfrm>
              <a:prstGeom prst="rect">
                <a:avLst/>
              </a:prstGeom>
              <a:noFill/>
            </p:spPr>
            <p:txBody>
              <a:bodyPr wrap="square" rtlCol="0">
                <a:spAutoFit/>
              </a:bodyPr>
              <a:lstStyle/>
              <a:p>
                <a:pPr algn="ctr"/>
                <a:r>
                  <a:rPr lang="en-IN" sz="800" dirty="0">
                    <a:solidFill>
                      <a:schemeClr val="bg1"/>
                    </a:solidFill>
                    <a:latin typeface="Lato" panose="020F0502020204030203" pitchFamily="34" charset="0"/>
                    <a:ea typeface="Lato" panose="020F0502020204030203" pitchFamily="34" charset="0"/>
                    <a:cs typeface="Lato" panose="020F0502020204030203" pitchFamily="34" charset="0"/>
                  </a:rPr>
                  <a:t>Kings</a:t>
                </a:r>
                <a:r>
                  <a:rPr lang="en-IN" sz="800" baseline="0" dirty="0">
                    <a:solidFill>
                      <a:schemeClr val="bg1"/>
                    </a:solidFill>
                    <a:latin typeface="Lato" panose="020F0502020204030203" pitchFamily="34" charset="0"/>
                    <a:ea typeface="Lato" panose="020F0502020204030203" pitchFamily="34" charset="0"/>
                    <a:cs typeface="Lato" panose="020F0502020204030203" pitchFamily="34" charset="0"/>
                  </a:rPr>
                  <a:t> Place</a:t>
                </a:r>
                <a:endParaRPr lang="en-IN" sz="8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4" name="TextBox 13"/>
              <p:cNvSpPr txBox="1"/>
              <p:nvPr userDrawn="1"/>
            </p:nvSpPr>
            <p:spPr bwMode="grayWhite">
              <a:xfrm>
                <a:off x="6325614" y="2562884"/>
                <a:ext cx="1143959" cy="456565"/>
              </a:xfrm>
              <a:prstGeom prst="rect">
                <a:avLst/>
              </a:prstGeom>
              <a:noFill/>
            </p:spPr>
            <p:txBody>
              <a:bodyPr wrap="square" rtlCol="0">
                <a:spAutoFit/>
              </a:bodyPr>
              <a:lstStyle/>
              <a:p>
                <a:pPr algn="l"/>
                <a:r>
                  <a:rPr lang="en-IN" sz="800" dirty="0">
                    <a:solidFill>
                      <a:schemeClr val="bg1"/>
                    </a:solidFill>
                    <a:latin typeface="Lato" panose="020F0502020204030203" pitchFamily="34" charset="0"/>
                    <a:ea typeface="Lato" panose="020F0502020204030203" pitchFamily="34" charset="0"/>
                    <a:cs typeface="Lato" panose="020F0502020204030203" pitchFamily="34" charset="0"/>
                  </a:rPr>
                  <a:t>June 26 — 28</a:t>
                </a:r>
              </a:p>
            </p:txBody>
          </p:sp>
        </p:grpSp>
      </p:grpSp>
    </p:spTree>
    <p:extLst>
      <p:ext uri="{BB962C8B-B14F-4D97-AF65-F5344CB8AC3E}">
        <p14:creationId xmlns:p14="http://schemas.microsoft.com/office/powerpoint/2010/main" val="11086089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wo Column Bullet text 1st level color">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69243" y="1562100"/>
            <a:ext cx="5378548" cy="2430750"/>
          </a:xfrm>
        </p:spPr>
        <p:txBody>
          <a:bodyPr wrap="square">
            <a:spAutoFit/>
          </a:bodyPr>
          <a:lstStyle>
            <a:lvl1pPr marL="281569" indent="-281569">
              <a:spcBef>
                <a:spcPts val="1200"/>
              </a:spcBef>
              <a:buClr>
                <a:schemeClr val="tx2"/>
              </a:buClr>
              <a:buFont typeface="Arial" pitchFamily="34" charset="0"/>
              <a:buChar char="•"/>
              <a:defRPr sz="3135">
                <a:gradFill>
                  <a:gsLst>
                    <a:gs pos="1250">
                      <a:schemeClr val="tx2"/>
                    </a:gs>
                    <a:gs pos="99000">
                      <a:schemeClr val="tx2"/>
                    </a:gs>
                  </a:gsLst>
                  <a:lin ang="5400000" scaled="0"/>
                </a:gradFill>
              </a:defRPr>
            </a:lvl1pPr>
            <a:lvl2pPr marL="520502" indent="-228513">
              <a:defRPr sz="2353"/>
            </a:lvl2pPr>
            <a:lvl3pPr marL="685539" indent="-165038">
              <a:tabLst/>
              <a:defRPr sz="1961"/>
            </a:lvl3pPr>
            <a:lvl4pPr marL="863271" indent="-177733">
              <a:defRPr/>
            </a:lvl4pPr>
            <a:lvl5pPr marL="1028308" indent="-165038">
              <a:tabLs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3"/>
          <p:cNvSpPr>
            <a:spLocks noGrp="1"/>
          </p:cNvSpPr>
          <p:nvPr>
            <p:ph type="body" sz="quarter" idx="11"/>
          </p:nvPr>
        </p:nvSpPr>
        <p:spPr>
          <a:xfrm>
            <a:off x="6544214" y="1562100"/>
            <a:ext cx="5378548" cy="2430750"/>
          </a:xfrm>
        </p:spPr>
        <p:txBody>
          <a:bodyPr wrap="square">
            <a:spAutoFit/>
          </a:bodyPr>
          <a:lstStyle>
            <a:lvl1pPr marL="281569" indent="-281569">
              <a:spcBef>
                <a:spcPts val="1200"/>
              </a:spcBef>
              <a:buClr>
                <a:schemeClr val="tx2"/>
              </a:buClr>
              <a:buFont typeface="Arial" pitchFamily="34" charset="0"/>
              <a:buChar char="•"/>
              <a:defRPr sz="3135">
                <a:gradFill>
                  <a:gsLst>
                    <a:gs pos="1250">
                      <a:schemeClr val="tx2"/>
                    </a:gs>
                    <a:gs pos="99000">
                      <a:schemeClr val="tx2"/>
                    </a:gs>
                  </a:gsLst>
                  <a:lin ang="5400000" scaled="0"/>
                </a:gradFill>
              </a:defRPr>
            </a:lvl1pPr>
            <a:lvl2pPr marL="520502" indent="-228513">
              <a:defRPr sz="2353"/>
            </a:lvl2pPr>
            <a:lvl3pPr marL="685539" indent="-165038">
              <a:tabLst/>
              <a:defRPr sz="1961"/>
            </a:lvl3pPr>
            <a:lvl4pPr marL="863271" indent="-177733">
              <a:defRPr/>
            </a:lvl4pPr>
            <a:lvl5pPr marL="1028308" indent="-165038">
              <a:tabLs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Title 2"/>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150575588"/>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wo Column Bulle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a:t>Click to edit Master title style</a:t>
            </a:r>
          </a:p>
        </p:txBody>
      </p:sp>
      <p:sp>
        <p:nvSpPr>
          <p:cNvPr id="4" name="Text Placeholder 3"/>
          <p:cNvSpPr>
            <a:spLocks noGrp="1"/>
          </p:cNvSpPr>
          <p:nvPr>
            <p:ph type="body" sz="quarter" idx="10"/>
          </p:nvPr>
        </p:nvSpPr>
        <p:spPr>
          <a:xfrm>
            <a:off x="269243" y="1576523"/>
            <a:ext cx="5378548" cy="2430750"/>
          </a:xfrm>
        </p:spPr>
        <p:txBody>
          <a:bodyPr wrap="square">
            <a:spAutoFit/>
          </a:bodyPr>
          <a:lstStyle>
            <a:lvl1pPr marL="281569" indent="-281569">
              <a:spcBef>
                <a:spcPts val="1200"/>
              </a:spcBef>
              <a:buClr>
                <a:schemeClr val="tx1"/>
              </a:buClr>
              <a:buFont typeface="Arial" pitchFamily="34" charset="0"/>
              <a:buChar char="•"/>
              <a:defRPr sz="3135"/>
            </a:lvl1pPr>
            <a:lvl2pPr marL="520502" indent="-228513">
              <a:defRPr sz="2353"/>
            </a:lvl2pPr>
            <a:lvl3pPr marL="685539" indent="-165038">
              <a:tabLst/>
              <a:defRPr sz="1961"/>
            </a:lvl3pPr>
            <a:lvl4pPr marL="863271" indent="-177733">
              <a:defRPr/>
            </a:lvl4pPr>
            <a:lvl5pPr marL="1028308" indent="-165038">
              <a:tabLs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3"/>
          <p:cNvSpPr>
            <a:spLocks noGrp="1"/>
          </p:cNvSpPr>
          <p:nvPr>
            <p:ph type="body" sz="quarter" idx="11"/>
          </p:nvPr>
        </p:nvSpPr>
        <p:spPr>
          <a:xfrm>
            <a:off x="6544214" y="1576523"/>
            <a:ext cx="5378548" cy="2430750"/>
          </a:xfrm>
        </p:spPr>
        <p:txBody>
          <a:bodyPr wrap="square">
            <a:spAutoFit/>
          </a:bodyPr>
          <a:lstStyle>
            <a:lvl1pPr marL="281569" indent="-281569">
              <a:spcBef>
                <a:spcPts val="1200"/>
              </a:spcBef>
              <a:buClr>
                <a:schemeClr val="tx1"/>
              </a:buClr>
              <a:buFont typeface="Arial" pitchFamily="34" charset="0"/>
              <a:buChar char="•"/>
              <a:defRPr sz="3135"/>
            </a:lvl1pPr>
            <a:lvl2pPr marL="520502" indent="-228513">
              <a:defRPr sz="2353"/>
            </a:lvl2pPr>
            <a:lvl3pPr marL="685539" indent="-165038">
              <a:tabLst/>
              <a:defRPr sz="1961"/>
            </a:lvl3pPr>
            <a:lvl4pPr marL="863271" indent="-177733">
              <a:defRPr/>
            </a:lvl4pPr>
            <a:lvl5pPr marL="1028308" indent="-165038">
              <a:tabLs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005945237"/>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036455823"/>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88344956"/>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Section Title Accent Color 1">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7868" y="2084174"/>
            <a:ext cx="11294896" cy="1158793"/>
          </a:xfrm>
          <a:noFill/>
        </p:spPr>
        <p:txBody>
          <a:bodyPr wrap="square" tIns="91440" bIns="91440" anchor="t" anchorCtr="0">
            <a:spAutoFit/>
          </a:bodyPr>
          <a:lstStyle>
            <a:lvl1pPr>
              <a:defRPr sz="7054" spc="-98" baseline="0">
                <a:solidFill>
                  <a:schemeClr val="tx1"/>
                </a:solidFill>
              </a:defRPr>
            </a:lvl1pPr>
          </a:lstStyle>
          <a:p>
            <a:r>
              <a:rPr lang="en-US" dirty="0"/>
              <a:t>Section title</a:t>
            </a:r>
          </a:p>
        </p:txBody>
      </p:sp>
    </p:spTree>
    <p:extLst>
      <p:ext uri="{BB962C8B-B14F-4D97-AF65-F5344CB8AC3E}">
        <p14:creationId xmlns:p14="http://schemas.microsoft.com/office/powerpoint/2010/main" val="2000465044"/>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Section Title Accent Color 1">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46919" y="2084174"/>
            <a:ext cx="11175844" cy="1158793"/>
          </a:xfrm>
          <a:noFill/>
        </p:spPr>
        <p:txBody>
          <a:bodyPr wrap="square" tIns="91440" bIns="91440" anchor="t" anchorCtr="0">
            <a:spAutoFit/>
          </a:bodyPr>
          <a:lstStyle>
            <a:lvl1pPr>
              <a:defRPr sz="7054" spc="-98" baseline="0">
                <a:solidFill>
                  <a:schemeClr val="tx1"/>
                </a:solidFill>
              </a:defRPr>
            </a:lvl1pPr>
          </a:lstStyle>
          <a:p>
            <a:r>
              <a:rPr lang="en-US" dirty="0"/>
              <a:t>Section title</a:t>
            </a:r>
          </a:p>
        </p:txBody>
      </p:sp>
      <p:sp>
        <p:nvSpPr>
          <p:cNvPr id="4" name="Text Placeholder 3"/>
          <p:cNvSpPr>
            <a:spLocks noGrp="1"/>
          </p:cNvSpPr>
          <p:nvPr>
            <p:ph type="body" sz="quarter" idx="10"/>
          </p:nvPr>
        </p:nvSpPr>
        <p:spPr>
          <a:xfrm>
            <a:off x="717509" y="4146553"/>
            <a:ext cx="10487801" cy="910337"/>
          </a:xfrm>
        </p:spPr>
        <p:txBody>
          <a:bodyPr/>
          <a:lstStyle>
            <a:lvl1pPr marL="0" indent="0">
              <a:buNone/>
              <a:defRPr sz="3137"/>
            </a:lvl1pPr>
            <a:lvl2pPr marL="0" indent="0">
              <a:buNone/>
              <a:defRPr sz="1765"/>
            </a:lvl2pPr>
            <a:lvl3pPr marL="0" indent="0">
              <a:buNone/>
              <a:defRPr sz="1568"/>
            </a:lvl3pPr>
            <a:lvl4pPr marL="0" indent="0">
              <a:buNone/>
              <a:defRPr sz="1372"/>
            </a:lvl4pPr>
            <a:lvl5pPr marL="0" indent="0">
              <a:buNone/>
              <a:defRPr sz="1372"/>
            </a:lvl5pPr>
          </a:lstStyle>
          <a:p>
            <a:pPr lvl="0"/>
            <a:r>
              <a:rPr lang="en-US" dirty="0"/>
              <a:t>Edit Master text styles</a:t>
            </a:r>
          </a:p>
          <a:p>
            <a:pPr lvl="1"/>
            <a:r>
              <a:rPr lang="en-US" dirty="0"/>
              <a:t>Second level</a:t>
            </a:r>
          </a:p>
        </p:txBody>
      </p:sp>
    </p:spTree>
    <p:extLst>
      <p:ext uri="{BB962C8B-B14F-4D97-AF65-F5344CB8AC3E}">
        <p14:creationId xmlns:p14="http://schemas.microsoft.com/office/powerpoint/2010/main" val="3604553409"/>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Fact Layout- Accent Color 1">
    <p:spTree>
      <p:nvGrpSpPr>
        <p:cNvPr id="1" name=""/>
        <p:cNvGrpSpPr/>
        <p:nvPr/>
      </p:nvGrpSpPr>
      <p:grpSpPr>
        <a:xfrm>
          <a:off x="0" y="0"/>
          <a:ext cx="0" cy="0"/>
          <a:chOff x="0" y="0"/>
          <a:chExt cx="0" cy="0"/>
        </a:xfrm>
      </p:grpSpPr>
      <p:sp>
        <p:nvSpPr>
          <p:cNvPr id="2" name="Title 1"/>
          <p:cNvSpPr>
            <a:spLocks noGrp="1"/>
          </p:cNvSpPr>
          <p:nvPr>
            <p:ph type="title"/>
          </p:nvPr>
        </p:nvSpPr>
        <p:spPr>
          <a:xfrm>
            <a:off x="2062091" y="2084173"/>
            <a:ext cx="8067823" cy="1793105"/>
          </a:xfrm>
          <a:noFill/>
        </p:spPr>
        <p:txBody>
          <a:bodyPr wrap="square" tIns="91440" bIns="91440" anchor="t" anchorCtr="0">
            <a:noAutofit/>
          </a:bodyPr>
          <a:lstStyle>
            <a:lvl1pPr>
              <a:defRPr sz="5880" spc="-98" baseline="0">
                <a:gradFill>
                  <a:gsLst>
                    <a:gs pos="100000">
                      <a:schemeClr val="accent6"/>
                    </a:gs>
                    <a:gs pos="0">
                      <a:schemeClr val="accent6"/>
                    </a:gs>
                  </a:gsLst>
                  <a:lin ang="5400000" scaled="0"/>
                </a:gradFill>
              </a:defRPr>
            </a:lvl1pPr>
          </a:lstStyle>
          <a:p>
            <a:r>
              <a:rPr lang="en-US"/>
              <a:t>Click to edit Master title style</a:t>
            </a:r>
            <a:endParaRPr lang="en-US" dirty="0"/>
          </a:p>
        </p:txBody>
      </p:sp>
    </p:spTree>
    <p:extLst>
      <p:ext uri="{BB962C8B-B14F-4D97-AF65-F5344CB8AC3E}">
        <p14:creationId xmlns:p14="http://schemas.microsoft.com/office/powerpoint/2010/main" val="2684450421"/>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Blank Accent Color 1">
    <p:spTree>
      <p:nvGrpSpPr>
        <p:cNvPr id="1" name=""/>
        <p:cNvGrpSpPr/>
        <p:nvPr/>
      </p:nvGrpSpPr>
      <p:grpSpPr>
        <a:xfrm>
          <a:off x="0" y="0"/>
          <a:ext cx="0" cy="0"/>
          <a:chOff x="0" y="0"/>
          <a:chExt cx="0" cy="0"/>
        </a:xfrm>
      </p:grpSpPr>
    </p:spTree>
    <p:extLst>
      <p:ext uri="{BB962C8B-B14F-4D97-AF65-F5344CB8AC3E}">
        <p14:creationId xmlns:p14="http://schemas.microsoft.com/office/powerpoint/2010/main" val="1859159437"/>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losing logo slide">
    <p:bg>
      <p:bgPr>
        <a:solidFill>
          <a:schemeClr val="bg2"/>
        </a:solidFill>
        <a:effectLst/>
      </p:bgPr>
    </p:bg>
    <p:spTree>
      <p:nvGrpSpPr>
        <p:cNvPr id="1" name=""/>
        <p:cNvGrpSpPr/>
        <p:nvPr/>
      </p:nvGrpSpPr>
      <p:grpSpPr>
        <a:xfrm>
          <a:off x="0" y="0"/>
          <a:ext cx="0" cy="0"/>
          <a:chOff x="0" y="0"/>
          <a:chExt cx="0" cy="0"/>
        </a:xfrm>
      </p:grpSpPr>
      <p:sp>
        <p:nvSpPr>
          <p:cNvPr id="2" name="Text Box 3"/>
          <p:cNvSpPr txBox="1">
            <a:spLocks noChangeArrowheads="1"/>
          </p:cNvSpPr>
          <p:nvPr userDrawn="1"/>
        </p:nvSpPr>
        <p:spPr bwMode="blackWhite">
          <a:xfrm>
            <a:off x="269239" y="6171618"/>
            <a:ext cx="11653522" cy="395317"/>
          </a:xfrm>
          <a:prstGeom prst="rect">
            <a:avLst/>
          </a:prstGeom>
          <a:noFill/>
          <a:ln w="12700">
            <a:noFill/>
            <a:miter lim="800000"/>
            <a:headEnd type="none" w="sm" len="sm"/>
            <a:tailEnd type="none" w="sm" len="sm"/>
          </a:ln>
          <a:effectLst/>
        </p:spPr>
        <p:txBody>
          <a:bodyPr vert="horz" wrap="square" lIns="179234" tIns="143387" rIns="179234" bIns="143387" numCol="1" anchor="t" anchorCtr="0" compatLnSpc="1">
            <a:prstTxWarp prst="textNoShape">
              <a:avLst/>
            </a:prstTxWarp>
            <a:spAutoFit/>
          </a:bodyPr>
          <a:lstStyle/>
          <a:p>
            <a:pPr marL="0" marR="0" lvl="0" indent="0" algn="l" defTabSz="913573" rtl="0" eaLnBrk="0" fontAlgn="auto" latinLnBrk="0" hangingPunct="0">
              <a:lnSpc>
                <a:spcPct val="100000"/>
              </a:lnSpc>
              <a:spcBef>
                <a:spcPts val="0"/>
              </a:spcBef>
              <a:spcAft>
                <a:spcPts val="0"/>
              </a:spcAft>
              <a:buClrTx/>
              <a:buSzTx/>
              <a:buFontTx/>
              <a:buNone/>
              <a:tabLst/>
              <a:defRPr/>
            </a:pPr>
            <a:r>
              <a:rPr kumimoji="0" lang="en-US" sz="686" b="0" i="0" u="none" strike="noStrike" kern="1200" cap="none" spc="0" normalizeH="0" baseline="0" noProof="0" dirty="0">
                <a:ln>
                  <a:noFill/>
                </a:ln>
                <a:solidFill>
                  <a:schemeClr val="tx1"/>
                </a:solidFill>
                <a:effectLst/>
                <a:uLnTx/>
                <a:uFillTx/>
                <a:latin typeface="Segoe UI"/>
                <a:ea typeface="+mn-ea"/>
                <a:cs typeface="Segoe UI" pitchFamily="34" charset="0"/>
              </a:rPr>
              <a:t>© 2015 Microsoft Corporation. All rights reserved. </a:t>
            </a:r>
          </a:p>
        </p:txBody>
      </p:sp>
      <p:grpSp>
        <p:nvGrpSpPr>
          <p:cNvPr id="5" name="Group 4"/>
          <p:cNvGrpSpPr>
            <a:grpSpLocks noChangeAspect="1"/>
          </p:cNvGrpSpPr>
          <p:nvPr userDrawn="1"/>
        </p:nvGrpSpPr>
        <p:grpSpPr bwMode="black">
          <a:xfrm>
            <a:off x="450205" y="3083652"/>
            <a:ext cx="3048099" cy="654483"/>
            <a:chOff x="457200" y="1643393"/>
            <a:chExt cx="4492753" cy="964540"/>
          </a:xfrm>
        </p:grpSpPr>
        <p:pic>
          <p:nvPicPr>
            <p:cNvPr id="6" name="Picture 5"/>
            <p:cNvPicPr>
              <a:picLocks noChangeAspect="1"/>
            </p:cNvPicPr>
            <p:nvPr/>
          </p:nvPicPr>
          <p:blipFill>
            <a:blip r:embed="rId2"/>
            <a:stretch>
              <a:fillRect/>
            </a:stretch>
          </p:blipFill>
          <p:spPr bwMode="black">
            <a:xfrm>
              <a:off x="457200" y="1643393"/>
              <a:ext cx="964540" cy="964540"/>
            </a:xfrm>
            <a:prstGeom prst="rect">
              <a:avLst/>
            </a:prstGeom>
          </p:spPr>
        </p:pic>
        <p:sp>
          <p:nvSpPr>
            <p:cNvPr id="7" name="Freeform 12"/>
            <p:cNvSpPr>
              <a:spLocks noEditPoints="1"/>
            </p:cNvSpPr>
            <p:nvPr/>
          </p:nvSpPr>
          <p:spPr bwMode="black">
            <a:xfrm>
              <a:off x="1703514" y="1792710"/>
              <a:ext cx="3246439" cy="635329"/>
            </a:xfrm>
            <a:custGeom>
              <a:avLst/>
              <a:gdLst>
                <a:gd name="T0" fmla="*/ 218 w 1139"/>
                <a:gd name="T1" fmla="*/ 217 h 220"/>
                <a:gd name="T2" fmla="*/ 185 w 1139"/>
                <a:gd name="T3" fmla="*/ 52 h 220"/>
                <a:gd name="T4" fmla="*/ 120 w 1139"/>
                <a:gd name="T5" fmla="*/ 217 h 220"/>
                <a:gd name="T6" fmla="*/ 32 w 1139"/>
                <a:gd name="T7" fmla="*/ 52 h 220"/>
                <a:gd name="T8" fmla="*/ 33 w 1139"/>
                <a:gd name="T9" fmla="*/ 93 h 220"/>
                <a:gd name="T10" fmla="*/ 0 w 1139"/>
                <a:gd name="T11" fmla="*/ 15 h 220"/>
                <a:gd name="T12" fmla="*/ 109 w 1139"/>
                <a:gd name="T13" fmla="*/ 168 h 220"/>
                <a:gd name="T14" fmla="*/ 171 w 1139"/>
                <a:gd name="T15" fmla="*/ 15 h 220"/>
                <a:gd name="T16" fmla="*/ 285 w 1139"/>
                <a:gd name="T17" fmla="*/ 72 h 220"/>
                <a:gd name="T18" fmla="*/ 269 w 1139"/>
                <a:gd name="T19" fmla="*/ 11 h 220"/>
                <a:gd name="T20" fmla="*/ 254 w 1139"/>
                <a:gd name="T21" fmla="*/ 45 h 220"/>
                <a:gd name="T22" fmla="*/ 289 w 1139"/>
                <a:gd name="T23" fmla="*/ 31 h 220"/>
                <a:gd name="T24" fmla="*/ 405 w 1139"/>
                <a:gd name="T25" fmla="*/ 71 h 220"/>
                <a:gd name="T26" fmla="*/ 318 w 1139"/>
                <a:gd name="T27" fmla="*/ 107 h 220"/>
                <a:gd name="T28" fmla="*/ 343 w 1139"/>
                <a:gd name="T29" fmla="*/ 211 h 220"/>
                <a:gd name="T30" fmla="*/ 422 w 1139"/>
                <a:gd name="T31" fmla="*/ 210 h 220"/>
                <a:gd name="T32" fmla="*/ 404 w 1139"/>
                <a:gd name="T33" fmla="*/ 189 h 220"/>
                <a:gd name="T34" fmla="*/ 344 w 1139"/>
                <a:gd name="T35" fmla="*/ 145 h 220"/>
                <a:gd name="T36" fmla="*/ 420 w 1139"/>
                <a:gd name="T37" fmla="*/ 108 h 220"/>
                <a:gd name="T38" fmla="*/ 421 w 1139"/>
                <a:gd name="T39" fmla="*/ 76 h 220"/>
                <a:gd name="T40" fmla="*/ 495 w 1139"/>
                <a:gd name="T41" fmla="*/ 78 h 220"/>
                <a:gd name="T42" fmla="*/ 481 w 1139"/>
                <a:gd name="T43" fmla="*/ 72 h 220"/>
                <a:gd name="T44" fmla="*/ 481 w 1139"/>
                <a:gd name="T45" fmla="*/ 217 h 220"/>
                <a:gd name="T46" fmla="*/ 512 w 1139"/>
                <a:gd name="T47" fmla="*/ 100 h 220"/>
                <a:gd name="T48" fmla="*/ 531 w 1139"/>
                <a:gd name="T49" fmla="*/ 106 h 220"/>
                <a:gd name="T50" fmla="*/ 517 w 1139"/>
                <a:gd name="T51" fmla="*/ 70 h 220"/>
                <a:gd name="T52" fmla="*/ 661 w 1139"/>
                <a:gd name="T53" fmla="*/ 199 h 220"/>
                <a:gd name="T54" fmla="*/ 533 w 1139"/>
                <a:gd name="T55" fmla="*/ 146 h 220"/>
                <a:gd name="T56" fmla="*/ 663 w 1139"/>
                <a:gd name="T57" fmla="*/ 89 h 220"/>
                <a:gd name="T58" fmla="*/ 608 w 1139"/>
                <a:gd name="T59" fmla="*/ 97 h 220"/>
                <a:gd name="T60" fmla="*/ 579 w 1139"/>
                <a:gd name="T61" fmla="*/ 180 h 220"/>
                <a:gd name="T62" fmla="*/ 646 w 1139"/>
                <a:gd name="T63" fmla="*/ 144 h 220"/>
                <a:gd name="T64" fmla="*/ 732 w 1139"/>
                <a:gd name="T65" fmla="*/ 110 h 220"/>
                <a:gd name="T66" fmla="*/ 770 w 1139"/>
                <a:gd name="T67" fmla="*/ 98 h 220"/>
                <a:gd name="T68" fmla="*/ 786 w 1139"/>
                <a:gd name="T69" fmla="*/ 75 h 220"/>
                <a:gd name="T70" fmla="*/ 753 w 1139"/>
                <a:gd name="T71" fmla="*/ 69 h 220"/>
                <a:gd name="T72" fmla="*/ 701 w 1139"/>
                <a:gd name="T73" fmla="*/ 131 h 220"/>
                <a:gd name="T74" fmla="*/ 750 w 1139"/>
                <a:gd name="T75" fmla="*/ 164 h 220"/>
                <a:gd name="T76" fmla="*/ 738 w 1139"/>
                <a:gd name="T77" fmla="*/ 193 h 220"/>
                <a:gd name="T78" fmla="*/ 698 w 1139"/>
                <a:gd name="T79" fmla="*/ 179 h 220"/>
                <a:gd name="T80" fmla="*/ 717 w 1139"/>
                <a:gd name="T81" fmla="*/ 218 h 220"/>
                <a:gd name="T82" fmla="*/ 794 w 1139"/>
                <a:gd name="T83" fmla="*/ 175 h 220"/>
                <a:gd name="T84" fmla="*/ 938 w 1139"/>
                <a:gd name="T85" fmla="*/ 89 h 220"/>
                <a:gd name="T86" fmla="*/ 882 w 1139"/>
                <a:gd name="T87" fmla="*/ 220 h 220"/>
                <a:gd name="T88" fmla="*/ 829 w 1139"/>
                <a:gd name="T89" fmla="*/ 89 h 220"/>
                <a:gd name="T90" fmla="*/ 922 w 1139"/>
                <a:gd name="T91" fmla="*/ 144 h 220"/>
                <a:gd name="T92" fmla="*/ 855 w 1139"/>
                <a:gd name="T93" fmla="*/ 109 h 220"/>
                <a:gd name="T94" fmla="*/ 884 w 1139"/>
                <a:gd name="T95" fmla="*/ 192 h 220"/>
                <a:gd name="T96" fmla="*/ 1139 w 1139"/>
                <a:gd name="T97" fmla="*/ 100 h 220"/>
                <a:gd name="T98" fmla="*/ 1104 w 1139"/>
                <a:gd name="T99" fmla="*/ 29 h 220"/>
                <a:gd name="T100" fmla="*/ 1070 w 1139"/>
                <a:gd name="T101" fmla="*/ 40 h 220"/>
                <a:gd name="T102" fmla="*/ 1019 w 1139"/>
                <a:gd name="T103" fmla="*/ 54 h 220"/>
                <a:gd name="T104" fmla="*/ 1055 w 1139"/>
                <a:gd name="T105" fmla="*/ 32 h 220"/>
                <a:gd name="T106" fmla="*/ 1056 w 1139"/>
                <a:gd name="T107" fmla="*/ 3 h 220"/>
                <a:gd name="T108" fmla="*/ 991 w 1139"/>
                <a:gd name="T109" fmla="*/ 25 h 220"/>
                <a:gd name="T110" fmla="*/ 961 w 1139"/>
                <a:gd name="T111" fmla="*/ 72 h 220"/>
                <a:gd name="T112" fmla="*/ 985 w 1139"/>
                <a:gd name="T113" fmla="*/ 217 h 220"/>
                <a:gd name="T114" fmla="*/ 1070 w 1139"/>
                <a:gd name="T115" fmla="*/ 100 h 220"/>
                <a:gd name="T116" fmla="*/ 1127 w 1139"/>
                <a:gd name="T117" fmla="*/ 219 h 220"/>
                <a:gd name="T118" fmla="*/ 1139 w 1139"/>
                <a:gd name="T119" fmla="*/ 187 h 220"/>
                <a:gd name="T120" fmla="*/ 1123 w 1139"/>
                <a:gd name="T121" fmla="*/ 192 h 220"/>
                <a:gd name="T122" fmla="*/ 1104 w 1139"/>
                <a:gd name="T123" fmla="*/ 100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139" h="220">
                  <a:moveTo>
                    <a:pt x="171" y="15"/>
                  </a:moveTo>
                  <a:cubicBezTo>
                    <a:pt x="218" y="15"/>
                    <a:pt x="218" y="15"/>
                    <a:pt x="218" y="15"/>
                  </a:cubicBezTo>
                  <a:cubicBezTo>
                    <a:pt x="218" y="217"/>
                    <a:pt x="218" y="217"/>
                    <a:pt x="218" y="217"/>
                  </a:cubicBezTo>
                  <a:cubicBezTo>
                    <a:pt x="184" y="217"/>
                    <a:pt x="184" y="217"/>
                    <a:pt x="184" y="217"/>
                  </a:cubicBezTo>
                  <a:cubicBezTo>
                    <a:pt x="184" y="89"/>
                    <a:pt x="184" y="89"/>
                    <a:pt x="184" y="89"/>
                  </a:cubicBezTo>
                  <a:cubicBezTo>
                    <a:pt x="184" y="80"/>
                    <a:pt x="184" y="67"/>
                    <a:pt x="185" y="52"/>
                  </a:cubicBezTo>
                  <a:cubicBezTo>
                    <a:pt x="185" y="52"/>
                    <a:pt x="185" y="52"/>
                    <a:pt x="185" y="52"/>
                  </a:cubicBezTo>
                  <a:cubicBezTo>
                    <a:pt x="183" y="58"/>
                    <a:pt x="182" y="65"/>
                    <a:pt x="180" y="68"/>
                  </a:cubicBezTo>
                  <a:cubicBezTo>
                    <a:pt x="120" y="217"/>
                    <a:pt x="120" y="217"/>
                    <a:pt x="120" y="217"/>
                  </a:cubicBezTo>
                  <a:cubicBezTo>
                    <a:pt x="97" y="217"/>
                    <a:pt x="97" y="217"/>
                    <a:pt x="97" y="217"/>
                  </a:cubicBezTo>
                  <a:cubicBezTo>
                    <a:pt x="37" y="70"/>
                    <a:pt x="37" y="70"/>
                    <a:pt x="37" y="70"/>
                  </a:cubicBezTo>
                  <a:cubicBezTo>
                    <a:pt x="36" y="66"/>
                    <a:pt x="34" y="60"/>
                    <a:pt x="32" y="52"/>
                  </a:cubicBezTo>
                  <a:cubicBezTo>
                    <a:pt x="31" y="52"/>
                    <a:pt x="31" y="52"/>
                    <a:pt x="31" y="52"/>
                  </a:cubicBezTo>
                  <a:cubicBezTo>
                    <a:pt x="32" y="56"/>
                    <a:pt x="32" y="60"/>
                    <a:pt x="32" y="65"/>
                  </a:cubicBezTo>
                  <a:cubicBezTo>
                    <a:pt x="33" y="76"/>
                    <a:pt x="33" y="85"/>
                    <a:pt x="33" y="93"/>
                  </a:cubicBezTo>
                  <a:cubicBezTo>
                    <a:pt x="33" y="217"/>
                    <a:pt x="33" y="217"/>
                    <a:pt x="33" y="217"/>
                  </a:cubicBezTo>
                  <a:cubicBezTo>
                    <a:pt x="0" y="217"/>
                    <a:pt x="0" y="217"/>
                    <a:pt x="0" y="217"/>
                  </a:cubicBezTo>
                  <a:cubicBezTo>
                    <a:pt x="0" y="15"/>
                    <a:pt x="0" y="15"/>
                    <a:pt x="0" y="15"/>
                  </a:cubicBezTo>
                  <a:cubicBezTo>
                    <a:pt x="50" y="15"/>
                    <a:pt x="50" y="15"/>
                    <a:pt x="50" y="15"/>
                  </a:cubicBezTo>
                  <a:cubicBezTo>
                    <a:pt x="100" y="142"/>
                    <a:pt x="100" y="142"/>
                    <a:pt x="100" y="142"/>
                  </a:cubicBezTo>
                  <a:cubicBezTo>
                    <a:pt x="105" y="153"/>
                    <a:pt x="108" y="162"/>
                    <a:pt x="109" y="168"/>
                  </a:cubicBezTo>
                  <a:cubicBezTo>
                    <a:pt x="110" y="168"/>
                    <a:pt x="110" y="168"/>
                    <a:pt x="110" y="168"/>
                  </a:cubicBezTo>
                  <a:cubicBezTo>
                    <a:pt x="119" y="142"/>
                    <a:pt x="119" y="142"/>
                    <a:pt x="119" y="142"/>
                  </a:cubicBezTo>
                  <a:lnTo>
                    <a:pt x="171" y="15"/>
                  </a:lnTo>
                  <a:close/>
                  <a:moveTo>
                    <a:pt x="251" y="217"/>
                  </a:moveTo>
                  <a:cubicBezTo>
                    <a:pt x="285" y="217"/>
                    <a:pt x="285" y="217"/>
                    <a:pt x="285" y="217"/>
                  </a:cubicBezTo>
                  <a:cubicBezTo>
                    <a:pt x="285" y="72"/>
                    <a:pt x="285" y="72"/>
                    <a:pt x="285" y="72"/>
                  </a:cubicBezTo>
                  <a:cubicBezTo>
                    <a:pt x="251" y="72"/>
                    <a:pt x="251" y="72"/>
                    <a:pt x="251" y="72"/>
                  </a:cubicBezTo>
                  <a:lnTo>
                    <a:pt x="251" y="217"/>
                  </a:lnTo>
                  <a:close/>
                  <a:moveTo>
                    <a:pt x="269" y="11"/>
                  </a:moveTo>
                  <a:cubicBezTo>
                    <a:pt x="263" y="11"/>
                    <a:pt x="258" y="13"/>
                    <a:pt x="254" y="17"/>
                  </a:cubicBezTo>
                  <a:cubicBezTo>
                    <a:pt x="250" y="20"/>
                    <a:pt x="248" y="25"/>
                    <a:pt x="248" y="31"/>
                  </a:cubicBezTo>
                  <a:cubicBezTo>
                    <a:pt x="248" y="36"/>
                    <a:pt x="250" y="41"/>
                    <a:pt x="254" y="45"/>
                  </a:cubicBezTo>
                  <a:cubicBezTo>
                    <a:pt x="258" y="48"/>
                    <a:pt x="263" y="50"/>
                    <a:pt x="269" y="50"/>
                  </a:cubicBezTo>
                  <a:cubicBezTo>
                    <a:pt x="274" y="50"/>
                    <a:pt x="279" y="48"/>
                    <a:pt x="283" y="45"/>
                  </a:cubicBezTo>
                  <a:cubicBezTo>
                    <a:pt x="287" y="41"/>
                    <a:pt x="289" y="36"/>
                    <a:pt x="289" y="31"/>
                  </a:cubicBezTo>
                  <a:cubicBezTo>
                    <a:pt x="289" y="25"/>
                    <a:pt x="287" y="21"/>
                    <a:pt x="283" y="17"/>
                  </a:cubicBezTo>
                  <a:cubicBezTo>
                    <a:pt x="279" y="13"/>
                    <a:pt x="274" y="11"/>
                    <a:pt x="269" y="11"/>
                  </a:cubicBezTo>
                  <a:close/>
                  <a:moveTo>
                    <a:pt x="405" y="71"/>
                  </a:moveTo>
                  <a:cubicBezTo>
                    <a:pt x="399" y="69"/>
                    <a:pt x="393" y="69"/>
                    <a:pt x="386" y="69"/>
                  </a:cubicBezTo>
                  <a:cubicBezTo>
                    <a:pt x="371" y="69"/>
                    <a:pt x="357" y="72"/>
                    <a:pt x="345" y="79"/>
                  </a:cubicBezTo>
                  <a:cubicBezTo>
                    <a:pt x="333" y="85"/>
                    <a:pt x="324" y="95"/>
                    <a:pt x="318" y="107"/>
                  </a:cubicBezTo>
                  <a:cubicBezTo>
                    <a:pt x="312" y="119"/>
                    <a:pt x="309" y="133"/>
                    <a:pt x="309" y="148"/>
                  </a:cubicBezTo>
                  <a:cubicBezTo>
                    <a:pt x="309" y="162"/>
                    <a:pt x="312" y="174"/>
                    <a:pt x="318" y="185"/>
                  </a:cubicBezTo>
                  <a:cubicBezTo>
                    <a:pt x="324" y="196"/>
                    <a:pt x="332" y="205"/>
                    <a:pt x="343" y="211"/>
                  </a:cubicBezTo>
                  <a:cubicBezTo>
                    <a:pt x="354" y="217"/>
                    <a:pt x="366" y="220"/>
                    <a:pt x="380" y="220"/>
                  </a:cubicBezTo>
                  <a:cubicBezTo>
                    <a:pt x="396" y="220"/>
                    <a:pt x="410" y="217"/>
                    <a:pt x="421" y="211"/>
                  </a:cubicBezTo>
                  <a:cubicBezTo>
                    <a:pt x="422" y="210"/>
                    <a:pt x="422" y="210"/>
                    <a:pt x="422" y="210"/>
                  </a:cubicBezTo>
                  <a:cubicBezTo>
                    <a:pt x="422" y="179"/>
                    <a:pt x="422" y="179"/>
                    <a:pt x="422" y="179"/>
                  </a:cubicBezTo>
                  <a:cubicBezTo>
                    <a:pt x="420" y="180"/>
                    <a:pt x="420" y="180"/>
                    <a:pt x="420" y="180"/>
                  </a:cubicBezTo>
                  <a:cubicBezTo>
                    <a:pt x="415" y="184"/>
                    <a:pt x="410" y="187"/>
                    <a:pt x="404" y="189"/>
                  </a:cubicBezTo>
                  <a:cubicBezTo>
                    <a:pt x="398" y="191"/>
                    <a:pt x="392" y="192"/>
                    <a:pt x="387" y="192"/>
                  </a:cubicBezTo>
                  <a:cubicBezTo>
                    <a:pt x="374" y="192"/>
                    <a:pt x="363" y="188"/>
                    <a:pt x="355" y="180"/>
                  </a:cubicBezTo>
                  <a:cubicBezTo>
                    <a:pt x="348" y="171"/>
                    <a:pt x="344" y="160"/>
                    <a:pt x="344" y="145"/>
                  </a:cubicBezTo>
                  <a:cubicBezTo>
                    <a:pt x="344" y="131"/>
                    <a:pt x="348" y="119"/>
                    <a:pt x="356" y="110"/>
                  </a:cubicBezTo>
                  <a:cubicBezTo>
                    <a:pt x="364" y="101"/>
                    <a:pt x="375" y="97"/>
                    <a:pt x="388" y="97"/>
                  </a:cubicBezTo>
                  <a:cubicBezTo>
                    <a:pt x="399" y="97"/>
                    <a:pt x="410" y="101"/>
                    <a:pt x="420" y="108"/>
                  </a:cubicBezTo>
                  <a:cubicBezTo>
                    <a:pt x="422" y="109"/>
                    <a:pt x="422" y="109"/>
                    <a:pt x="422" y="109"/>
                  </a:cubicBezTo>
                  <a:cubicBezTo>
                    <a:pt x="422" y="76"/>
                    <a:pt x="422" y="76"/>
                    <a:pt x="422" y="76"/>
                  </a:cubicBezTo>
                  <a:cubicBezTo>
                    <a:pt x="421" y="76"/>
                    <a:pt x="421" y="76"/>
                    <a:pt x="421" y="76"/>
                  </a:cubicBezTo>
                  <a:cubicBezTo>
                    <a:pt x="417" y="74"/>
                    <a:pt x="412" y="72"/>
                    <a:pt x="405" y="71"/>
                  </a:cubicBezTo>
                  <a:close/>
                  <a:moveTo>
                    <a:pt x="517" y="70"/>
                  </a:moveTo>
                  <a:cubicBezTo>
                    <a:pt x="509" y="70"/>
                    <a:pt x="501" y="72"/>
                    <a:pt x="495" y="78"/>
                  </a:cubicBezTo>
                  <a:cubicBezTo>
                    <a:pt x="489" y="83"/>
                    <a:pt x="485" y="89"/>
                    <a:pt x="482" y="97"/>
                  </a:cubicBezTo>
                  <a:cubicBezTo>
                    <a:pt x="481" y="97"/>
                    <a:pt x="481" y="97"/>
                    <a:pt x="481" y="97"/>
                  </a:cubicBezTo>
                  <a:cubicBezTo>
                    <a:pt x="481" y="72"/>
                    <a:pt x="481" y="72"/>
                    <a:pt x="481" y="72"/>
                  </a:cubicBezTo>
                  <a:cubicBezTo>
                    <a:pt x="447" y="72"/>
                    <a:pt x="447" y="72"/>
                    <a:pt x="447" y="72"/>
                  </a:cubicBezTo>
                  <a:cubicBezTo>
                    <a:pt x="447" y="217"/>
                    <a:pt x="447" y="217"/>
                    <a:pt x="447" y="217"/>
                  </a:cubicBezTo>
                  <a:cubicBezTo>
                    <a:pt x="481" y="217"/>
                    <a:pt x="481" y="217"/>
                    <a:pt x="481" y="217"/>
                  </a:cubicBezTo>
                  <a:cubicBezTo>
                    <a:pt x="481" y="143"/>
                    <a:pt x="481" y="143"/>
                    <a:pt x="481" y="143"/>
                  </a:cubicBezTo>
                  <a:cubicBezTo>
                    <a:pt x="481" y="130"/>
                    <a:pt x="484" y="120"/>
                    <a:pt x="490" y="112"/>
                  </a:cubicBezTo>
                  <a:cubicBezTo>
                    <a:pt x="495" y="104"/>
                    <a:pt x="503" y="100"/>
                    <a:pt x="512" y="100"/>
                  </a:cubicBezTo>
                  <a:cubicBezTo>
                    <a:pt x="515" y="100"/>
                    <a:pt x="518" y="101"/>
                    <a:pt x="522" y="102"/>
                  </a:cubicBezTo>
                  <a:cubicBezTo>
                    <a:pt x="526" y="103"/>
                    <a:pt x="528" y="104"/>
                    <a:pt x="530" y="105"/>
                  </a:cubicBezTo>
                  <a:cubicBezTo>
                    <a:pt x="531" y="106"/>
                    <a:pt x="531" y="106"/>
                    <a:pt x="531" y="106"/>
                  </a:cubicBezTo>
                  <a:cubicBezTo>
                    <a:pt x="531" y="72"/>
                    <a:pt x="531" y="72"/>
                    <a:pt x="531" y="72"/>
                  </a:cubicBezTo>
                  <a:cubicBezTo>
                    <a:pt x="531" y="72"/>
                    <a:pt x="531" y="72"/>
                    <a:pt x="531" y="72"/>
                  </a:cubicBezTo>
                  <a:cubicBezTo>
                    <a:pt x="528" y="70"/>
                    <a:pt x="523" y="70"/>
                    <a:pt x="517" y="70"/>
                  </a:cubicBezTo>
                  <a:close/>
                  <a:moveTo>
                    <a:pt x="663" y="89"/>
                  </a:moveTo>
                  <a:cubicBezTo>
                    <a:pt x="675" y="102"/>
                    <a:pt x="682" y="120"/>
                    <a:pt x="682" y="143"/>
                  </a:cubicBezTo>
                  <a:cubicBezTo>
                    <a:pt x="682" y="166"/>
                    <a:pt x="675" y="185"/>
                    <a:pt x="661" y="199"/>
                  </a:cubicBezTo>
                  <a:cubicBezTo>
                    <a:pt x="648" y="213"/>
                    <a:pt x="629" y="220"/>
                    <a:pt x="606" y="220"/>
                  </a:cubicBezTo>
                  <a:cubicBezTo>
                    <a:pt x="584" y="220"/>
                    <a:pt x="566" y="213"/>
                    <a:pt x="553" y="200"/>
                  </a:cubicBezTo>
                  <a:cubicBezTo>
                    <a:pt x="540" y="187"/>
                    <a:pt x="533" y="169"/>
                    <a:pt x="533" y="146"/>
                  </a:cubicBezTo>
                  <a:cubicBezTo>
                    <a:pt x="533" y="122"/>
                    <a:pt x="540" y="103"/>
                    <a:pt x="553" y="89"/>
                  </a:cubicBezTo>
                  <a:cubicBezTo>
                    <a:pt x="567" y="76"/>
                    <a:pt x="586" y="69"/>
                    <a:pt x="610" y="69"/>
                  </a:cubicBezTo>
                  <a:cubicBezTo>
                    <a:pt x="632" y="69"/>
                    <a:pt x="650" y="75"/>
                    <a:pt x="663" y="89"/>
                  </a:cubicBezTo>
                  <a:close/>
                  <a:moveTo>
                    <a:pt x="646" y="144"/>
                  </a:moveTo>
                  <a:cubicBezTo>
                    <a:pt x="646" y="129"/>
                    <a:pt x="643" y="117"/>
                    <a:pt x="636" y="109"/>
                  </a:cubicBezTo>
                  <a:cubicBezTo>
                    <a:pt x="629" y="101"/>
                    <a:pt x="620" y="97"/>
                    <a:pt x="608" y="97"/>
                  </a:cubicBezTo>
                  <a:cubicBezTo>
                    <a:pt x="596" y="97"/>
                    <a:pt x="586" y="101"/>
                    <a:pt x="579" y="109"/>
                  </a:cubicBezTo>
                  <a:cubicBezTo>
                    <a:pt x="572" y="118"/>
                    <a:pt x="568" y="130"/>
                    <a:pt x="568" y="145"/>
                  </a:cubicBezTo>
                  <a:cubicBezTo>
                    <a:pt x="568" y="160"/>
                    <a:pt x="572" y="172"/>
                    <a:pt x="579" y="180"/>
                  </a:cubicBezTo>
                  <a:cubicBezTo>
                    <a:pt x="586" y="188"/>
                    <a:pt x="596" y="192"/>
                    <a:pt x="608" y="192"/>
                  </a:cubicBezTo>
                  <a:cubicBezTo>
                    <a:pt x="621" y="192"/>
                    <a:pt x="630" y="188"/>
                    <a:pt x="637" y="180"/>
                  </a:cubicBezTo>
                  <a:cubicBezTo>
                    <a:pt x="643" y="172"/>
                    <a:pt x="646" y="160"/>
                    <a:pt x="646" y="144"/>
                  </a:cubicBezTo>
                  <a:close/>
                  <a:moveTo>
                    <a:pt x="757" y="132"/>
                  </a:moveTo>
                  <a:cubicBezTo>
                    <a:pt x="746" y="128"/>
                    <a:pt x="739" y="124"/>
                    <a:pt x="737" y="121"/>
                  </a:cubicBezTo>
                  <a:cubicBezTo>
                    <a:pt x="734" y="119"/>
                    <a:pt x="732" y="115"/>
                    <a:pt x="732" y="110"/>
                  </a:cubicBezTo>
                  <a:cubicBezTo>
                    <a:pt x="732" y="106"/>
                    <a:pt x="734" y="103"/>
                    <a:pt x="738" y="100"/>
                  </a:cubicBezTo>
                  <a:cubicBezTo>
                    <a:pt x="741" y="97"/>
                    <a:pt x="746" y="96"/>
                    <a:pt x="752" y="96"/>
                  </a:cubicBezTo>
                  <a:cubicBezTo>
                    <a:pt x="758" y="96"/>
                    <a:pt x="764" y="97"/>
                    <a:pt x="770" y="98"/>
                  </a:cubicBezTo>
                  <a:cubicBezTo>
                    <a:pt x="776" y="100"/>
                    <a:pt x="781" y="103"/>
                    <a:pt x="785" y="105"/>
                  </a:cubicBezTo>
                  <a:cubicBezTo>
                    <a:pt x="786" y="106"/>
                    <a:pt x="786" y="106"/>
                    <a:pt x="786" y="106"/>
                  </a:cubicBezTo>
                  <a:cubicBezTo>
                    <a:pt x="786" y="75"/>
                    <a:pt x="786" y="75"/>
                    <a:pt x="786" y="75"/>
                  </a:cubicBezTo>
                  <a:cubicBezTo>
                    <a:pt x="786" y="75"/>
                    <a:pt x="786" y="75"/>
                    <a:pt x="786" y="75"/>
                  </a:cubicBezTo>
                  <a:cubicBezTo>
                    <a:pt x="782" y="73"/>
                    <a:pt x="777" y="72"/>
                    <a:pt x="770" y="70"/>
                  </a:cubicBezTo>
                  <a:cubicBezTo>
                    <a:pt x="764" y="69"/>
                    <a:pt x="758" y="69"/>
                    <a:pt x="753" y="69"/>
                  </a:cubicBezTo>
                  <a:cubicBezTo>
                    <a:pt x="737" y="69"/>
                    <a:pt x="724" y="73"/>
                    <a:pt x="714" y="81"/>
                  </a:cubicBezTo>
                  <a:cubicBezTo>
                    <a:pt x="703" y="89"/>
                    <a:pt x="698" y="100"/>
                    <a:pt x="698" y="113"/>
                  </a:cubicBezTo>
                  <a:cubicBezTo>
                    <a:pt x="698" y="120"/>
                    <a:pt x="699" y="126"/>
                    <a:pt x="701" y="131"/>
                  </a:cubicBezTo>
                  <a:cubicBezTo>
                    <a:pt x="704" y="136"/>
                    <a:pt x="707" y="141"/>
                    <a:pt x="712" y="144"/>
                  </a:cubicBezTo>
                  <a:cubicBezTo>
                    <a:pt x="716" y="148"/>
                    <a:pt x="723" y="152"/>
                    <a:pt x="733" y="156"/>
                  </a:cubicBezTo>
                  <a:cubicBezTo>
                    <a:pt x="740" y="159"/>
                    <a:pt x="746" y="162"/>
                    <a:pt x="750" y="164"/>
                  </a:cubicBezTo>
                  <a:cubicBezTo>
                    <a:pt x="754" y="166"/>
                    <a:pt x="756" y="168"/>
                    <a:pt x="758" y="171"/>
                  </a:cubicBezTo>
                  <a:cubicBezTo>
                    <a:pt x="759" y="173"/>
                    <a:pt x="760" y="175"/>
                    <a:pt x="760" y="179"/>
                  </a:cubicBezTo>
                  <a:cubicBezTo>
                    <a:pt x="760" y="188"/>
                    <a:pt x="753" y="193"/>
                    <a:pt x="738" y="193"/>
                  </a:cubicBezTo>
                  <a:cubicBezTo>
                    <a:pt x="732" y="193"/>
                    <a:pt x="726" y="192"/>
                    <a:pt x="719" y="190"/>
                  </a:cubicBezTo>
                  <a:cubicBezTo>
                    <a:pt x="712" y="187"/>
                    <a:pt x="705" y="184"/>
                    <a:pt x="700" y="180"/>
                  </a:cubicBezTo>
                  <a:cubicBezTo>
                    <a:pt x="698" y="179"/>
                    <a:pt x="698" y="179"/>
                    <a:pt x="698" y="179"/>
                  </a:cubicBezTo>
                  <a:cubicBezTo>
                    <a:pt x="698" y="212"/>
                    <a:pt x="698" y="212"/>
                    <a:pt x="698" y="212"/>
                  </a:cubicBezTo>
                  <a:cubicBezTo>
                    <a:pt x="699" y="212"/>
                    <a:pt x="699" y="212"/>
                    <a:pt x="699" y="212"/>
                  </a:cubicBezTo>
                  <a:cubicBezTo>
                    <a:pt x="703" y="215"/>
                    <a:pt x="710" y="216"/>
                    <a:pt x="717" y="218"/>
                  </a:cubicBezTo>
                  <a:cubicBezTo>
                    <a:pt x="724" y="219"/>
                    <a:pt x="731" y="220"/>
                    <a:pt x="736" y="220"/>
                  </a:cubicBezTo>
                  <a:cubicBezTo>
                    <a:pt x="754" y="220"/>
                    <a:pt x="768" y="216"/>
                    <a:pt x="778" y="208"/>
                  </a:cubicBezTo>
                  <a:cubicBezTo>
                    <a:pt x="789" y="199"/>
                    <a:pt x="794" y="188"/>
                    <a:pt x="794" y="175"/>
                  </a:cubicBezTo>
                  <a:cubicBezTo>
                    <a:pt x="794" y="165"/>
                    <a:pt x="791" y="157"/>
                    <a:pt x="786" y="150"/>
                  </a:cubicBezTo>
                  <a:cubicBezTo>
                    <a:pt x="780" y="143"/>
                    <a:pt x="770" y="137"/>
                    <a:pt x="757" y="132"/>
                  </a:cubicBezTo>
                  <a:close/>
                  <a:moveTo>
                    <a:pt x="938" y="89"/>
                  </a:moveTo>
                  <a:cubicBezTo>
                    <a:pt x="951" y="102"/>
                    <a:pt x="957" y="120"/>
                    <a:pt x="957" y="143"/>
                  </a:cubicBezTo>
                  <a:cubicBezTo>
                    <a:pt x="957" y="166"/>
                    <a:pt x="951" y="185"/>
                    <a:pt x="937" y="199"/>
                  </a:cubicBezTo>
                  <a:cubicBezTo>
                    <a:pt x="924" y="213"/>
                    <a:pt x="905" y="220"/>
                    <a:pt x="882" y="220"/>
                  </a:cubicBezTo>
                  <a:cubicBezTo>
                    <a:pt x="860" y="220"/>
                    <a:pt x="842" y="213"/>
                    <a:pt x="829" y="200"/>
                  </a:cubicBezTo>
                  <a:cubicBezTo>
                    <a:pt x="816" y="187"/>
                    <a:pt x="809" y="169"/>
                    <a:pt x="809" y="146"/>
                  </a:cubicBezTo>
                  <a:cubicBezTo>
                    <a:pt x="809" y="122"/>
                    <a:pt x="816" y="103"/>
                    <a:pt x="829" y="89"/>
                  </a:cubicBezTo>
                  <a:cubicBezTo>
                    <a:pt x="843" y="76"/>
                    <a:pt x="862" y="69"/>
                    <a:pt x="885" y="69"/>
                  </a:cubicBezTo>
                  <a:cubicBezTo>
                    <a:pt x="908" y="69"/>
                    <a:pt x="926" y="75"/>
                    <a:pt x="938" y="89"/>
                  </a:cubicBezTo>
                  <a:close/>
                  <a:moveTo>
                    <a:pt x="922" y="144"/>
                  </a:moveTo>
                  <a:cubicBezTo>
                    <a:pt x="922" y="129"/>
                    <a:pt x="919" y="117"/>
                    <a:pt x="912" y="109"/>
                  </a:cubicBezTo>
                  <a:cubicBezTo>
                    <a:pt x="905" y="101"/>
                    <a:pt x="896" y="97"/>
                    <a:pt x="884" y="97"/>
                  </a:cubicBezTo>
                  <a:cubicBezTo>
                    <a:pt x="871" y="97"/>
                    <a:pt x="862" y="101"/>
                    <a:pt x="855" y="109"/>
                  </a:cubicBezTo>
                  <a:cubicBezTo>
                    <a:pt x="848" y="118"/>
                    <a:pt x="844" y="130"/>
                    <a:pt x="844" y="145"/>
                  </a:cubicBezTo>
                  <a:cubicBezTo>
                    <a:pt x="844" y="160"/>
                    <a:pt x="848" y="172"/>
                    <a:pt x="855" y="180"/>
                  </a:cubicBezTo>
                  <a:cubicBezTo>
                    <a:pt x="862" y="188"/>
                    <a:pt x="871" y="192"/>
                    <a:pt x="884" y="192"/>
                  </a:cubicBezTo>
                  <a:cubicBezTo>
                    <a:pt x="896" y="192"/>
                    <a:pt x="906" y="188"/>
                    <a:pt x="912" y="180"/>
                  </a:cubicBezTo>
                  <a:cubicBezTo>
                    <a:pt x="919" y="172"/>
                    <a:pt x="922" y="160"/>
                    <a:pt x="922" y="144"/>
                  </a:cubicBezTo>
                  <a:close/>
                  <a:moveTo>
                    <a:pt x="1139" y="100"/>
                  </a:moveTo>
                  <a:cubicBezTo>
                    <a:pt x="1139" y="72"/>
                    <a:pt x="1139" y="72"/>
                    <a:pt x="1139" y="72"/>
                  </a:cubicBezTo>
                  <a:cubicBezTo>
                    <a:pt x="1104" y="72"/>
                    <a:pt x="1104" y="72"/>
                    <a:pt x="1104" y="72"/>
                  </a:cubicBezTo>
                  <a:cubicBezTo>
                    <a:pt x="1104" y="29"/>
                    <a:pt x="1104" y="29"/>
                    <a:pt x="1104" y="29"/>
                  </a:cubicBezTo>
                  <a:cubicBezTo>
                    <a:pt x="1103" y="29"/>
                    <a:pt x="1103" y="29"/>
                    <a:pt x="1103" y="29"/>
                  </a:cubicBezTo>
                  <a:cubicBezTo>
                    <a:pt x="1071" y="39"/>
                    <a:pt x="1071" y="39"/>
                    <a:pt x="1071" y="39"/>
                  </a:cubicBezTo>
                  <a:cubicBezTo>
                    <a:pt x="1070" y="40"/>
                    <a:pt x="1070" y="40"/>
                    <a:pt x="1070" y="40"/>
                  </a:cubicBezTo>
                  <a:cubicBezTo>
                    <a:pt x="1070" y="72"/>
                    <a:pt x="1070" y="72"/>
                    <a:pt x="1070" y="72"/>
                  </a:cubicBezTo>
                  <a:cubicBezTo>
                    <a:pt x="1019" y="72"/>
                    <a:pt x="1019" y="72"/>
                    <a:pt x="1019" y="72"/>
                  </a:cubicBezTo>
                  <a:cubicBezTo>
                    <a:pt x="1019" y="54"/>
                    <a:pt x="1019" y="54"/>
                    <a:pt x="1019" y="54"/>
                  </a:cubicBezTo>
                  <a:cubicBezTo>
                    <a:pt x="1019" y="46"/>
                    <a:pt x="1021" y="39"/>
                    <a:pt x="1025" y="35"/>
                  </a:cubicBezTo>
                  <a:cubicBezTo>
                    <a:pt x="1028" y="30"/>
                    <a:pt x="1034" y="28"/>
                    <a:pt x="1040" y="28"/>
                  </a:cubicBezTo>
                  <a:cubicBezTo>
                    <a:pt x="1045" y="28"/>
                    <a:pt x="1050" y="29"/>
                    <a:pt x="1055" y="32"/>
                  </a:cubicBezTo>
                  <a:cubicBezTo>
                    <a:pt x="1057" y="32"/>
                    <a:pt x="1057" y="32"/>
                    <a:pt x="1057" y="32"/>
                  </a:cubicBezTo>
                  <a:cubicBezTo>
                    <a:pt x="1057" y="3"/>
                    <a:pt x="1057" y="3"/>
                    <a:pt x="1057" y="3"/>
                  </a:cubicBezTo>
                  <a:cubicBezTo>
                    <a:pt x="1056" y="3"/>
                    <a:pt x="1056" y="3"/>
                    <a:pt x="1056" y="3"/>
                  </a:cubicBezTo>
                  <a:cubicBezTo>
                    <a:pt x="1051" y="1"/>
                    <a:pt x="1045" y="0"/>
                    <a:pt x="1037" y="0"/>
                  </a:cubicBezTo>
                  <a:cubicBezTo>
                    <a:pt x="1027" y="0"/>
                    <a:pt x="1018" y="3"/>
                    <a:pt x="1010" y="7"/>
                  </a:cubicBezTo>
                  <a:cubicBezTo>
                    <a:pt x="1002" y="11"/>
                    <a:pt x="996" y="17"/>
                    <a:pt x="991" y="25"/>
                  </a:cubicBezTo>
                  <a:cubicBezTo>
                    <a:pt x="987" y="33"/>
                    <a:pt x="985" y="42"/>
                    <a:pt x="985" y="52"/>
                  </a:cubicBezTo>
                  <a:cubicBezTo>
                    <a:pt x="985" y="72"/>
                    <a:pt x="985" y="72"/>
                    <a:pt x="985" y="72"/>
                  </a:cubicBezTo>
                  <a:cubicBezTo>
                    <a:pt x="961" y="72"/>
                    <a:pt x="961" y="72"/>
                    <a:pt x="961" y="72"/>
                  </a:cubicBezTo>
                  <a:cubicBezTo>
                    <a:pt x="961" y="100"/>
                    <a:pt x="961" y="100"/>
                    <a:pt x="961" y="100"/>
                  </a:cubicBezTo>
                  <a:cubicBezTo>
                    <a:pt x="985" y="100"/>
                    <a:pt x="985" y="100"/>
                    <a:pt x="985" y="100"/>
                  </a:cubicBezTo>
                  <a:cubicBezTo>
                    <a:pt x="985" y="217"/>
                    <a:pt x="985" y="217"/>
                    <a:pt x="985" y="217"/>
                  </a:cubicBezTo>
                  <a:cubicBezTo>
                    <a:pt x="1019" y="217"/>
                    <a:pt x="1019" y="217"/>
                    <a:pt x="1019" y="217"/>
                  </a:cubicBezTo>
                  <a:cubicBezTo>
                    <a:pt x="1019" y="100"/>
                    <a:pt x="1019" y="100"/>
                    <a:pt x="1019" y="100"/>
                  </a:cubicBezTo>
                  <a:cubicBezTo>
                    <a:pt x="1070" y="100"/>
                    <a:pt x="1070" y="100"/>
                    <a:pt x="1070" y="100"/>
                  </a:cubicBezTo>
                  <a:cubicBezTo>
                    <a:pt x="1070" y="174"/>
                    <a:pt x="1070" y="174"/>
                    <a:pt x="1070" y="174"/>
                  </a:cubicBezTo>
                  <a:cubicBezTo>
                    <a:pt x="1070" y="205"/>
                    <a:pt x="1084" y="220"/>
                    <a:pt x="1113" y="220"/>
                  </a:cubicBezTo>
                  <a:cubicBezTo>
                    <a:pt x="1118" y="220"/>
                    <a:pt x="1122" y="220"/>
                    <a:pt x="1127" y="219"/>
                  </a:cubicBezTo>
                  <a:cubicBezTo>
                    <a:pt x="1133" y="217"/>
                    <a:pt x="1136" y="216"/>
                    <a:pt x="1138" y="215"/>
                  </a:cubicBezTo>
                  <a:cubicBezTo>
                    <a:pt x="1139" y="215"/>
                    <a:pt x="1139" y="215"/>
                    <a:pt x="1139" y="215"/>
                  </a:cubicBezTo>
                  <a:cubicBezTo>
                    <a:pt x="1139" y="187"/>
                    <a:pt x="1139" y="187"/>
                    <a:pt x="1139" y="187"/>
                  </a:cubicBezTo>
                  <a:cubicBezTo>
                    <a:pt x="1137" y="188"/>
                    <a:pt x="1137" y="188"/>
                    <a:pt x="1137" y="188"/>
                  </a:cubicBezTo>
                  <a:cubicBezTo>
                    <a:pt x="1135" y="189"/>
                    <a:pt x="1133" y="190"/>
                    <a:pt x="1130" y="191"/>
                  </a:cubicBezTo>
                  <a:cubicBezTo>
                    <a:pt x="1127" y="192"/>
                    <a:pt x="1125" y="192"/>
                    <a:pt x="1123" y="192"/>
                  </a:cubicBezTo>
                  <a:cubicBezTo>
                    <a:pt x="1117" y="192"/>
                    <a:pt x="1112" y="190"/>
                    <a:pt x="1109" y="187"/>
                  </a:cubicBezTo>
                  <a:cubicBezTo>
                    <a:pt x="1106" y="183"/>
                    <a:pt x="1104" y="177"/>
                    <a:pt x="1104" y="168"/>
                  </a:cubicBezTo>
                  <a:cubicBezTo>
                    <a:pt x="1104" y="100"/>
                    <a:pt x="1104" y="100"/>
                    <a:pt x="1104" y="100"/>
                  </a:cubicBezTo>
                  <a:lnTo>
                    <a:pt x="1139" y="100"/>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en-US" sz="1765"/>
            </a:p>
          </p:txBody>
        </p:sp>
      </p:grpSp>
    </p:spTree>
    <p:extLst>
      <p:ext uri="{BB962C8B-B14F-4D97-AF65-F5344CB8AC3E}">
        <p14:creationId xmlns:p14="http://schemas.microsoft.com/office/powerpoint/2010/main" val="251139270"/>
      </p:ext>
    </p:extLst>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Black Notes slide Layout">
    <p:bg>
      <p:bgPr>
        <a:solidFill>
          <a:schemeClr val="bg2"/>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69241" y="1189179"/>
            <a:ext cx="11653523" cy="2424715"/>
          </a:xfrm>
          <a:prstGeom prst="rect">
            <a:avLst/>
          </a:prstGeom>
        </p:spPr>
        <p:txBody>
          <a:bodyPr/>
          <a:lstStyle>
            <a:lvl1pPr marL="284680" indent="-284680">
              <a:buClr>
                <a:schemeClr val="tx1"/>
              </a:buClr>
              <a:buSzPct val="90000"/>
              <a:buFont typeface="Arial" pitchFamily="34" charset="0"/>
              <a:buChar char="•"/>
              <a:defRPr sz="3527">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60027" indent="-275348">
              <a:buClr>
                <a:schemeClr val="tx1"/>
              </a:buClr>
              <a:buSzPct val="90000"/>
              <a:buFont typeface="Arial" pitchFamily="34" charset="0"/>
              <a:buChar char="•"/>
              <a:defRPr sz="3135">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44707" indent="-284680">
              <a:buClr>
                <a:schemeClr val="tx1"/>
              </a:buClr>
              <a:buSzPct val="90000"/>
              <a:buFont typeface="Arial" pitchFamily="34" charset="0"/>
              <a:buChar char="•"/>
              <a:defRPr sz="2745">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68718" indent="-224011">
              <a:buClr>
                <a:schemeClr val="tx1"/>
              </a:buClr>
              <a:buSzPct val="90000"/>
              <a:buFont typeface="Arial" pitchFamily="34" charset="0"/>
              <a:buChar char="•"/>
              <a:defRPr sz="2353">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292727" indent="-224011">
              <a:buClr>
                <a:schemeClr val="tx1"/>
              </a:buClr>
              <a:buSzPct val="90000"/>
              <a:buFont typeface="Arial" pitchFamily="34" charset="0"/>
              <a:buChar char="•"/>
              <a:defRPr sz="1961">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a:t>Use this Layout for Speaker Notes slides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6"/>
          <p:cNvSpPr>
            <a:spLocks noGrp="1"/>
          </p:cNvSpPr>
          <p:nvPr>
            <p:ph type="body" sz="quarter" idx="11" hasCustomPrompt="1"/>
          </p:nvPr>
        </p:nvSpPr>
        <p:spPr>
          <a:xfrm>
            <a:off x="3" y="6238876"/>
            <a:ext cx="12192001" cy="619125"/>
          </a:xfrm>
          <a:prstGeom prst="rect">
            <a:avLst/>
          </a:prstGeom>
          <a:solidFill>
            <a:srgbClr val="FFFF99"/>
          </a:solidFill>
        </p:spPr>
        <p:txBody>
          <a:bodyPr wrap="square" lIns="155457" tIns="77729" rIns="155457" bIns="77729" anchor="b" anchorCtr="0">
            <a:noAutofit/>
          </a:bodyPr>
          <a:lstStyle>
            <a:lvl1pPr algn="r">
              <a:buFont typeface="Arial" pitchFamily="34" charset="0"/>
              <a:buNone/>
              <a:defRPr sz="3625" spc="-50"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7022585"/>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mp; Non-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a:t>Click to edit Master title style</a:t>
            </a:r>
            <a:endParaRPr lang="en-US" dirty="0"/>
          </a:p>
        </p:txBody>
      </p:sp>
      <p:sp>
        <p:nvSpPr>
          <p:cNvPr id="6" name="Text Placeholder 5"/>
          <p:cNvSpPr>
            <a:spLocks noGrp="1"/>
          </p:cNvSpPr>
          <p:nvPr>
            <p:ph type="body" sz="quarter" idx="10"/>
          </p:nvPr>
        </p:nvSpPr>
        <p:spPr>
          <a:xfrm>
            <a:off x="274639" y="1562101"/>
            <a:ext cx="11653523" cy="2050772"/>
          </a:xfrm>
        </p:spPr>
        <p:txBody>
          <a:bodyPr/>
          <a:lstStyle>
            <a:lvl1pPr marL="0" indent="0">
              <a:buNone/>
              <a:defRPr>
                <a:gradFill>
                  <a:gsLst>
                    <a:gs pos="1250">
                      <a:schemeClr val="tx1"/>
                    </a:gs>
                    <a:gs pos="99000">
                      <a:schemeClr val="tx1"/>
                    </a:gs>
                  </a:gsLst>
                  <a:lin ang="5400000" scaled="0"/>
                </a:gradFill>
              </a:defRPr>
            </a:lvl1pPr>
            <a:lvl2pPr marL="0" indent="0">
              <a:buFontTx/>
              <a:buNone/>
              <a:defRPr sz="1961"/>
            </a:lvl2pPr>
            <a:lvl3pPr marL="224011" indent="0">
              <a:buNone/>
              <a:defRPr/>
            </a:lvl3pPr>
            <a:lvl4pPr marL="448021" indent="0">
              <a:buNone/>
              <a:defRPr/>
            </a:lvl4pPr>
            <a:lvl5pPr marL="672032" indent="0">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50771513"/>
      </p:ext>
    </p:extLst>
  </p:cSld>
  <p:clrMapOvr>
    <a:masterClrMapping/>
  </p:clrMapOvr>
  <p:transition>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nvPr>
        </p:nvGraphicFramePr>
        <p:xfrm>
          <a:off x="1557" y="1558"/>
          <a:ext cx="1556" cy="1556"/>
        </p:xfrm>
        <a:graphic>
          <a:graphicData uri="http://schemas.openxmlformats.org/presentationml/2006/ole">
            <mc:AlternateContent xmlns:mc="http://schemas.openxmlformats.org/markup-compatibility/2006">
              <mc:Choice xmlns:v="urn:schemas-microsoft-com:vml" Requires="v">
                <p:oleObj spid="_x0000_s1038" name="think-cell Slide" r:id="rId4" imgW="270" imgH="270" progId="TCLayout.ActiveDocument.1">
                  <p:embed/>
                </p:oleObj>
              </mc:Choice>
              <mc:Fallback>
                <p:oleObj name="think-cell Slide" r:id="rId4" imgW="270" imgH="270" progId="TCLayout.ActiveDocument.1">
                  <p:embed/>
                  <p:pic>
                    <p:nvPicPr>
                      <p:cNvPr id="2" name="Object 1" hidden="1"/>
                      <p:cNvPicPr/>
                      <p:nvPr/>
                    </p:nvPicPr>
                    <p:blipFill>
                      <a:blip r:embed="rId5"/>
                      <a:stretch>
                        <a:fillRect/>
                      </a:stretch>
                    </p:blipFill>
                    <p:spPr>
                      <a:xfrm>
                        <a:off x="1557" y="1558"/>
                        <a:ext cx="1556" cy="1556"/>
                      </a:xfrm>
                      <a:prstGeom prst="rect">
                        <a:avLst/>
                      </a:prstGeom>
                    </p:spPr>
                  </p:pic>
                </p:oleObj>
              </mc:Fallback>
            </mc:AlternateContent>
          </a:graphicData>
        </a:graphic>
      </p:graphicFrame>
      <p:sp>
        <p:nvSpPr>
          <p:cNvPr id="5" name="Title 4"/>
          <p:cNvSpPr>
            <a:spLocks noGrp="1"/>
          </p:cNvSpPr>
          <p:nvPr>
            <p:ph type="title"/>
          </p:nvPr>
        </p:nvSpPr>
        <p:spPr/>
        <p:txBody>
          <a:bodyPr anchor="t"/>
          <a:lstStyle>
            <a:lvl1pPr>
              <a:defRPr sz="5097">
                <a:solidFill>
                  <a:schemeClr val="tx2"/>
                </a:solidFill>
              </a:defRPr>
            </a:lvl1pPr>
          </a:lstStyle>
          <a:p>
            <a:r>
              <a:rPr lang="en-US"/>
              <a:t>Click to edit Master title style</a:t>
            </a:r>
            <a:endParaRPr lang="en-IN" dirty="0"/>
          </a:p>
        </p:txBody>
      </p:sp>
    </p:spTree>
    <p:extLst>
      <p:ext uri="{BB962C8B-B14F-4D97-AF65-F5344CB8AC3E}">
        <p14:creationId xmlns:p14="http://schemas.microsoft.com/office/powerpoint/2010/main" val="416823782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28 pt headlin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US" dirty="0"/>
          </a:p>
        </p:txBody>
      </p:sp>
    </p:spTree>
    <p:extLst>
      <p:ext uri="{BB962C8B-B14F-4D97-AF65-F5344CB8AC3E}">
        <p14:creationId xmlns:p14="http://schemas.microsoft.com/office/powerpoint/2010/main" val="988409182"/>
      </p:ext>
    </p:extLst>
  </p:cSld>
  <p:clrMapOvr>
    <a:masterClrMapping/>
  </p:clrMapOvr>
  <p:transition>
    <p:fade/>
  </p:transition>
  <p:hf sldNum="0" hdr="0" dt="0"/>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3_28 pt headline">
    <p:spTree>
      <p:nvGrpSpPr>
        <p:cNvPr id="1" name=""/>
        <p:cNvGrpSpPr/>
        <p:nvPr/>
      </p:nvGrpSpPr>
      <p:grpSpPr>
        <a:xfrm>
          <a:off x="0" y="0"/>
          <a:ext cx="0" cy="0"/>
          <a:chOff x="0" y="0"/>
          <a:chExt cx="0" cy="0"/>
        </a:xfrm>
      </p:grpSpPr>
      <p:sp>
        <p:nvSpPr>
          <p:cNvPr id="2" name="Title 1"/>
          <p:cNvSpPr>
            <a:spLocks noGrp="1"/>
          </p:cNvSpPr>
          <p:nvPr>
            <p:ph type="title"/>
          </p:nvPr>
        </p:nvSpPr>
        <p:spPr>
          <a:xfrm>
            <a:off x="269240" y="289512"/>
            <a:ext cx="11655840" cy="899665"/>
          </a:xfrm>
        </p:spPr>
        <p:txBody>
          <a:bodyPr/>
          <a:lstStyle>
            <a:lvl1pPr>
              <a:defRPr sz="2800"/>
            </a:lvl1pPr>
          </a:lstStyle>
          <a:p>
            <a:r>
              <a:rPr lang="en-US"/>
              <a:t>Click to edit Master title style</a:t>
            </a:r>
            <a:endParaRPr lang="en-US" dirty="0"/>
          </a:p>
        </p:txBody>
      </p:sp>
      <p:sp>
        <p:nvSpPr>
          <p:cNvPr id="6" name="Text Placeholder 5"/>
          <p:cNvSpPr>
            <a:spLocks noGrp="1"/>
          </p:cNvSpPr>
          <p:nvPr>
            <p:ph type="body" sz="quarter" idx="10"/>
          </p:nvPr>
        </p:nvSpPr>
        <p:spPr>
          <a:xfrm>
            <a:off x="5761038" y="1905001"/>
            <a:ext cx="6164042" cy="1323196"/>
          </a:xfrm>
        </p:spPr>
        <p:txBody>
          <a:bodyPr/>
          <a:lstStyle>
            <a:lvl1pPr marL="0" indent="0">
              <a:spcBef>
                <a:spcPts val="1200"/>
              </a:spcBef>
              <a:buNone/>
              <a:defRPr sz="1600">
                <a:solidFill>
                  <a:schemeClr val="tx1"/>
                </a:solidFill>
                <a:latin typeface="Segoe Semibold" panose="020B0702040504020203" pitchFamily="34" charset="0"/>
              </a:defRPr>
            </a:lvl1pPr>
            <a:lvl2pPr marL="0" indent="0">
              <a:spcBef>
                <a:spcPts val="600"/>
              </a:spcBef>
              <a:buNone/>
              <a:defRPr sz="1400">
                <a:solidFill>
                  <a:schemeClr val="tx1"/>
                </a:solidFill>
              </a:defRPr>
            </a:lvl2pPr>
            <a:lvl3pPr marL="344422" indent="-223795">
              <a:defRPr sz="1200">
                <a:solidFill>
                  <a:schemeClr val="tx1"/>
                </a:solidFill>
              </a:defRPr>
            </a:lvl3pPr>
            <a:lvl4pPr marL="509490" indent="-165068">
              <a:defRPr sz="1100">
                <a:solidFill>
                  <a:schemeClr val="tx1"/>
                </a:solidFill>
              </a:defRPr>
            </a:lvl4pPr>
            <a:lvl5pPr marL="974538" indent="-223795">
              <a:defRPr sz="11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8"/>
          <p:cNvSpPr>
            <a:spLocks noGrp="1"/>
          </p:cNvSpPr>
          <p:nvPr>
            <p:ph type="body" sz="quarter" idx="11"/>
          </p:nvPr>
        </p:nvSpPr>
        <p:spPr>
          <a:xfrm>
            <a:off x="269241" y="1475440"/>
            <a:ext cx="5033554" cy="500715"/>
          </a:xfrm>
        </p:spPr>
        <p:txBody>
          <a:bodyPr vert="horz" wrap="square" lIns="146304" tIns="0" rIns="0" bIns="0" rtlCol="0" anchor="t" anchorCtr="0">
            <a:spAutoFit/>
          </a:bodyPr>
          <a:lstStyle>
            <a:lvl1pPr marL="0" indent="0">
              <a:spcBef>
                <a:spcPts val="0"/>
              </a:spcBef>
              <a:buNone/>
              <a:defRPr lang="en-US" sz="1600" dirty="0" smtClean="0">
                <a:solidFill>
                  <a:schemeClr val="accent1"/>
                </a:solidFill>
                <a:latin typeface="Segoe Semibold" panose="020B0702040504020203" pitchFamily="34" charset="0"/>
                <a:ea typeface="Segoe UI" panose="020B0502040204020203" pitchFamily="34" charset="0"/>
                <a:cs typeface="Segoe UI" panose="020B0502040204020203" pitchFamily="34" charset="0"/>
              </a:defRPr>
            </a:lvl1pPr>
            <a:lvl2pPr marL="0" indent="0">
              <a:buNone/>
              <a:defRPr sz="1400">
                <a:solidFill>
                  <a:schemeClr val="accent1"/>
                </a:solidFill>
                <a:latin typeface="+mn-lt"/>
              </a:defRPr>
            </a:lvl2pPr>
          </a:lstStyle>
          <a:p>
            <a:pPr lvl="0" fontAlgn="base">
              <a:spcBef>
                <a:spcPts val="600"/>
              </a:spcBef>
              <a:spcAft>
                <a:spcPct val="0"/>
              </a:spcAft>
            </a:pPr>
            <a:r>
              <a:rPr lang="en-US" dirty="0"/>
              <a:t>Click to edit Master text styles</a:t>
            </a:r>
          </a:p>
          <a:p>
            <a:pPr lvl="1" fontAlgn="base">
              <a:spcBef>
                <a:spcPts val="600"/>
              </a:spcBef>
              <a:spcAft>
                <a:spcPct val="0"/>
              </a:spcAft>
            </a:pPr>
            <a:r>
              <a:rPr lang="en-US" dirty="0"/>
              <a:t>VNVN</a:t>
            </a:r>
          </a:p>
        </p:txBody>
      </p:sp>
      <p:sp>
        <p:nvSpPr>
          <p:cNvPr id="12" name="Text Placeholder 8"/>
          <p:cNvSpPr>
            <a:spLocks noGrp="1"/>
          </p:cNvSpPr>
          <p:nvPr>
            <p:ph type="body" sz="quarter" idx="12"/>
          </p:nvPr>
        </p:nvSpPr>
        <p:spPr>
          <a:xfrm>
            <a:off x="5761037" y="1475439"/>
            <a:ext cx="6218237" cy="221599"/>
          </a:xfrm>
        </p:spPr>
        <p:txBody>
          <a:bodyPr vert="horz" wrap="square" lIns="146304" tIns="0" rIns="0" bIns="0" rtlCol="0" anchor="t" anchorCtr="0">
            <a:spAutoFit/>
          </a:bodyPr>
          <a:lstStyle>
            <a:lvl1pPr marL="0" indent="0">
              <a:spcBef>
                <a:spcPts val="0"/>
              </a:spcBef>
              <a:buNone/>
              <a:defRPr lang="en-US" sz="1600" dirty="0" smtClean="0">
                <a:solidFill>
                  <a:schemeClr val="accent1"/>
                </a:solidFill>
                <a:latin typeface="Segoe Semibold" panose="020B0702040504020203" pitchFamily="34" charset="0"/>
                <a:ea typeface="Segoe UI" panose="020B0502040204020203" pitchFamily="34" charset="0"/>
                <a:cs typeface="Segoe UI" panose="020B0502040204020203" pitchFamily="34" charset="0"/>
              </a:defRPr>
            </a:lvl1pPr>
          </a:lstStyle>
          <a:p>
            <a:pPr lvl="0" fontAlgn="base">
              <a:spcBef>
                <a:spcPts val="600"/>
              </a:spcBef>
              <a:spcAft>
                <a:spcPct val="0"/>
              </a:spcAft>
            </a:pPr>
            <a:r>
              <a:rPr lang="en-US" dirty="0"/>
              <a:t>Click to edit Master text styles</a:t>
            </a:r>
          </a:p>
        </p:txBody>
      </p:sp>
    </p:spTree>
    <p:extLst>
      <p:ext uri="{BB962C8B-B14F-4D97-AF65-F5344CB8AC3E}">
        <p14:creationId xmlns:p14="http://schemas.microsoft.com/office/powerpoint/2010/main" val="107568935"/>
      </p:ext>
    </p:extLst>
  </p:cSld>
  <p:clrMapOvr>
    <a:masterClrMapping/>
  </p:clrMapOvr>
  <p:transition>
    <p:fade/>
  </p:transition>
  <p:hf sldNum="0" hd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mp; Non-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2606751373"/>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Title &amp; Non-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a:t>Click to edit Master title style</a:t>
            </a:r>
          </a:p>
        </p:txBody>
      </p:sp>
      <p:sp>
        <p:nvSpPr>
          <p:cNvPr id="3" name="Rectangle 2"/>
          <p:cNvSpPr/>
          <p:nvPr userDrawn="1"/>
        </p:nvSpPr>
        <p:spPr bwMode="auto">
          <a:xfrm>
            <a:off x="508550" y="3575431"/>
            <a:ext cx="11192219" cy="3076192"/>
          </a:xfrm>
          <a:prstGeom prst="rect">
            <a:avLst/>
          </a:prstGeom>
          <a:solidFill>
            <a:schemeClr val="tx2"/>
          </a:solidFill>
          <a:ln w="9525" cap="sq">
            <a:noFill/>
            <a:miter lim="800000"/>
            <a:headEnd type="none" w="med" len="med"/>
            <a:tailEnd type="none" w="med" len="med"/>
          </a:ln>
          <a:extLst/>
        </p:spPr>
        <p:style>
          <a:lnRef idx="1">
            <a:schemeClr val="accent1"/>
          </a:lnRef>
          <a:fillRef idx="0">
            <a:schemeClr val="accent1"/>
          </a:fillRef>
          <a:effectRef idx="0">
            <a:schemeClr val="accent1"/>
          </a:effectRef>
          <a:fontRef idx="minor">
            <a:schemeClr val="tx1"/>
          </a:fontRef>
        </p:style>
        <p:txBody>
          <a:bodyPr vert="horz" wrap="square" lIns="91427" tIns="45713" rIns="91427" bIns="45713" numCol="1" rtlCol="0" anchor="ctr" anchorCtr="0" compatLnSpc="1">
            <a:prstTxWarp prst="textNoShape">
              <a:avLst/>
            </a:prstTxWarp>
          </a:bodyPr>
          <a:lstStyle/>
          <a:p>
            <a:pPr marL="0" marR="0" lvl="0" indent="0" algn="l" defTabSz="914225"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solidFill>
              <a:effectLst/>
              <a:uLnTx/>
              <a:uFillTx/>
              <a:latin typeface="Segoe UI"/>
              <a:ea typeface="+mn-ea"/>
              <a:cs typeface="Segoe UI Semibold" panose="020B0702040204020203" pitchFamily="34" charset="0"/>
            </a:endParaRPr>
          </a:p>
        </p:txBody>
      </p:sp>
      <p:sp>
        <p:nvSpPr>
          <p:cNvPr id="57" name="Rectangle 56"/>
          <p:cNvSpPr/>
          <p:nvPr userDrawn="1"/>
        </p:nvSpPr>
        <p:spPr bwMode="auto">
          <a:xfrm>
            <a:off x="2297802" y="1796852"/>
            <a:ext cx="9402967" cy="1737875"/>
          </a:xfrm>
          <a:prstGeom prst="rect">
            <a:avLst/>
          </a:prstGeom>
          <a:solidFill>
            <a:schemeClr val="tx2"/>
          </a:solidFill>
          <a:ln w="9525" cap="sq">
            <a:noFill/>
            <a:miter lim="800000"/>
            <a:headEnd type="none" w="med" len="med"/>
            <a:tailEnd type="none" w="med" len="med"/>
          </a:ln>
          <a:effectLst/>
          <a:extLst/>
        </p:spPr>
        <p:style>
          <a:lnRef idx="1">
            <a:schemeClr val="accent1"/>
          </a:lnRef>
          <a:fillRef idx="0">
            <a:schemeClr val="accent1"/>
          </a:fillRef>
          <a:effectRef idx="0">
            <a:schemeClr val="accent1"/>
          </a:effectRef>
          <a:fontRef idx="minor">
            <a:schemeClr val="tx1"/>
          </a:fontRef>
        </p:style>
        <p:txBody>
          <a:bodyPr vert="horz" wrap="square" lIns="91427" tIns="45713" rIns="91427" bIns="45713" numCol="1" rtlCol="0" anchor="ctr" anchorCtr="0" compatLnSpc="1">
            <a:prstTxWarp prst="textNoShape">
              <a:avLst/>
            </a:prstTxWarp>
          </a:bodyPr>
          <a:lstStyle/>
          <a:p>
            <a:pPr marL="0" marR="0" lvl="0" indent="0" algn="l" defTabSz="914225"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Segoe UI"/>
                <a:ea typeface="+mn-ea"/>
                <a:cs typeface="Segoe UI Semibold" panose="020B0702040204020203" pitchFamily="34" charset="0"/>
              </a:rPr>
              <a:t> </a:t>
            </a:r>
          </a:p>
        </p:txBody>
      </p:sp>
      <p:sp>
        <p:nvSpPr>
          <p:cNvPr id="58" name="Rectangle 57"/>
          <p:cNvSpPr/>
          <p:nvPr userDrawn="1"/>
        </p:nvSpPr>
        <p:spPr bwMode="auto">
          <a:xfrm>
            <a:off x="508550" y="1832855"/>
            <a:ext cx="1789252" cy="1586325"/>
          </a:xfrm>
          <a:prstGeom prst="rect">
            <a:avLst/>
          </a:prstGeom>
          <a:solidFill>
            <a:schemeClr val="accent1">
              <a:lumMod val="75000"/>
            </a:schemeClr>
          </a:solidFill>
          <a:ln w="9525" cap="sq">
            <a:noFill/>
            <a:miter lim="800000"/>
            <a:headEnd type="none" w="med" len="med"/>
            <a:tailEnd type="none" w="med" len="med"/>
          </a:ln>
          <a:effectLst/>
          <a:extLst/>
        </p:spPr>
        <p:style>
          <a:lnRef idx="1">
            <a:schemeClr val="accent1"/>
          </a:lnRef>
          <a:fillRef idx="0">
            <a:schemeClr val="accent1"/>
          </a:fillRef>
          <a:effectRef idx="0">
            <a:schemeClr val="accent1"/>
          </a:effectRef>
          <a:fontRef idx="minor">
            <a:schemeClr val="tx1"/>
          </a:fontRef>
        </p:style>
        <p:txBody>
          <a:bodyPr vert="horz" wrap="square" lIns="91427" tIns="45713" rIns="91427" bIns="45713" numCol="1" rtlCol="0" anchor="ctr" anchorCtr="0" compatLnSpc="1">
            <a:prstTxWarp prst="textNoShape">
              <a:avLst/>
            </a:prstTxWarp>
          </a:bodyPr>
          <a:lstStyle/>
          <a:p>
            <a:pPr marL="0" marR="0" lvl="0" indent="0" algn="ctr" defTabSz="914225"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white"/>
              </a:solidFill>
              <a:effectLst/>
              <a:uLnTx/>
              <a:uFillTx/>
              <a:latin typeface="Segoe UI"/>
              <a:ea typeface="+mn-ea"/>
              <a:cs typeface="+mn-cs"/>
            </a:endParaRPr>
          </a:p>
        </p:txBody>
      </p:sp>
      <p:cxnSp>
        <p:nvCxnSpPr>
          <p:cNvPr id="59" name="Straight Connector 58"/>
          <p:cNvCxnSpPr/>
          <p:nvPr userDrawn="1"/>
        </p:nvCxnSpPr>
        <p:spPr>
          <a:xfrm>
            <a:off x="5309465" y="1996633"/>
            <a:ext cx="0" cy="1313986"/>
          </a:xfrm>
          <a:prstGeom prst="line">
            <a:avLst/>
          </a:prstGeom>
          <a:ln w="6350">
            <a:gradFill>
              <a:gsLst>
                <a:gs pos="0">
                  <a:srgbClr val="002050">
                    <a:alpha val="59000"/>
                  </a:srgbClr>
                </a:gs>
                <a:gs pos="100000">
                  <a:srgbClr val="002050"/>
                </a:gs>
              </a:gsLst>
              <a:lin ang="5400000" scaled="1"/>
            </a:gradFill>
          </a:ln>
        </p:spPr>
        <p:style>
          <a:lnRef idx="1">
            <a:schemeClr val="accent1"/>
          </a:lnRef>
          <a:fillRef idx="0">
            <a:schemeClr val="accent1"/>
          </a:fillRef>
          <a:effectRef idx="0">
            <a:schemeClr val="accent1"/>
          </a:effectRef>
          <a:fontRef idx="minor">
            <a:schemeClr val="tx1"/>
          </a:fontRef>
        </p:style>
      </p:cxnSp>
      <p:sp>
        <p:nvSpPr>
          <p:cNvPr id="60" name="Isosceles Triangle 59"/>
          <p:cNvSpPr/>
          <p:nvPr userDrawn="1"/>
        </p:nvSpPr>
        <p:spPr bwMode="auto">
          <a:xfrm rot="5400000">
            <a:off x="-128132" y="2476620"/>
            <a:ext cx="1701872" cy="428508"/>
          </a:xfrm>
          <a:prstGeom prst="triangle">
            <a:avLst/>
          </a:prstGeom>
          <a:solidFill>
            <a:srgbClr val="737373"/>
          </a:solidFill>
          <a:ln w="28575" cap="sq">
            <a:noFill/>
            <a:miter lim="800000"/>
            <a:headEnd type="none" w="med" len="med"/>
            <a:tailEnd type="none" w="med" len="med"/>
          </a:ln>
          <a:extLst/>
        </p:spPr>
        <p:style>
          <a:lnRef idx="1">
            <a:schemeClr val="accent1"/>
          </a:lnRef>
          <a:fillRef idx="0">
            <a:schemeClr val="accent1"/>
          </a:fillRef>
          <a:effectRef idx="0">
            <a:schemeClr val="accent1"/>
          </a:effectRef>
          <a:fontRef idx="minor">
            <a:schemeClr val="tx1"/>
          </a:fontRef>
        </p:style>
        <p:txBody>
          <a:bodyPr vert="horz" wrap="square" lIns="91427" tIns="45713" rIns="91427" bIns="45713" numCol="1" rtlCol="0" anchor="t" anchorCtr="0" compatLnSpc="1">
            <a:prstTxWarp prst="textNoShape">
              <a:avLst/>
            </a:prstTxWarp>
          </a:bodyPr>
          <a:lstStyle/>
          <a:p>
            <a:pPr marL="0" marR="0" lvl="0" indent="0" algn="ctr" defTabSz="91422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5B6770"/>
              </a:solidFill>
              <a:effectLst/>
              <a:uLnTx/>
              <a:uFillTx/>
              <a:latin typeface="Segoe UI"/>
              <a:ea typeface="+mn-ea"/>
              <a:cs typeface="+mn-cs"/>
            </a:endParaRPr>
          </a:p>
        </p:txBody>
      </p:sp>
      <p:sp>
        <p:nvSpPr>
          <p:cNvPr id="65" name="Text Placeholder 64"/>
          <p:cNvSpPr>
            <a:spLocks noGrp="1"/>
          </p:cNvSpPr>
          <p:nvPr>
            <p:ph type="body" sz="quarter" idx="10" hasCustomPrompt="1"/>
          </p:nvPr>
        </p:nvSpPr>
        <p:spPr>
          <a:xfrm>
            <a:off x="828501" y="2104245"/>
            <a:ext cx="1149350" cy="1098762"/>
          </a:xfrm>
        </p:spPr>
        <p:txBody>
          <a:bodyPr/>
          <a:lstStyle>
            <a:lvl1pPr marL="0" indent="0" algn="ctr">
              <a:buNone/>
              <a:defRPr sz="6598" b="1">
                <a:solidFill>
                  <a:schemeClr val="tx1"/>
                </a:solidFill>
              </a:defRPr>
            </a:lvl1pPr>
          </a:lstStyle>
          <a:p>
            <a:pPr lvl="0"/>
            <a:r>
              <a:rPr lang="en-US" dirty="0"/>
              <a:t>1</a:t>
            </a:r>
          </a:p>
        </p:txBody>
      </p:sp>
      <p:sp>
        <p:nvSpPr>
          <p:cNvPr id="67" name="Text Placeholder 66"/>
          <p:cNvSpPr>
            <a:spLocks noGrp="1"/>
          </p:cNvSpPr>
          <p:nvPr>
            <p:ph type="body" sz="quarter" idx="11"/>
          </p:nvPr>
        </p:nvSpPr>
        <p:spPr>
          <a:xfrm>
            <a:off x="2476500" y="2225484"/>
            <a:ext cx="2659303" cy="886397"/>
          </a:xfrm>
        </p:spPr>
        <p:txBody>
          <a:bodyPr lIns="0" tIns="0" rIns="0" bIns="0" anchor="ctr"/>
          <a:lstStyle>
            <a:lvl1pPr marL="0" indent="0">
              <a:buNone/>
              <a:defRPr sz="3200">
                <a:solidFill>
                  <a:schemeClr val="bg1"/>
                </a:solidFill>
              </a:defRPr>
            </a:lvl1pPr>
            <a:lvl2pPr marL="336016" indent="0">
              <a:buNone/>
              <a:defRPr/>
            </a:lvl2pPr>
            <a:lvl3pPr marL="560026" indent="0">
              <a:buNone/>
              <a:defRPr/>
            </a:lvl3pPr>
            <a:lvl4pPr marL="784036" indent="0">
              <a:buNone/>
              <a:defRPr/>
            </a:lvl4pPr>
            <a:lvl5pPr marL="1008046" indent="0">
              <a:buNone/>
              <a:defRPr/>
            </a:lvl5pPr>
          </a:lstStyle>
          <a:p>
            <a:pPr lvl="0"/>
            <a:r>
              <a:rPr lang="en-US" dirty="0"/>
              <a:t>Edit Master text styles</a:t>
            </a:r>
          </a:p>
        </p:txBody>
      </p:sp>
      <p:sp>
        <p:nvSpPr>
          <p:cNvPr id="68" name="Text Placeholder 66"/>
          <p:cNvSpPr>
            <a:spLocks noGrp="1"/>
          </p:cNvSpPr>
          <p:nvPr>
            <p:ph type="body" sz="quarter" idx="12"/>
          </p:nvPr>
        </p:nvSpPr>
        <p:spPr>
          <a:xfrm>
            <a:off x="5455754" y="2530183"/>
            <a:ext cx="5996440" cy="276999"/>
          </a:xfrm>
        </p:spPr>
        <p:txBody>
          <a:bodyPr lIns="0" tIns="0" rIns="0" bIns="0" anchor="ctr"/>
          <a:lstStyle>
            <a:lvl1pPr marL="0" indent="0">
              <a:buNone/>
              <a:defRPr sz="2000">
                <a:solidFill>
                  <a:schemeClr val="bg1"/>
                </a:solidFill>
                <a:latin typeface="+mn-lt"/>
              </a:defRPr>
            </a:lvl1pPr>
            <a:lvl2pPr marL="336016" indent="0">
              <a:buNone/>
              <a:defRPr/>
            </a:lvl2pPr>
            <a:lvl3pPr marL="560026" indent="0">
              <a:buNone/>
              <a:defRPr/>
            </a:lvl3pPr>
            <a:lvl4pPr marL="784036" indent="0">
              <a:buNone/>
              <a:defRPr/>
            </a:lvl4pPr>
            <a:lvl5pPr marL="1008046" indent="0">
              <a:buNone/>
              <a:defRPr/>
            </a:lvl5pPr>
          </a:lstStyle>
          <a:p>
            <a:pPr lvl="0"/>
            <a:r>
              <a:rPr lang="en-US" dirty="0"/>
              <a:t>Edit Master text styles</a:t>
            </a:r>
          </a:p>
        </p:txBody>
      </p:sp>
      <p:sp>
        <p:nvSpPr>
          <p:cNvPr id="69" name="Text Placeholder 7"/>
          <p:cNvSpPr>
            <a:spLocks noGrp="1"/>
          </p:cNvSpPr>
          <p:nvPr>
            <p:ph type="body" sz="quarter" idx="13"/>
          </p:nvPr>
        </p:nvSpPr>
        <p:spPr>
          <a:xfrm>
            <a:off x="274639" y="1052513"/>
            <a:ext cx="11704637" cy="572464"/>
          </a:xfrm>
        </p:spPr>
        <p:txBody>
          <a:bodyPr/>
          <a:lstStyle>
            <a:lvl1pPr marL="0" indent="0">
              <a:buNone/>
              <a:defRPr sz="2800">
                <a:solidFill>
                  <a:srgbClr val="0070C0"/>
                </a:solidFill>
              </a:defRPr>
            </a:lvl1pPr>
            <a:lvl2pPr>
              <a:defRPr>
                <a:solidFill>
                  <a:schemeClr val="accent3"/>
                </a:solidFill>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US" dirty="0"/>
              <a:t>Click to edit Master text styles</a:t>
            </a:r>
          </a:p>
        </p:txBody>
      </p:sp>
    </p:spTree>
    <p:extLst>
      <p:ext uri="{BB962C8B-B14F-4D97-AF65-F5344CB8AC3E}">
        <p14:creationId xmlns:p14="http://schemas.microsoft.com/office/powerpoint/2010/main" val="1080187536"/>
      </p:ext>
    </p:extLst>
  </p:cSld>
  <p:clrMapOvr>
    <a:masterClrMapping/>
  </p:clrMapOvr>
  <p:transition>
    <p:fade/>
  </p:transition>
  <p:extLst mod="1">
    <p:ext uri="{DCECCB84-F9BA-43D5-87BE-67443E8EF086}">
      <p15:sldGuideLst xmlns:p15="http://schemas.microsoft.com/office/powerpoint/2012/main">
        <p15:guide id="1" orient="horz" pos="1104">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_Title &amp; Non-bulleted text">
    <p:spTree>
      <p:nvGrpSpPr>
        <p:cNvPr id="1" name=""/>
        <p:cNvGrpSpPr/>
        <p:nvPr/>
      </p:nvGrpSpPr>
      <p:grpSpPr>
        <a:xfrm>
          <a:off x="0" y="0"/>
          <a:ext cx="0" cy="0"/>
          <a:chOff x="0" y="0"/>
          <a:chExt cx="0" cy="0"/>
        </a:xfrm>
      </p:grpSpPr>
      <p:sp>
        <p:nvSpPr>
          <p:cNvPr id="3" name="Rectangle 2"/>
          <p:cNvSpPr/>
          <p:nvPr userDrawn="1"/>
        </p:nvSpPr>
        <p:spPr bwMode="auto">
          <a:xfrm>
            <a:off x="0" y="3575431"/>
            <a:ext cx="12192000" cy="3282570"/>
          </a:xfrm>
          <a:prstGeom prst="rect">
            <a:avLst/>
          </a:prstGeom>
          <a:solidFill>
            <a:schemeClr val="tx1">
              <a:lumMod val="95000"/>
            </a:schemeClr>
          </a:solidFill>
          <a:ln w="9525" cap="sq">
            <a:noFill/>
            <a:miter lim="800000"/>
            <a:headEnd type="none" w="med" len="med"/>
            <a:tailEnd type="none" w="med" len="med"/>
          </a:ln>
          <a:extLst/>
        </p:spPr>
        <p:style>
          <a:lnRef idx="1">
            <a:schemeClr val="accent1"/>
          </a:lnRef>
          <a:fillRef idx="0">
            <a:schemeClr val="accent1"/>
          </a:fillRef>
          <a:effectRef idx="0">
            <a:schemeClr val="accent1"/>
          </a:effectRef>
          <a:fontRef idx="minor">
            <a:schemeClr val="tx1"/>
          </a:fontRef>
        </p:style>
        <p:txBody>
          <a:bodyPr vert="horz" wrap="square" lIns="91427" tIns="45713" rIns="91427" bIns="45713" numCol="1" rtlCol="0" anchor="ctr" anchorCtr="0" compatLnSpc="1">
            <a:prstTxWarp prst="textNoShape">
              <a:avLst/>
            </a:prstTxWarp>
          </a:bodyPr>
          <a:lstStyle/>
          <a:p>
            <a:pPr marL="0" marR="0" lvl="0" indent="0" algn="l" defTabSz="914225"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505050"/>
              </a:solidFill>
              <a:effectLst/>
              <a:uLnTx/>
              <a:uFillTx/>
              <a:latin typeface="Segoe UI"/>
              <a:ea typeface="+mn-ea"/>
              <a:cs typeface="Segoe UI Semibold" panose="020B0702040204020203" pitchFamily="34" charset="0"/>
            </a:endParaRPr>
          </a:p>
        </p:txBody>
      </p:sp>
      <p:sp>
        <p:nvSpPr>
          <p:cNvPr id="57" name="Rectangle 56"/>
          <p:cNvSpPr/>
          <p:nvPr userDrawn="1"/>
        </p:nvSpPr>
        <p:spPr bwMode="auto">
          <a:xfrm>
            <a:off x="1805328" y="1796852"/>
            <a:ext cx="10386672" cy="1737875"/>
          </a:xfrm>
          <a:prstGeom prst="rect">
            <a:avLst/>
          </a:prstGeom>
          <a:solidFill>
            <a:schemeClr val="tx1">
              <a:lumMod val="95000"/>
            </a:schemeClr>
          </a:solidFill>
          <a:ln w="9525" cap="sq">
            <a:noFill/>
            <a:miter lim="800000"/>
            <a:headEnd type="none" w="med" len="med"/>
            <a:tailEnd type="none" w="med" len="med"/>
          </a:ln>
          <a:effectLst/>
          <a:extLst/>
        </p:spPr>
        <p:style>
          <a:lnRef idx="1">
            <a:schemeClr val="accent1"/>
          </a:lnRef>
          <a:fillRef idx="0">
            <a:schemeClr val="accent1"/>
          </a:fillRef>
          <a:effectRef idx="0">
            <a:schemeClr val="accent1"/>
          </a:effectRef>
          <a:fontRef idx="minor">
            <a:schemeClr val="tx1"/>
          </a:fontRef>
        </p:style>
        <p:txBody>
          <a:bodyPr vert="horz" wrap="square" lIns="91427" tIns="45713" rIns="91427" bIns="45713" numCol="1" rtlCol="0" anchor="ctr" anchorCtr="0" compatLnSpc="1">
            <a:prstTxWarp prst="textNoShape">
              <a:avLst/>
            </a:prstTxWarp>
          </a:bodyPr>
          <a:lstStyle/>
          <a:p>
            <a:pPr marL="0" marR="0" lvl="0" indent="0" algn="l" defTabSz="914225"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505050"/>
                </a:solidFill>
                <a:effectLst/>
                <a:uLnTx/>
                <a:uFillTx/>
                <a:latin typeface="Segoe UI"/>
                <a:ea typeface="+mn-ea"/>
                <a:cs typeface="Segoe UI Semibold" panose="020B0702040204020203" pitchFamily="34" charset="0"/>
              </a:rPr>
              <a:t> </a:t>
            </a:r>
          </a:p>
        </p:txBody>
      </p:sp>
      <p:sp>
        <p:nvSpPr>
          <p:cNvPr id="58" name="Rectangle 57"/>
          <p:cNvSpPr/>
          <p:nvPr userDrawn="1"/>
        </p:nvSpPr>
        <p:spPr bwMode="auto">
          <a:xfrm>
            <a:off x="8038" y="1796852"/>
            <a:ext cx="1789252" cy="1737874"/>
          </a:xfrm>
          <a:prstGeom prst="rect">
            <a:avLst/>
          </a:prstGeom>
          <a:solidFill>
            <a:schemeClr val="bg2"/>
          </a:solidFill>
          <a:ln w="9525" cap="sq">
            <a:noFill/>
            <a:miter lim="800000"/>
            <a:headEnd type="none" w="med" len="med"/>
            <a:tailEnd type="none" w="med" len="med"/>
          </a:ln>
          <a:effectLst/>
          <a:extLst/>
        </p:spPr>
        <p:style>
          <a:lnRef idx="1">
            <a:schemeClr val="accent1"/>
          </a:lnRef>
          <a:fillRef idx="0">
            <a:schemeClr val="accent1"/>
          </a:fillRef>
          <a:effectRef idx="0">
            <a:schemeClr val="accent1"/>
          </a:effectRef>
          <a:fontRef idx="minor">
            <a:schemeClr val="tx1"/>
          </a:fontRef>
        </p:style>
        <p:txBody>
          <a:bodyPr vert="horz" wrap="square" lIns="91427" tIns="45713" rIns="91427" bIns="45713" numCol="1" rtlCol="0" anchor="ctr" anchorCtr="0" compatLnSpc="1">
            <a:prstTxWarp prst="textNoShape">
              <a:avLst/>
            </a:prstTxWarp>
          </a:bodyPr>
          <a:lstStyle/>
          <a:p>
            <a:pPr marL="0" marR="0" lvl="0" indent="0" algn="ctr" defTabSz="914225"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srgbClr val="FFFFFF"/>
              </a:solidFill>
              <a:effectLst/>
              <a:uLnTx/>
              <a:uFillTx/>
              <a:latin typeface="Segoe UI"/>
              <a:ea typeface="+mn-ea"/>
              <a:cs typeface="+mn-cs"/>
            </a:endParaRPr>
          </a:p>
        </p:txBody>
      </p:sp>
      <p:sp>
        <p:nvSpPr>
          <p:cNvPr id="60" name="Isosceles Triangle 59"/>
          <p:cNvSpPr/>
          <p:nvPr userDrawn="1"/>
        </p:nvSpPr>
        <p:spPr bwMode="auto">
          <a:xfrm rot="5400000">
            <a:off x="-631960" y="2473078"/>
            <a:ext cx="1694788" cy="428508"/>
          </a:xfrm>
          <a:prstGeom prst="triangle">
            <a:avLst/>
          </a:prstGeom>
          <a:solidFill>
            <a:srgbClr val="737373"/>
          </a:solidFill>
          <a:ln w="28575" cap="sq">
            <a:noFill/>
            <a:miter lim="800000"/>
            <a:headEnd type="none" w="med" len="med"/>
            <a:tailEnd type="none" w="med" len="med"/>
          </a:ln>
          <a:extLst/>
        </p:spPr>
        <p:style>
          <a:lnRef idx="1">
            <a:schemeClr val="accent1"/>
          </a:lnRef>
          <a:fillRef idx="0">
            <a:schemeClr val="accent1"/>
          </a:fillRef>
          <a:effectRef idx="0">
            <a:schemeClr val="accent1"/>
          </a:effectRef>
          <a:fontRef idx="minor">
            <a:schemeClr val="tx1"/>
          </a:fontRef>
        </p:style>
        <p:txBody>
          <a:bodyPr vert="horz" wrap="square" lIns="91427" tIns="45713" rIns="91427" bIns="45713" numCol="1" rtlCol="0" anchor="t" anchorCtr="0" compatLnSpc="1">
            <a:prstTxWarp prst="textNoShape">
              <a:avLst/>
            </a:prstTxWarp>
          </a:bodyPr>
          <a:lstStyle/>
          <a:p>
            <a:pPr marL="0" marR="0" lvl="0" indent="0" algn="ctr" defTabSz="91422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5B6770"/>
              </a:solidFill>
              <a:effectLst/>
              <a:uLnTx/>
              <a:uFillTx/>
              <a:latin typeface="Segoe UI"/>
              <a:ea typeface="+mn-ea"/>
              <a:cs typeface="+mn-cs"/>
            </a:endParaRPr>
          </a:p>
        </p:txBody>
      </p:sp>
      <p:sp>
        <p:nvSpPr>
          <p:cNvPr id="65" name="Text Placeholder 64"/>
          <p:cNvSpPr>
            <a:spLocks noGrp="1"/>
          </p:cNvSpPr>
          <p:nvPr>
            <p:ph type="body" sz="quarter" idx="10" hasCustomPrompt="1"/>
          </p:nvPr>
        </p:nvSpPr>
        <p:spPr>
          <a:xfrm>
            <a:off x="441218" y="2175269"/>
            <a:ext cx="1149350" cy="1098762"/>
          </a:xfrm>
        </p:spPr>
        <p:txBody>
          <a:bodyPr/>
          <a:lstStyle>
            <a:lvl1pPr marL="0" indent="0" algn="ctr">
              <a:buNone/>
              <a:defRPr sz="6598" b="1">
                <a:solidFill>
                  <a:schemeClr val="tx1"/>
                </a:solidFill>
              </a:defRPr>
            </a:lvl1pPr>
          </a:lstStyle>
          <a:p>
            <a:pPr lvl="0"/>
            <a:r>
              <a:rPr lang="en-US" dirty="0"/>
              <a:t>1</a:t>
            </a:r>
          </a:p>
        </p:txBody>
      </p:sp>
      <p:sp>
        <p:nvSpPr>
          <p:cNvPr id="67" name="Text Placeholder 66"/>
          <p:cNvSpPr>
            <a:spLocks noGrp="1"/>
          </p:cNvSpPr>
          <p:nvPr>
            <p:ph type="body" sz="quarter" idx="11"/>
          </p:nvPr>
        </p:nvSpPr>
        <p:spPr>
          <a:xfrm>
            <a:off x="1938928" y="1953670"/>
            <a:ext cx="9513266" cy="443198"/>
          </a:xfrm>
        </p:spPr>
        <p:txBody>
          <a:bodyPr lIns="0" tIns="0" rIns="0" bIns="0" anchor="ctr"/>
          <a:lstStyle>
            <a:lvl1pPr marL="0" indent="0">
              <a:buNone/>
              <a:defRPr sz="3200">
                <a:solidFill>
                  <a:schemeClr val="bg1"/>
                </a:solidFill>
              </a:defRPr>
            </a:lvl1pPr>
            <a:lvl2pPr marL="336016" indent="0">
              <a:buNone/>
              <a:defRPr/>
            </a:lvl2pPr>
            <a:lvl3pPr marL="560026" indent="0">
              <a:buNone/>
              <a:defRPr/>
            </a:lvl3pPr>
            <a:lvl4pPr marL="784036" indent="0">
              <a:buNone/>
              <a:defRPr/>
            </a:lvl4pPr>
            <a:lvl5pPr marL="1008046" indent="0">
              <a:buNone/>
              <a:defRPr/>
            </a:lvl5pPr>
          </a:lstStyle>
          <a:p>
            <a:pPr lvl="0"/>
            <a:r>
              <a:rPr lang="en-US" dirty="0"/>
              <a:t>Edit Master text styles</a:t>
            </a:r>
          </a:p>
        </p:txBody>
      </p:sp>
      <p:sp>
        <p:nvSpPr>
          <p:cNvPr id="68" name="Text Placeholder 66"/>
          <p:cNvSpPr>
            <a:spLocks noGrp="1"/>
          </p:cNvSpPr>
          <p:nvPr>
            <p:ph type="body" sz="quarter" idx="12"/>
          </p:nvPr>
        </p:nvSpPr>
        <p:spPr>
          <a:xfrm>
            <a:off x="1938928" y="2530183"/>
            <a:ext cx="9513266" cy="276999"/>
          </a:xfrm>
        </p:spPr>
        <p:txBody>
          <a:bodyPr lIns="0" tIns="0" rIns="0" bIns="0" anchor="t" anchorCtr="0"/>
          <a:lstStyle>
            <a:lvl1pPr marL="0" indent="0">
              <a:buNone/>
              <a:defRPr sz="2000">
                <a:solidFill>
                  <a:schemeClr val="bg1"/>
                </a:solidFill>
                <a:latin typeface="+mn-lt"/>
              </a:defRPr>
            </a:lvl1pPr>
            <a:lvl2pPr marL="336016" indent="0">
              <a:buNone/>
              <a:defRPr/>
            </a:lvl2pPr>
            <a:lvl3pPr marL="560026" indent="0">
              <a:buNone/>
              <a:defRPr/>
            </a:lvl3pPr>
            <a:lvl4pPr marL="784036" indent="0">
              <a:buNone/>
              <a:defRPr/>
            </a:lvl4pPr>
            <a:lvl5pPr marL="1008046" indent="0">
              <a:buNone/>
              <a:defRPr/>
            </a:lvl5pPr>
          </a:lstStyle>
          <a:p>
            <a:pPr lvl="0"/>
            <a:r>
              <a:rPr lang="en-US" dirty="0"/>
              <a:t>Edit Master text styles</a:t>
            </a:r>
          </a:p>
        </p:txBody>
      </p:sp>
      <p:sp>
        <p:nvSpPr>
          <p:cNvPr id="4" name="Title 3"/>
          <p:cNvSpPr>
            <a:spLocks noGrp="1"/>
          </p:cNvSpPr>
          <p:nvPr>
            <p:ph type="title"/>
          </p:nvPr>
        </p:nvSpPr>
        <p:spPr/>
        <p:txBody>
          <a:bodyPr/>
          <a:lstStyle>
            <a:lvl1pPr>
              <a:defRPr>
                <a:solidFill>
                  <a:schemeClr val="tx1"/>
                </a:solidFill>
              </a:defRPr>
            </a:lvl1pPr>
          </a:lstStyle>
          <a:p>
            <a:r>
              <a:rPr lang="en-US"/>
              <a:t>Click to edit Master title style</a:t>
            </a:r>
          </a:p>
        </p:txBody>
      </p:sp>
    </p:spTree>
    <p:extLst>
      <p:ext uri="{BB962C8B-B14F-4D97-AF65-F5344CB8AC3E}">
        <p14:creationId xmlns:p14="http://schemas.microsoft.com/office/powerpoint/2010/main" val="378224738"/>
      </p:ext>
    </p:extLst>
  </p:cSld>
  <p:clrMapOvr>
    <a:masterClrMapping/>
  </p:clrMapOvr>
  <p:transition>
    <p:fade/>
  </p:transition>
  <p:extLst mod="1">
    <p:ext uri="{DCECCB84-F9BA-43D5-87BE-67443E8EF086}">
      <p15:sldGuideLst xmlns:p15="http://schemas.microsoft.com/office/powerpoint/2012/main">
        <p15:guide id="1" orient="horz" pos="1104">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ark Band sing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4197103655"/>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Dark Band -side content">
    <p:bg>
      <p:bgPr>
        <a:gradFill>
          <a:gsLst>
            <a:gs pos="75000">
              <a:srgbClr val="002050"/>
            </a:gs>
            <a:gs pos="75000">
              <a:srgbClr val="02162E"/>
            </a:gs>
          </a:gsLst>
          <a:lin ang="16200000" scaled="1"/>
        </a:gradFill>
        <a:effectLst/>
      </p:bgPr>
    </p:bg>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3507643"/>
            <a:ext cx="4572000" cy="893643"/>
          </a:xfrm>
        </p:spPr>
        <p:txBody>
          <a:bodyPr vert="horz" wrap="square" lIns="146304" tIns="91440" rIns="146304" bIns="91440" rtlCol="0" anchor="ctr">
            <a:spAutoFit/>
          </a:bodyPr>
          <a:lstStyle>
            <a:lvl1pPr marL="457112" indent="-457112">
              <a:spcBef>
                <a:spcPts val="2400"/>
              </a:spcBef>
              <a:buClr>
                <a:srgbClr val="B4A0FF"/>
              </a:buClr>
              <a:buFont typeface="Webdings" panose="05030102010509060703" pitchFamily="18" charset="2"/>
              <a:buChar char="4"/>
              <a:defRPr lang="en-US" sz="2856" kern="1200" spc="0" baseline="0" dirty="0" smtClean="0">
                <a:solidFill>
                  <a:schemeClr val="tx1"/>
                </a:solidFill>
                <a:latin typeface="Segoe UI Light"/>
                <a:ea typeface="+mn-ea"/>
                <a:cs typeface="+mn-cs"/>
              </a:defRPr>
            </a:lvl1pPr>
            <a:lvl2pPr marL="685668" indent="0">
              <a:defRPr lang="en-US" sz="1800" smtClean="0">
                <a:solidFill>
                  <a:schemeClr val="tx1"/>
                </a:solidFill>
              </a:defRPr>
            </a:lvl2pPr>
            <a:lvl3pPr>
              <a:defRPr lang="en-US" sz="2856" smtClean="0">
                <a:solidFill>
                  <a:prstClr val="white"/>
                </a:solidFill>
                <a:latin typeface="Segoe UI Light"/>
              </a:defRPr>
            </a:lvl3pPr>
            <a:lvl4pPr>
              <a:defRPr lang="en-US" sz="1400" smtClean="0">
                <a:solidFill>
                  <a:schemeClr val="bg1">
                    <a:lumMod val="85000"/>
                  </a:schemeClr>
                </a:solidFill>
              </a:defRPr>
            </a:lvl4pPr>
            <a:lvl5pPr>
              <a:defRPr lang="en-US" sz="1400">
                <a:solidFill>
                  <a:schemeClr val="bg1">
                    <a:lumMod val="85000"/>
                  </a:schemeClr>
                </a:solidFill>
              </a:defRPr>
            </a:lvl5pPr>
          </a:lstStyle>
          <a:p>
            <a:pPr marL="0" lvl="0" indent="0"/>
            <a:r>
              <a:rPr lang="en-US" dirty="0"/>
              <a:t>Click to edit Master text</a:t>
            </a:r>
          </a:p>
          <a:p>
            <a:pPr marL="0" lvl="1" indent="0">
              <a:buFontTx/>
              <a:buNone/>
            </a:pPr>
            <a:r>
              <a:rPr lang="en-US" dirty="0"/>
              <a:t>      Second level</a:t>
            </a:r>
          </a:p>
        </p:txBody>
      </p:sp>
      <p:sp>
        <p:nvSpPr>
          <p:cNvPr id="5" name="Text Placeholder 7"/>
          <p:cNvSpPr>
            <a:spLocks noGrp="1"/>
          </p:cNvSpPr>
          <p:nvPr>
            <p:ph type="body" sz="quarter" idx="11"/>
          </p:nvPr>
        </p:nvSpPr>
        <p:spPr>
          <a:xfrm>
            <a:off x="274639" y="1052513"/>
            <a:ext cx="11704637" cy="580223"/>
          </a:xfrm>
        </p:spPr>
        <p:txBody>
          <a:bodyPr vert="horz" wrap="square" lIns="146304" tIns="91440" rIns="146304" bIns="91440" rtlCol="0">
            <a:spAutoFit/>
          </a:bodyPr>
          <a:lstStyle>
            <a:lvl1pPr>
              <a:defRPr lang="en-US" sz="2800" dirty="0" smtClean="0">
                <a:solidFill>
                  <a:srgbClr val="0070C0"/>
                </a:solidFill>
              </a:defRPr>
            </a:lvl1pPr>
          </a:lstStyle>
          <a:p>
            <a:pPr marL="0" lvl="0" indent="0">
              <a:buNone/>
            </a:pPr>
            <a:r>
              <a:rPr lang="en-US" dirty="0"/>
              <a:t>Click to edit Master text styles</a:t>
            </a:r>
          </a:p>
        </p:txBody>
      </p:sp>
      <p:sp>
        <p:nvSpPr>
          <p:cNvPr id="3" name="Title 2"/>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237403585"/>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Dark Band -side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dirty="0"/>
              <a:t>Click to edit Master title style</a:t>
            </a:r>
          </a:p>
        </p:txBody>
      </p:sp>
      <p:sp>
        <p:nvSpPr>
          <p:cNvPr id="4" name="Text Placeholder 3"/>
          <p:cNvSpPr>
            <a:spLocks noGrp="1"/>
          </p:cNvSpPr>
          <p:nvPr>
            <p:ph type="body" sz="quarter" idx="10"/>
          </p:nvPr>
        </p:nvSpPr>
        <p:spPr>
          <a:xfrm>
            <a:off x="274638" y="3035704"/>
            <a:ext cx="4572000" cy="893643"/>
          </a:xfrm>
        </p:spPr>
        <p:txBody>
          <a:bodyPr vert="horz" wrap="square" lIns="146304" tIns="91440" rIns="146304" bIns="91440" rtlCol="0" anchor="ctr">
            <a:spAutoFit/>
          </a:bodyPr>
          <a:lstStyle>
            <a:lvl1pPr marL="457112" indent="-457112">
              <a:spcBef>
                <a:spcPts val="2400"/>
              </a:spcBef>
              <a:buClr>
                <a:srgbClr val="B4A0FF"/>
              </a:buClr>
              <a:buFont typeface="Webdings" panose="05030102010509060703" pitchFamily="18" charset="2"/>
              <a:buChar char="4"/>
              <a:defRPr lang="en-US" sz="2856" kern="1200" spc="0" baseline="0" dirty="0" smtClean="0">
                <a:solidFill>
                  <a:prstClr val="white"/>
                </a:solidFill>
                <a:latin typeface="Segoe UI Light"/>
                <a:ea typeface="+mn-ea"/>
                <a:cs typeface="+mn-cs"/>
              </a:defRPr>
            </a:lvl1pPr>
            <a:lvl2pPr marL="685668" indent="0">
              <a:defRPr lang="en-US" sz="1800" smtClean="0">
                <a:solidFill>
                  <a:schemeClr val="bg1">
                    <a:lumMod val="85000"/>
                  </a:schemeClr>
                </a:solidFill>
              </a:defRPr>
            </a:lvl2pPr>
            <a:lvl3pPr>
              <a:defRPr lang="en-US" sz="2856" smtClean="0">
                <a:solidFill>
                  <a:prstClr val="white"/>
                </a:solidFill>
                <a:latin typeface="Segoe UI Light"/>
              </a:defRPr>
            </a:lvl3pPr>
            <a:lvl4pPr>
              <a:defRPr lang="en-US" sz="1400" smtClean="0">
                <a:solidFill>
                  <a:schemeClr val="bg1">
                    <a:lumMod val="85000"/>
                  </a:schemeClr>
                </a:solidFill>
              </a:defRPr>
            </a:lvl4pPr>
            <a:lvl5pPr>
              <a:defRPr lang="en-US" sz="1400">
                <a:solidFill>
                  <a:schemeClr val="bg1">
                    <a:lumMod val="85000"/>
                  </a:schemeClr>
                </a:solidFill>
              </a:defRPr>
            </a:lvl5pPr>
          </a:lstStyle>
          <a:p>
            <a:pPr marL="0" lvl="0" indent="0"/>
            <a:r>
              <a:rPr lang="en-US" dirty="0"/>
              <a:t>Click to edit Master text</a:t>
            </a:r>
          </a:p>
          <a:p>
            <a:pPr marL="0" lvl="1" indent="0">
              <a:buFontTx/>
              <a:buNone/>
            </a:pPr>
            <a:r>
              <a:rPr lang="en-US" dirty="0"/>
              <a:t>      Second level</a:t>
            </a:r>
          </a:p>
        </p:txBody>
      </p:sp>
    </p:spTree>
    <p:extLst>
      <p:ext uri="{BB962C8B-B14F-4D97-AF65-F5344CB8AC3E}">
        <p14:creationId xmlns:p14="http://schemas.microsoft.com/office/powerpoint/2010/main" val="2905492315"/>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slideLayout" Target="../slideLayouts/slideLayout15.xml"/><Relationship Id="rId18" Type="http://schemas.openxmlformats.org/officeDocument/2006/relationships/slideLayout" Target="../slideLayouts/slideLayout20.xml"/><Relationship Id="rId26" Type="http://schemas.openxmlformats.org/officeDocument/2006/relationships/slideLayout" Target="../slideLayouts/slideLayout28.xml"/><Relationship Id="rId3" Type="http://schemas.openxmlformats.org/officeDocument/2006/relationships/slideLayout" Target="../slideLayouts/slideLayout5.xml"/><Relationship Id="rId21" Type="http://schemas.openxmlformats.org/officeDocument/2006/relationships/slideLayout" Target="../slideLayouts/slideLayout23.xml"/><Relationship Id="rId7" Type="http://schemas.openxmlformats.org/officeDocument/2006/relationships/slideLayout" Target="../slideLayouts/slideLayout9.xml"/><Relationship Id="rId12" Type="http://schemas.openxmlformats.org/officeDocument/2006/relationships/slideLayout" Target="../slideLayouts/slideLayout14.xml"/><Relationship Id="rId17" Type="http://schemas.openxmlformats.org/officeDocument/2006/relationships/slideLayout" Target="../slideLayouts/slideLayout19.xml"/><Relationship Id="rId25" Type="http://schemas.openxmlformats.org/officeDocument/2006/relationships/slideLayout" Target="../slideLayouts/slideLayout27.xml"/><Relationship Id="rId2" Type="http://schemas.openxmlformats.org/officeDocument/2006/relationships/slideLayout" Target="../slideLayouts/slideLayout4.xml"/><Relationship Id="rId16" Type="http://schemas.openxmlformats.org/officeDocument/2006/relationships/slideLayout" Target="../slideLayouts/slideLayout18.xml"/><Relationship Id="rId20" Type="http://schemas.openxmlformats.org/officeDocument/2006/relationships/slideLayout" Target="../slideLayouts/slideLayout22.xml"/><Relationship Id="rId29" Type="http://schemas.openxmlformats.org/officeDocument/2006/relationships/slideLayout" Target="../slideLayouts/slideLayout31.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24" Type="http://schemas.openxmlformats.org/officeDocument/2006/relationships/slideLayout" Target="../slideLayouts/slideLayout26.xml"/><Relationship Id="rId32" Type="http://schemas.openxmlformats.org/officeDocument/2006/relationships/image" Target="../media/image3.png"/><Relationship Id="rId5" Type="http://schemas.openxmlformats.org/officeDocument/2006/relationships/slideLayout" Target="../slideLayouts/slideLayout7.xml"/><Relationship Id="rId15" Type="http://schemas.openxmlformats.org/officeDocument/2006/relationships/slideLayout" Target="../slideLayouts/slideLayout17.xml"/><Relationship Id="rId23" Type="http://schemas.openxmlformats.org/officeDocument/2006/relationships/slideLayout" Target="../slideLayouts/slideLayout25.xml"/><Relationship Id="rId28" Type="http://schemas.openxmlformats.org/officeDocument/2006/relationships/slideLayout" Target="../slideLayouts/slideLayout30.xml"/><Relationship Id="rId10" Type="http://schemas.openxmlformats.org/officeDocument/2006/relationships/slideLayout" Target="../slideLayouts/slideLayout12.xml"/><Relationship Id="rId19" Type="http://schemas.openxmlformats.org/officeDocument/2006/relationships/slideLayout" Target="../slideLayouts/slideLayout21.xml"/><Relationship Id="rId31" Type="http://schemas.openxmlformats.org/officeDocument/2006/relationships/theme" Target="../theme/theme2.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slideLayout" Target="../slideLayouts/slideLayout16.xml"/><Relationship Id="rId22" Type="http://schemas.openxmlformats.org/officeDocument/2006/relationships/slideLayout" Target="../slideLayouts/slideLayout24.xml"/><Relationship Id="rId27" Type="http://schemas.openxmlformats.org/officeDocument/2006/relationships/slideLayout" Target="../slideLayouts/slideLayout29.xml"/><Relationship Id="rId30"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IN"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Lato" panose="020F0502020204030203" pitchFamily="34" charset="0"/>
                <a:ea typeface="Lato" panose="020F0502020204030203" pitchFamily="34" charset="0"/>
                <a:cs typeface="Lato" panose="020F0502020204030203" pitchFamily="34" charset="0"/>
              </a:defRPr>
            </a:lvl1pPr>
          </a:lstStyle>
          <a:p>
            <a:fld id="{C8B728F3-0CFA-4BEB-B67E-2A01ED21FEC8}" type="datetimeFigureOut">
              <a:rPr lang="en-IN" smtClean="0"/>
              <a:pPr/>
              <a:t>27-06-2017</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Lato" panose="020F0502020204030203" pitchFamily="34" charset="0"/>
                <a:ea typeface="Lato" panose="020F0502020204030203" pitchFamily="34" charset="0"/>
                <a:cs typeface="Lato" panose="020F0502020204030203" pitchFamily="34" charset="0"/>
              </a:defRPr>
            </a:lvl1pPr>
          </a:lstStyle>
          <a:p>
            <a:endParaRPr lang="en-IN"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Lato" panose="020F0502020204030203" pitchFamily="34" charset="0"/>
                <a:ea typeface="Lato" panose="020F0502020204030203" pitchFamily="34" charset="0"/>
                <a:cs typeface="Lato" panose="020F0502020204030203" pitchFamily="34" charset="0"/>
              </a:defRPr>
            </a:lvl1pPr>
          </a:lstStyle>
          <a:p>
            <a:fld id="{D2F6AFA1-6E7A-4276-8BA0-6065B8159AA3}" type="slidenum">
              <a:rPr lang="en-IN" smtClean="0"/>
              <a:pPr/>
              <a:t>‹#›</a:t>
            </a:fld>
            <a:endParaRPr lang="en-IN"/>
          </a:p>
        </p:txBody>
      </p:sp>
    </p:spTree>
    <p:extLst>
      <p:ext uri="{BB962C8B-B14F-4D97-AF65-F5344CB8AC3E}">
        <p14:creationId xmlns:p14="http://schemas.microsoft.com/office/powerpoint/2010/main" val="326973352"/>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l" defTabSz="914400" rtl="0" eaLnBrk="1" latinLnBrk="0" hangingPunct="1">
        <a:lnSpc>
          <a:spcPct val="90000"/>
        </a:lnSpc>
        <a:spcBef>
          <a:spcPct val="0"/>
        </a:spcBef>
        <a:buNone/>
        <a:defRPr sz="4400" kern="1200">
          <a:solidFill>
            <a:schemeClr val="tx1"/>
          </a:solidFill>
          <a:latin typeface="Montserrat" panose="00000500000000000000" pitchFamily="50"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Lato" panose="020F0502020204030203" pitchFamily="34" charset="0"/>
          <a:ea typeface="Lato" panose="020F0502020204030203" pitchFamily="34" charset="0"/>
          <a:cs typeface="Lato" panose="020F050202020403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Lato" panose="020F0502020204030203" pitchFamily="34" charset="0"/>
          <a:ea typeface="Lato" panose="020F0502020204030203" pitchFamily="34" charset="0"/>
          <a:cs typeface="Lato" panose="020F050202020403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Lato" panose="020F0502020204030203" pitchFamily="34" charset="0"/>
          <a:ea typeface="Lato" panose="020F0502020204030203" pitchFamily="34" charset="0"/>
          <a:cs typeface="Lato" panose="020F050202020403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Lato" panose="020F0502020204030203" pitchFamily="34" charset="0"/>
          <a:ea typeface="Lato" panose="020F0502020204030203" pitchFamily="34" charset="0"/>
          <a:cs typeface="Lato" panose="020F050202020403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Lato" panose="020F0502020204030203" pitchFamily="34" charset="0"/>
          <a:ea typeface="Lato" panose="020F0502020204030203" pitchFamily="34" charset="0"/>
          <a:cs typeface="Lato" panose="020F050202020403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80000">
              <a:srgbClr val="002050"/>
            </a:gs>
            <a:gs pos="80000">
              <a:srgbClr val="02162E"/>
            </a:gs>
          </a:gsLst>
          <a:lin ang="162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69240" y="289513"/>
            <a:ext cx="11655840" cy="899665"/>
          </a:xfrm>
          <a:prstGeom prst="rect">
            <a:avLst/>
          </a:prstGeom>
        </p:spPr>
        <p:txBody>
          <a:bodyPr vert="horz" wrap="square" lIns="146304" tIns="91440" rIns="146304" bIns="91440" rtlCol="0" anchor="t">
            <a:noAutofit/>
          </a:bodyPr>
          <a:lstStyle/>
          <a:p>
            <a:r>
              <a:rPr lang="en-US"/>
              <a:t>Click to edit Master title style</a:t>
            </a:r>
            <a:endParaRPr lang="en-US" dirty="0"/>
          </a:p>
        </p:txBody>
      </p:sp>
      <p:sp>
        <p:nvSpPr>
          <p:cNvPr id="4" name="Text Placeholder 3"/>
          <p:cNvSpPr>
            <a:spLocks noGrp="1"/>
          </p:cNvSpPr>
          <p:nvPr>
            <p:ph type="body" idx="1"/>
          </p:nvPr>
        </p:nvSpPr>
        <p:spPr>
          <a:xfrm>
            <a:off x="269243" y="1554938"/>
            <a:ext cx="11653521" cy="2111027"/>
          </a:xfrm>
          <a:prstGeom prst="rect">
            <a:avLst/>
          </a:prstGeom>
        </p:spPr>
        <p:txBody>
          <a:bodyPr vert="horz" wrap="square" lIns="146304" tIns="91440" rIns="146304" bIns="91440" rtlCol="0">
            <a:sp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p:cNvPicPr>
            <a:picLocks noChangeAspect="1"/>
          </p:cNvPicPr>
          <p:nvPr userDrawn="1"/>
        </p:nvPicPr>
        <p:blipFill>
          <a:blip r:embed="rId32"/>
          <a:stretch>
            <a:fillRect/>
          </a:stretch>
        </p:blipFill>
        <p:spPr>
          <a:xfrm rot="5400000">
            <a:off x="9208748" y="2991035"/>
            <a:ext cx="6858623" cy="876557"/>
          </a:xfrm>
          <a:prstGeom prst="rect">
            <a:avLst/>
          </a:prstGeom>
        </p:spPr>
      </p:pic>
    </p:spTree>
    <p:extLst>
      <p:ext uri="{BB962C8B-B14F-4D97-AF65-F5344CB8AC3E}">
        <p14:creationId xmlns:p14="http://schemas.microsoft.com/office/powerpoint/2010/main" val="2875834436"/>
      </p:ext>
    </p:extLst>
  </p:cSld>
  <p:clrMap bg1="dk1" tx1="lt1" bg2="dk2"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 id="2147483664" r:id="rId13"/>
    <p:sldLayoutId id="2147483665" r:id="rId14"/>
    <p:sldLayoutId id="2147483666" r:id="rId15"/>
    <p:sldLayoutId id="2147483667" r:id="rId16"/>
    <p:sldLayoutId id="2147483668" r:id="rId17"/>
    <p:sldLayoutId id="2147483669" r:id="rId18"/>
    <p:sldLayoutId id="2147483670" r:id="rId19"/>
    <p:sldLayoutId id="2147483671" r:id="rId20"/>
    <p:sldLayoutId id="2147483672" r:id="rId21"/>
    <p:sldLayoutId id="2147483673" r:id="rId22"/>
    <p:sldLayoutId id="2147483674" r:id="rId23"/>
    <p:sldLayoutId id="2147483675" r:id="rId24"/>
    <p:sldLayoutId id="2147483676" r:id="rId25"/>
    <p:sldLayoutId id="2147483677" r:id="rId26"/>
    <p:sldLayoutId id="2147483678" r:id="rId27"/>
    <p:sldLayoutId id="2147483679" r:id="rId28"/>
    <p:sldLayoutId id="2147483680" r:id="rId29"/>
    <p:sldLayoutId id="2147483681" r:id="rId30"/>
  </p:sldLayoutIdLst>
  <p:transition>
    <p:fade/>
  </p:transition>
  <p:txStyles>
    <p:titleStyle>
      <a:lvl1pPr algn="l" defTabSz="914016" rtl="0" eaLnBrk="1" latinLnBrk="0" hangingPunct="1">
        <a:lnSpc>
          <a:spcPct val="90000"/>
        </a:lnSpc>
        <a:spcBef>
          <a:spcPct val="0"/>
        </a:spcBef>
        <a:buNone/>
        <a:defRPr lang="en-US" sz="4703" b="0" kern="1200" cap="none" spc="-100"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p:titleStyle>
    <p:bodyStyle>
      <a:lvl1pPr marL="336015" marR="0" indent="-336015" algn="l" defTabSz="914016" rtl="0" eaLnBrk="1" fontAlgn="auto" latinLnBrk="0" hangingPunct="1">
        <a:lnSpc>
          <a:spcPct val="90000"/>
        </a:lnSpc>
        <a:spcBef>
          <a:spcPts val="1800"/>
        </a:spcBef>
        <a:spcAft>
          <a:spcPts val="0"/>
        </a:spcAft>
        <a:buClrTx/>
        <a:buSzPct val="90000"/>
        <a:buFont typeface="Arial" pitchFamily="34" charset="0"/>
        <a:buChar char="•"/>
        <a:tabLst/>
        <a:defRPr sz="3919" kern="1200" spc="0" baseline="0">
          <a:gradFill>
            <a:gsLst>
              <a:gs pos="1250">
                <a:schemeClr val="tx1"/>
              </a:gs>
              <a:gs pos="100000">
                <a:schemeClr val="tx1"/>
              </a:gs>
            </a:gsLst>
            <a:lin ang="5400000" scaled="0"/>
          </a:gradFill>
          <a:latin typeface="+mj-lt"/>
          <a:ea typeface="+mn-ea"/>
          <a:cs typeface="+mn-cs"/>
        </a:defRPr>
      </a:lvl1pPr>
      <a:lvl2pPr marL="572471" marR="0" indent="-236454" algn="l" defTabSz="914016" rtl="0" eaLnBrk="1" fontAlgn="auto" latinLnBrk="0" hangingPunct="1">
        <a:lnSpc>
          <a:spcPct val="90000"/>
        </a:lnSpc>
        <a:spcBef>
          <a:spcPts val="365"/>
        </a:spcBef>
        <a:spcAft>
          <a:spcPts val="600"/>
        </a:spcAft>
        <a:buClrTx/>
        <a:buSzPct val="90000"/>
        <a:buFont typeface="Arial" pitchFamily="34" charset="0"/>
        <a:buChar char="•"/>
        <a:tabLst/>
        <a:defRPr sz="2353" kern="1200" spc="0" baseline="0">
          <a:gradFill>
            <a:gsLst>
              <a:gs pos="1250">
                <a:schemeClr val="tx1"/>
              </a:gs>
              <a:gs pos="100000">
                <a:schemeClr val="tx1"/>
              </a:gs>
            </a:gsLst>
            <a:lin ang="5400000" scaled="0"/>
          </a:gradFill>
          <a:latin typeface="+mn-lt"/>
          <a:ea typeface="+mn-ea"/>
          <a:cs typeface="+mn-cs"/>
        </a:defRPr>
      </a:lvl2pPr>
      <a:lvl3pPr marL="784036" marR="0" indent="-224011" algn="l" defTabSz="914016" rtl="0" eaLnBrk="1" fontAlgn="auto" latinLnBrk="0" hangingPunct="1">
        <a:lnSpc>
          <a:spcPct val="90000"/>
        </a:lnSpc>
        <a:spcBef>
          <a:spcPct val="20000"/>
        </a:spcBef>
        <a:spcAft>
          <a:spcPts val="0"/>
        </a:spcAft>
        <a:buClrTx/>
        <a:buSzPct val="90000"/>
        <a:buFont typeface="Arial" pitchFamily="34" charset="0"/>
        <a:buChar char="•"/>
        <a:tabLst/>
        <a:defRPr sz="1961" kern="1200" spc="0" baseline="0">
          <a:gradFill>
            <a:gsLst>
              <a:gs pos="1250">
                <a:schemeClr val="tx1"/>
              </a:gs>
              <a:gs pos="100000">
                <a:schemeClr val="tx1"/>
              </a:gs>
            </a:gsLst>
            <a:lin ang="5400000" scaled="0"/>
          </a:gradFill>
          <a:latin typeface="+mn-lt"/>
          <a:ea typeface="+mn-ea"/>
          <a:cs typeface="+mn-cs"/>
        </a:defRPr>
      </a:lvl3pPr>
      <a:lvl4pPr marL="1008047" marR="0" indent="-224011" algn="l" defTabSz="914016" rtl="0" eaLnBrk="1" fontAlgn="auto" latinLnBrk="0" hangingPunct="1">
        <a:lnSpc>
          <a:spcPct val="90000"/>
        </a:lnSpc>
        <a:spcBef>
          <a:spcPct val="20000"/>
        </a:spcBef>
        <a:spcAft>
          <a:spcPts val="0"/>
        </a:spcAft>
        <a:buClrTx/>
        <a:buSzPct val="90000"/>
        <a:buFont typeface="Arial" pitchFamily="34" charset="0"/>
        <a:buChar char="•"/>
        <a:tabLst/>
        <a:defRPr sz="1765" kern="1200" spc="0" baseline="0">
          <a:gradFill>
            <a:gsLst>
              <a:gs pos="1250">
                <a:schemeClr val="tx1"/>
              </a:gs>
              <a:gs pos="100000">
                <a:schemeClr val="tx1"/>
              </a:gs>
            </a:gsLst>
            <a:lin ang="5400000" scaled="0"/>
          </a:gradFill>
          <a:latin typeface="+mn-lt"/>
          <a:ea typeface="+mn-ea"/>
          <a:cs typeface="+mn-cs"/>
        </a:defRPr>
      </a:lvl4pPr>
      <a:lvl5pPr marL="1232058" marR="0" indent="-224011" algn="l" defTabSz="914016" rtl="0" eaLnBrk="1" fontAlgn="auto" latinLnBrk="0" hangingPunct="1">
        <a:lnSpc>
          <a:spcPct val="90000"/>
        </a:lnSpc>
        <a:spcBef>
          <a:spcPct val="20000"/>
        </a:spcBef>
        <a:spcAft>
          <a:spcPts val="0"/>
        </a:spcAft>
        <a:buClrTx/>
        <a:buSzPct val="90000"/>
        <a:buFont typeface="Arial" pitchFamily="34" charset="0"/>
        <a:buChar char="•"/>
        <a:tabLst/>
        <a:defRPr sz="1765" kern="1200" spc="0" baseline="0">
          <a:gradFill>
            <a:gsLst>
              <a:gs pos="1250">
                <a:schemeClr val="tx1"/>
              </a:gs>
              <a:gs pos="100000">
                <a:schemeClr val="tx1"/>
              </a:gs>
            </a:gsLst>
            <a:lin ang="5400000" scaled="0"/>
          </a:gradFill>
          <a:latin typeface="+mn-lt"/>
          <a:ea typeface="+mn-ea"/>
          <a:cs typeface="+mn-cs"/>
        </a:defRPr>
      </a:lvl5pPr>
      <a:lvl6pPr marL="2513543" indent="-228504" algn="l" defTabSz="914016" rtl="0" eaLnBrk="1" latinLnBrk="0" hangingPunct="1">
        <a:spcBef>
          <a:spcPct val="20000"/>
        </a:spcBef>
        <a:buFont typeface="Arial" pitchFamily="34" charset="0"/>
        <a:buChar char="•"/>
        <a:defRPr sz="1961" kern="1200">
          <a:solidFill>
            <a:schemeClr val="tx1"/>
          </a:solidFill>
          <a:latin typeface="+mn-lt"/>
          <a:ea typeface="+mn-ea"/>
          <a:cs typeface="+mn-cs"/>
        </a:defRPr>
      </a:lvl6pPr>
      <a:lvl7pPr marL="2970552" indent="-228504" algn="l" defTabSz="914016" rtl="0" eaLnBrk="1" latinLnBrk="0" hangingPunct="1">
        <a:spcBef>
          <a:spcPct val="20000"/>
        </a:spcBef>
        <a:buFont typeface="Arial" pitchFamily="34" charset="0"/>
        <a:buChar char="•"/>
        <a:defRPr sz="1961" kern="1200">
          <a:solidFill>
            <a:schemeClr val="tx1"/>
          </a:solidFill>
          <a:latin typeface="+mn-lt"/>
          <a:ea typeface="+mn-ea"/>
          <a:cs typeface="+mn-cs"/>
        </a:defRPr>
      </a:lvl7pPr>
      <a:lvl8pPr marL="3427561" indent="-228504" algn="l" defTabSz="914016" rtl="0" eaLnBrk="1" latinLnBrk="0" hangingPunct="1">
        <a:spcBef>
          <a:spcPct val="20000"/>
        </a:spcBef>
        <a:buFont typeface="Arial" pitchFamily="34" charset="0"/>
        <a:buChar char="•"/>
        <a:defRPr sz="1961" kern="1200">
          <a:solidFill>
            <a:schemeClr val="tx1"/>
          </a:solidFill>
          <a:latin typeface="+mn-lt"/>
          <a:ea typeface="+mn-ea"/>
          <a:cs typeface="+mn-cs"/>
        </a:defRPr>
      </a:lvl8pPr>
      <a:lvl9pPr marL="3884569" indent="-228504" algn="l" defTabSz="914016" rtl="0" eaLnBrk="1" latinLnBrk="0" hangingPunct="1">
        <a:spcBef>
          <a:spcPct val="20000"/>
        </a:spcBef>
        <a:buFont typeface="Arial" pitchFamily="34" charset="0"/>
        <a:buChar char="•"/>
        <a:defRPr sz="1961" kern="1200">
          <a:solidFill>
            <a:schemeClr val="tx1"/>
          </a:solidFill>
          <a:latin typeface="+mn-lt"/>
          <a:ea typeface="+mn-ea"/>
          <a:cs typeface="+mn-cs"/>
        </a:defRPr>
      </a:lvl9pPr>
    </p:bodyStyle>
    <p:otherStyle>
      <a:defPPr>
        <a:defRPr lang="en-US"/>
      </a:defPPr>
      <a:lvl1pPr marL="0" algn="l" defTabSz="914016" rtl="0" eaLnBrk="1" latinLnBrk="0" hangingPunct="1">
        <a:defRPr sz="1765" kern="1200">
          <a:solidFill>
            <a:schemeClr val="tx1"/>
          </a:solidFill>
          <a:latin typeface="+mn-lt"/>
          <a:ea typeface="+mn-ea"/>
          <a:cs typeface="+mn-cs"/>
        </a:defRPr>
      </a:lvl1pPr>
      <a:lvl2pPr marL="457007" algn="l" defTabSz="914016" rtl="0" eaLnBrk="1" latinLnBrk="0" hangingPunct="1">
        <a:defRPr sz="1765" kern="1200">
          <a:solidFill>
            <a:schemeClr val="tx1"/>
          </a:solidFill>
          <a:latin typeface="+mn-lt"/>
          <a:ea typeface="+mn-ea"/>
          <a:cs typeface="+mn-cs"/>
        </a:defRPr>
      </a:lvl2pPr>
      <a:lvl3pPr marL="914016" algn="l" defTabSz="914016" rtl="0" eaLnBrk="1" latinLnBrk="0" hangingPunct="1">
        <a:defRPr sz="1765" kern="1200">
          <a:solidFill>
            <a:schemeClr val="tx1"/>
          </a:solidFill>
          <a:latin typeface="+mn-lt"/>
          <a:ea typeface="+mn-ea"/>
          <a:cs typeface="+mn-cs"/>
        </a:defRPr>
      </a:lvl3pPr>
      <a:lvl4pPr marL="1371024" algn="l" defTabSz="914016" rtl="0" eaLnBrk="1" latinLnBrk="0" hangingPunct="1">
        <a:defRPr sz="1765" kern="1200">
          <a:solidFill>
            <a:schemeClr val="tx1"/>
          </a:solidFill>
          <a:latin typeface="+mn-lt"/>
          <a:ea typeface="+mn-ea"/>
          <a:cs typeface="+mn-cs"/>
        </a:defRPr>
      </a:lvl4pPr>
      <a:lvl5pPr marL="1828032" algn="l" defTabSz="914016" rtl="0" eaLnBrk="1" latinLnBrk="0" hangingPunct="1">
        <a:defRPr sz="1765" kern="1200">
          <a:solidFill>
            <a:schemeClr val="tx1"/>
          </a:solidFill>
          <a:latin typeface="+mn-lt"/>
          <a:ea typeface="+mn-ea"/>
          <a:cs typeface="+mn-cs"/>
        </a:defRPr>
      </a:lvl5pPr>
      <a:lvl6pPr marL="2285040" algn="l" defTabSz="914016" rtl="0" eaLnBrk="1" latinLnBrk="0" hangingPunct="1">
        <a:defRPr sz="1765" kern="1200">
          <a:solidFill>
            <a:schemeClr val="tx1"/>
          </a:solidFill>
          <a:latin typeface="+mn-lt"/>
          <a:ea typeface="+mn-ea"/>
          <a:cs typeface="+mn-cs"/>
        </a:defRPr>
      </a:lvl6pPr>
      <a:lvl7pPr marL="2742048" algn="l" defTabSz="914016" rtl="0" eaLnBrk="1" latinLnBrk="0" hangingPunct="1">
        <a:defRPr sz="1765" kern="1200">
          <a:solidFill>
            <a:schemeClr val="tx1"/>
          </a:solidFill>
          <a:latin typeface="+mn-lt"/>
          <a:ea typeface="+mn-ea"/>
          <a:cs typeface="+mn-cs"/>
        </a:defRPr>
      </a:lvl7pPr>
      <a:lvl8pPr marL="3199055" algn="l" defTabSz="914016" rtl="0" eaLnBrk="1" latinLnBrk="0" hangingPunct="1">
        <a:defRPr sz="1765" kern="1200">
          <a:solidFill>
            <a:schemeClr val="tx1"/>
          </a:solidFill>
          <a:latin typeface="+mn-lt"/>
          <a:ea typeface="+mn-ea"/>
          <a:cs typeface="+mn-cs"/>
        </a:defRPr>
      </a:lvl8pPr>
      <a:lvl9pPr marL="3656065" algn="l" defTabSz="914016" rtl="0" eaLnBrk="1" latinLnBrk="0" hangingPunct="1">
        <a:defRPr sz="1765"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87">
          <p15:clr>
            <a:srgbClr val="5ACBF0"/>
          </p15:clr>
        </p15:guide>
        <p15:guide id="2" pos="173">
          <p15:clr>
            <a:srgbClr val="5ACBF0"/>
          </p15:clr>
        </p15:guide>
        <p15:guide id="3" pos="749">
          <p15:clr>
            <a:srgbClr val="5ACBF0"/>
          </p15:clr>
        </p15:guide>
        <p15:guide id="4" pos="1325">
          <p15:clr>
            <a:srgbClr val="5ACBF0"/>
          </p15:clr>
        </p15:guide>
        <p15:guide id="5" pos="1901">
          <p15:clr>
            <a:srgbClr val="5ACBF0"/>
          </p15:clr>
        </p15:guide>
        <p15:guide id="6" pos="2477">
          <p15:clr>
            <a:srgbClr val="5ACBF0"/>
          </p15:clr>
        </p15:guide>
        <p15:guide id="7" pos="3053">
          <p15:clr>
            <a:srgbClr val="5ACBF0"/>
          </p15:clr>
        </p15:guide>
        <p15:guide id="8" pos="3629">
          <p15:clr>
            <a:srgbClr val="5ACBF0"/>
          </p15:clr>
        </p15:guide>
        <p15:guide id="9" pos="4205">
          <p15:clr>
            <a:srgbClr val="5ACBF0"/>
          </p15:clr>
        </p15:guide>
        <p15:guide id="10" pos="4781">
          <p15:clr>
            <a:srgbClr val="5ACBF0"/>
          </p15:clr>
        </p15:guide>
        <p15:guide id="11" pos="5357">
          <p15:clr>
            <a:srgbClr val="5ACBF0"/>
          </p15:clr>
        </p15:guide>
        <p15:guide id="12" pos="5933">
          <p15:clr>
            <a:srgbClr val="5ACBF0"/>
          </p15:clr>
        </p15:guide>
        <p15:guide id="13" pos="6509">
          <p15:clr>
            <a:srgbClr val="5ACBF0"/>
          </p15:clr>
        </p15:guide>
        <p15:guide id="14" pos="7085">
          <p15:clr>
            <a:srgbClr val="5ACBF0"/>
          </p15:clr>
        </p15:guide>
        <p15:guide id="15" pos="7661">
          <p15:clr>
            <a:srgbClr val="5ACBF0"/>
          </p15:clr>
        </p15:guide>
        <p15:guide id="16" pos="288">
          <p15:clr>
            <a:srgbClr val="C35EA4"/>
          </p15:clr>
        </p15:guide>
        <p15:guide id="17" pos="7546">
          <p15:clr>
            <a:srgbClr val="C35EA4"/>
          </p15:clr>
        </p15:guide>
        <p15:guide id="18" orient="horz" pos="763">
          <p15:clr>
            <a:srgbClr val="5ACBF0"/>
          </p15:clr>
        </p15:guide>
        <p15:guide id="19" orient="horz" pos="1339">
          <p15:clr>
            <a:srgbClr val="5ACBF0"/>
          </p15:clr>
        </p15:guide>
        <p15:guide id="20" orient="horz" pos="1920">
          <p15:clr>
            <a:srgbClr val="5ACBF0"/>
          </p15:clr>
        </p15:guide>
        <p15:guide id="21" orient="horz" pos="2491">
          <p15:clr>
            <a:srgbClr val="5ACBF0"/>
          </p15:clr>
        </p15:guide>
        <p15:guide id="22" orient="horz" pos="3067">
          <p15:clr>
            <a:srgbClr val="5ACBF0"/>
          </p15:clr>
        </p15:guide>
        <p15:guide id="23" orient="horz" pos="3643">
          <p15:clr>
            <a:srgbClr val="5ACBF0"/>
          </p15:clr>
        </p15:guide>
        <p15:guide id="24" orient="horz" pos="4219">
          <p15:clr>
            <a:srgbClr val="5ACBF0"/>
          </p15:clr>
        </p15:guide>
        <p15:guide id="25" orient="horz" pos="302">
          <p15:clr>
            <a:srgbClr val="C35EA4"/>
          </p15:clr>
        </p15:guide>
        <p15:guide id="26" orient="horz" pos="4104">
          <p15:clr>
            <a:srgbClr val="C35EA4"/>
          </p15:clr>
        </p15:guide>
        <p15:guide id="27" orient="horz" pos="984">
          <p15:clr>
            <a:srgbClr val="C35EA4"/>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notesSlide" Target="../notesSlides/notesSlide10.xml"/><Relationship Id="rId13" Type="http://schemas.openxmlformats.org/officeDocument/2006/relationships/image" Target="../media/image15.png"/><Relationship Id="rId3" Type="http://schemas.openxmlformats.org/officeDocument/2006/relationships/tags" Target="../tags/tag24.xml"/><Relationship Id="rId7" Type="http://schemas.openxmlformats.org/officeDocument/2006/relationships/slideLayout" Target="../slideLayouts/slideLayout3.xml"/><Relationship Id="rId12" Type="http://schemas.openxmlformats.org/officeDocument/2006/relationships/image" Target="../media/image16.png"/><Relationship Id="rId2" Type="http://schemas.openxmlformats.org/officeDocument/2006/relationships/tags" Target="../tags/tag23.xml"/><Relationship Id="rId1" Type="http://schemas.openxmlformats.org/officeDocument/2006/relationships/tags" Target="../tags/tag22.xml"/><Relationship Id="rId6" Type="http://schemas.openxmlformats.org/officeDocument/2006/relationships/tags" Target="../tags/tag27.xml"/><Relationship Id="rId11" Type="http://schemas.openxmlformats.org/officeDocument/2006/relationships/image" Target="../media/image11.png"/><Relationship Id="rId5" Type="http://schemas.openxmlformats.org/officeDocument/2006/relationships/tags" Target="../tags/tag26.xml"/><Relationship Id="rId10" Type="http://schemas.openxmlformats.org/officeDocument/2006/relationships/image" Target="../media/image13.png"/><Relationship Id="rId4" Type="http://schemas.openxmlformats.org/officeDocument/2006/relationships/tags" Target="../tags/tag25.xml"/><Relationship Id="rId9" Type="http://schemas.openxmlformats.org/officeDocument/2006/relationships/image" Target="../media/image23.png"/><Relationship Id="rId14" Type="http://schemas.openxmlformats.org/officeDocument/2006/relationships/image" Target="../media/image19.png"/></Relationships>
</file>

<file path=ppt/slides/_rels/slide11.xml.rels><?xml version="1.0" encoding="UTF-8" standalone="yes"?>
<Relationships xmlns="http://schemas.openxmlformats.org/package/2006/relationships"><Relationship Id="rId8" Type="http://schemas.openxmlformats.org/officeDocument/2006/relationships/notesSlide" Target="../notesSlides/notesSlide11.xml"/><Relationship Id="rId13" Type="http://schemas.openxmlformats.org/officeDocument/2006/relationships/image" Target="../media/image15.png"/><Relationship Id="rId3" Type="http://schemas.openxmlformats.org/officeDocument/2006/relationships/tags" Target="../tags/tag30.xml"/><Relationship Id="rId7" Type="http://schemas.openxmlformats.org/officeDocument/2006/relationships/slideLayout" Target="../slideLayouts/slideLayout3.xml"/><Relationship Id="rId12" Type="http://schemas.openxmlformats.org/officeDocument/2006/relationships/image" Target="../media/image16.png"/><Relationship Id="rId2" Type="http://schemas.openxmlformats.org/officeDocument/2006/relationships/tags" Target="../tags/tag29.xml"/><Relationship Id="rId16" Type="http://schemas.openxmlformats.org/officeDocument/2006/relationships/image" Target="../media/image25.png"/><Relationship Id="rId1" Type="http://schemas.openxmlformats.org/officeDocument/2006/relationships/tags" Target="../tags/tag28.xml"/><Relationship Id="rId6" Type="http://schemas.openxmlformats.org/officeDocument/2006/relationships/tags" Target="../tags/tag33.xml"/><Relationship Id="rId11" Type="http://schemas.openxmlformats.org/officeDocument/2006/relationships/image" Target="../media/image11.png"/><Relationship Id="rId5" Type="http://schemas.openxmlformats.org/officeDocument/2006/relationships/tags" Target="../tags/tag32.xml"/><Relationship Id="rId15" Type="http://schemas.openxmlformats.org/officeDocument/2006/relationships/image" Target="../media/image24.png"/><Relationship Id="rId10" Type="http://schemas.openxmlformats.org/officeDocument/2006/relationships/image" Target="../media/image13.png"/><Relationship Id="rId4" Type="http://schemas.openxmlformats.org/officeDocument/2006/relationships/tags" Target="../tags/tag31.xml"/><Relationship Id="rId9" Type="http://schemas.openxmlformats.org/officeDocument/2006/relationships/image" Target="../media/image23.png"/><Relationship Id="rId14" Type="http://schemas.openxmlformats.org/officeDocument/2006/relationships/image" Target="../media/image19.png"/></Relationships>
</file>

<file path=ppt/slides/_rels/slide12.xml.rels><?xml version="1.0" encoding="UTF-8" standalone="yes"?>
<Relationships xmlns="http://schemas.openxmlformats.org/package/2006/relationships"><Relationship Id="rId8" Type="http://schemas.openxmlformats.org/officeDocument/2006/relationships/notesSlide" Target="../notesSlides/notesSlide12.xml"/><Relationship Id="rId13" Type="http://schemas.openxmlformats.org/officeDocument/2006/relationships/image" Target="../media/image15.png"/><Relationship Id="rId3" Type="http://schemas.openxmlformats.org/officeDocument/2006/relationships/tags" Target="../tags/tag36.xml"/><Relationship Id="rId7" Type="http://schemas.openxmlformats.org/officeDocument/2006/relationships/slideLayout" Target="../slideLayouts/slideLayout3.xml"/><Relationship Id="rId12" Type="http://schemas.openxmlformats.org/officeDocument/2006/relationships/image" Target="../media/image16.png"/><Relationship Id="rId17" Type="http://schemas.openxmlformats.org/officeDocument/2006/relationships/image" Target="../media/image26.png"/><Relationship Id="rId2" Type="http://schemas.openxmlformats.org/officeDocument/2006/relationships/tags" Target="../tags/tag35.xml"/><Relationship Id="rId16" Type="http://schemas.openxmlformats.org/officeDocument/2006/relationships/image" Target="../media/image25.png"/><Relationship Id="rId1" Type="http://schemas.openxmlformats.org/officeDocument/2006/relationships/tags" Target="../tags/tag34.xml"/><Relationship Id="rId6" Type="http://schemas.openxmlformats.org/officeDocument/2006/relationships/tags" Target="../tags/tag39.xml"/><Relationship Id="rId11" Type="http://schemas.openxmlformats.org/officeDocument/2006/relationships/image" Target="../media/image11.png"/><Relationship Id="rId5" Type="http://schemas.openxmlformats.org/officeDocument/2006/relationships/tags" Target="../tags/tag38.xml"/><Relationship Id="rId15" Type="http://schemas.openxmlformats.org/officeDocument/2006/relationships/image" Target="../media/image24.png"/><Relationship Id="rId10" Type="http://schemas.openxmlformats.org/officeDocument/2006/relationships/image" Target="../media/image13.png"/><Relationship Id="rId4" Type="http://schemas.openxmlformats.org/officeDocument/2006/relationships/tags" Target="../tags/tag37.xml"/><Relationship Id="rId9" Type="http://schemas.openxmlformats.org/officeDocument/2006/relationships/image" Target="../media/image23.png"/><Relationship Id="rId14" Type="http://schemas.openxmlformats.org/officeDocument/2006/relationships/image" Target="../media/image19.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8" Type="http://schemas.openxmlformats.org/officeDocument/2006/relationships/notesSlide" Target="../notesSlides/notesSlide4.xml"/><Relationship Id="rId13" Type="http://schemas.openxmlformats.org/officeDocument/2006/relationships/image" Target="../media/image11.png"/><Relationship Id="rId18" Type="http://schemas.openxmlformats.org/officeDocument/2006/relationships/image" Target="../media/image16.png"/><Relationship Id="rId3" Type="http://schemas.openxmlformats.org/officeDocument/2006/relationships/tags" Target="../tags/tag12.xml"/><Relationship Id="rId7" Type="http://schemas.openxmlformats.org/officeDocument/2006/relationships/slideLayout" Target="../slideLayouts/slideLayout7.xml"/><Relationship Id="rId12" Type="http://schemas.openxmlformats.org/officeDocument/2006/relationships/image" Target="../media/image10.png"/><Relationship Id="rId17" Type="http://schemas.openxmlformats.org/officeDocument/2006/relationships/image" Target="../media/image15.png"/><Relationship Id="rId2" Type="http://schemas.openxmlformats.org/officeDocument/2006/relationships/tags" Target="../tags/tag11.xml"/><Relationship Id="rId16" Type="http://schemas.openxmlformats.org/officeDocument/2006/relationships/image" Target="../media/image14.png"/><Relationship Id="rId1" Type="http://schemas.openxmlformats.org/officeDocument/2006/relationships/tags" Target="../tags/tag10.xml"/><Relationship Id="rId6" Type="http://schemas.openxmlformats.org/officeDocument/2006/relationships/tags" Target="../tags/tag15.xml"/><Relationship Id="rId11" Type="http://schemas.openxmlformats.org/officeDocument/2006/relationships/image" Target="../media/image9.png"/><Relationship Id="rId5" Type="http://schemas.openxmlformats.org/officeDocument/2006/relationships/tags" Target="../tags/tag14.xml"/><Relationship Id="rId15" Type="http://schemas.openxmlformats.org/officeDocument/2006/relationships/image" Target="../media/image13.png"/><Relationship Id="rId10" Type="http://schemas.openxmlformats.org/officeDocument/2006/relationships/image" Target="../media/image8.png"/><Relationship Id="rId19" Type="http://schemas.openxmlformats.org/officeDocument/2006/relationships/image" Target="../media/image17.png"/><Relationship Id="rId4" Type="http://schemas.openxmlformats.org/officeDocument/2006/relationships/tags" Target="../tags/tag13.xml"/><Relationship Id="rId9" Type="http://schemas.openxmlformats.org/officeDocument/2006/relationships/image" Target="../media/image7.png"/><Relationship Id="rId14" Type="http://schemas.openxmlformats.org/officeDocument/2006/relationships/image" Target="../media/image12.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7.xml"/></Relationships>
</file>

<file path=ppt/slides/_rels/slide6.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image" Target="../media/image18.png"/><Relationship Id="rId7" Type="http://schemas.openxmlformats.org/officeDocument/2006/relationships/image" Target="../media/image20.png"/><Relationship Id="rId2" Type="http://schemas.openxmlformats.org/officeDocument/2006/relationships/notesSlide" Target="../notesSlides/notesSlide6.xml"/><Relationship Id="rId1" Type="http://schemas.openxmlformats.org/officeDocument/2006/relationships/slideLayout" Target="../slideLayouts/slideLayout27.xml"/><Relationship Id="rId6" Type="http://schemas.openxmlformats.org/officeDocument/2006/relationships/image" Target="../media/image9.png"/><Relationship Id="rId11" Type="http://schemas.openxmlformats.org/officeDocument/2006/relationships/image" Target="../media/image17.png"/><Relationship Id="rId5" Type="http://schemas.openxmlformats.org/officeDocument/2006/relationships/image" Target="../media/image13.png"/><Relationship Id="rId10" Type="http://schemas.openxmlformats.org/officeDocument/2006/relationships/image" Target="../media/image22.png"/><Relationship Id="rId4" Type="http://schemas.openxmlformats.org/officeDocument/2006/relationships/image" Target="../media/image19.png"/><Relationship Id="rId9" Type="http://schemas.openxmlformats.org/officeDocument/2006/relationships/image" Target="../media/image16.png"/></Relationships>
</file>

<file path=ppt/slides/_rels/slide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7.xml"/><Relationship Id="rId1" Type="http://schemas.openxmlformats.org/officeDocument/2006/relationships/slideLayout" Target="../slideLayouts/slideLayout27.xml"/><Relationship Id="rId5" Type="http://schemas.openxmlformats.org/officeDocument/2006/relationships/image" Target="../media/image17.png"/><Relationship Id="rId4" Type="http://schemas.openxmlformats.org/officeDocument/2006/relationships/image" Target="../media/image22.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7.xml"/></Relationships>
</file>

<file path=ppt/slides/_rels/slide9.xml.rels><?xml version="1.0" encoding="UTF-8" standalone="yes"?>
<Relationships xmlns="http://schemas.openxmlformats.org/package/2006/relationships"><Relationship Id="rId8" Type="http://schemas.openxmlformats.org/officeDocument/2006/relationships/notesSlide" Target="../notesSlides/notesSlide9.xml"/><Relationship Id="rId3" Type="http://schemas.openxmlformats.org/officeDocument/2006/relationships/tags" Target="../tags/tag18.xml"/><Relationship Id="rId7" Type="http://schemas.openxmlformats.org/officeDocument/2006/relationships/slideLayout" Target="../slideLayouts/slideLayout3.xml"/><Relationship Id="rId2" Type="http://schemas.openxmlformats.org/officeDocument/2006/relationships/tags" Target="../tags/tag17.xml"/><Relationship Id="rId1" Type="http://schemas.openxmlformats.org/officeDocument/2006/relationships/tags" Target="../tags/tag16.xml"/><Relationship Id="rId6" Type="http://schemas.openxmlformats.org/officeDocument/2006/relationships/tags" Target="../tags/tag21.xml"/><Relationship Id="rId11" Type="http://schemas.openxmlformats.org/officeDocument/2006/relationships/image" Target="../media/image11.png"/><Relationship Id="rId5" Type="http://schemas.openxmlformats.org/officeDocument/2006/relationships/tags" Target="../tags/tag20.xml"/><Relationship Id="rId10" Type="http://schemas.openxmlformats.org/officeDocument/2006/relationships/image" Target="../media/image13.png"/><Relationship Id="rId4" Type="http://schemas.openxmlformats.org/officeDocument/2006/relationships/tags" Target="../tags/tag19.xml"/><Relationship Id="rId9" Type="http://schemas.openxmlformats.org/officeDocument/2006/relationships/image" Target="../media/image2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3" name="Group 52"/>
          <p:cNvGrpSpPr/>
          <p:nvPr/>
        </p:nvGrpSpPr>
        <p:grpSpPr>
          <a:xfrm>
            <a:off x="3717450" y="3735640"/>
            <a:ext cx="7648778" cy="1415852"/>
            <a:chOff x="3917475" y="3393700"/>
            <a:chExt cx="7648778" cy="1415852"/>
          </a:xfrm>
        </p:grpSpPr>
        <p:sp>
          <p:nvSpPr>
            <p:cNvPr id="54" name="TextBox 53"/>
            <p:cNvSpPr txBox="1"/>
            <p:nvPr/>
          </p:nvSpPr>
          <p:spPr>
            <a:xfrm>
              <a:off x="3917476" y="3393700"/>
              <a:ext cx="5101617" cy="584775"/>
            </a:xfrm>
            <a:prstGeom prst="rect">
              <a:avLst/>
            </a:prstGeom>
            <a:noFill/>
          </p:spPr>
          <p:txBody>
            <a:bodyPr wrap="square" rtlCol="0">
              <a:spAutoFit/>
            </a:bodyPr>
            <a:lstStyle/>
            <a:p>
              <a:r>
                <a:rPr lang="en-IN" sz="3200" b="1" dirty="0">
                  <a:solidFill>
                    <a:srgbClr val="505050"/>
                  </a:solidFill>
                  <a:latin typeface="Lato" panose="020F0502020204030203" pitchFamily="34" charset="0"/>
                  <a:ea typeface="Lato" panose="020F0502020204030203" pitchFamily="34" charset="0"/>
                  <a:cs typeface="Lato" panose="020F0502020204030203" pitchFamily="34" charset="0"/>
                </a:rPr>
                <a:t>Mikael Hakansson</a:t>
              </a:r>
            </a:p>
          </p:txBody>
        </p:sp>
        <p:sp>
          <p:nvSpPr>
            <p:cNvPr id="55" name="TextBox 54"/>
            <p:cNvSpPr txBox="1"/>
            <p:nvPr/>
          </p:nvSpPr>
          <p:spPr>
            <a:xfrm>
              <a:off x="3917476" y="3907220"/>
              <a:ext cx="6750524" cy="369332"/>
            </a:xfrm>
            <a:prstGeom prst="rect">
              <a:avLst/>
            </a:prstGeom>
            <a:noFill/>
          </p:spPr>
          <p:txBody>
            <a:bodyPr wrap="square" rtlCol="0">
              <a:spAutoFit/>
            </a:bodyPr>
            <a:lstStyle/>
            <a:p>
              <a:r>
                <a:rPr lang="en-IN" b="1" dirty="0">
                  <a:solidFill>
                    <a:srgbClr val="505050"/>
                  </a:solidFill>
                  <a:latin typeface="Lato" panose="020F0502020204030203" pitchFamily="34" charset="0"/>
                  <a:ea typeface="Lato" panose="020F0502020204030203" pitchFamily="34" charset="0"/>
                  <a:cs typeface="Lato" panose="020F0502020204030203" pitchFamily="34" charset="0"/>
                </a:rPr>
                <a:t>Integration MVP</a:t>
              </a:r>
            </a:p>
          </p:txBody>
        </p:sp>
        <p:sp>
          <p:nvSpPr>
            <p:cNvPr id="56" name="TextBox 55"/>
            <p:cNvSpPr txBox="1"/>
            <p:nvPr/>
          </p:nvSpPr>
          <p:spPr>
            <a:xfrm>
              <a:off x="3917475" y="4347887"/>
              <a:ext cx="7648778" cy="461665"/>
            </a:xfrm>
            <a:prstGeom prst="rect">
              <a:avLst/>
            </a:prstGeom>
            <a:noFill/>
          </p:spPr>
          <p:txBody>
            <a:bodyPr wrap="square" rtlCol="0">
              <a:spAutoFit/>
            </a:bodyPr>
            <a:lstStyle/>
            <a:p>
              <a:r>
                <a:rPr lang="en-IN" sz="2400" b="1" dirty="0">
                  <a:solidFill>
                    <a:srgbClr val="505050"/>
                  </a:solidFill>
                  <a:latin typeface="Lato" panose="020F0502020204030203" pitchFamily="34" charset="0"/>
                  <a:ea typeface="Lato" panose="020F0502020204030203" pitchFamily="34" charset="0"/>
                  <a:cs typeface="Lato" panose="020F0502020204030203" pitchFamily="34" charset="0"/>
                </a:rPr>
                <a:t>IoT – Common patterns and practices</a:t>
              </a:r>
            </a:p>
          </p:txBody>
        </p:sp>
      </p:grpSp>
      <p:pic>
        <p:nvPicPr>
          <p:cNvPr id="3" name="Picture 18" descr="Mikael Hakanss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29245" y="3907681"/>
            <a:ext cx="1080000" cy="1080000"/>
          </a:xfrm>
          <a:prstGeom prst="flowChartConnector">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7313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sample scenario – Demo #2 </a:t>
            </a:r>
          </a:p>
        </p:txBody>
      </p:sp>
      <p:sp>
        <p:nvSpPr>
          <p:cNvPr id="88" name="Text Placeholder 87"/>
          <p:cNvSpPr>
            <a:spLocks noGrp="1"/>
          </p:cNvSpPr>
          <p:nvPr>
            <p:ph type="body" sz="quarter" idx="10"/>
          </p:nvPr>
        </p:nvSpPr>
        <p:spPr>
          <a:xfrm>
            <a:off x="274640" y="1562366"/>
            <a:ext cx="5030547" cy="3026315"/>
          </a:xfrm>
        </p:spPr>
        <p:txBody>
          <a:bodyPr/>
          <a:lstStyle/>
          <a:p>
            <a:r>
              <a:rPr lang="en-US" sz="2745" dirty="0"/>
              <a:t>Simulated thermometer</a:t>
            </a:r>
          </a:p>
          <a:p>
            <a:pPr lvl="1"/>
            <a:r>
              <a:rPr lang="en-US" sz="1372" dirty="0"/>
              <a:t>Emits telemetry every second</a:t>
            </a:r>
          </a:p>
          <a:p>
            <a:r>
              <a:rPr lang="en-US" sz="2745" dirty="0">
                <a:solidFill>
                  <a:schemeClr val="accent4"/>
                </a:solidFill>
              </a:rPr>
              <a:t>Stream Analytics</a:t>
            </a:r>
          </a:p>
          <a:p>
            <a:pPr lvl="1"/>
            <a:r>
              <a:rPr lang="en-US" sz="1372" dirty="0"/>
              <a:t>A Stream Analytics Job receives the readings and forward all readings to Power BI and Service Bus</a:t>
            </a:r>
          </a:p>
          <a:p>
            <a:r>
              <a:rPr lang="en-US" sz="2745" dirty="0">
                <a:solidFill>
                  <a:schemeClr val="accent5"/>
                </a:solidFill>
              </a:rPr>
              <a:t>Function App</a:t>
            </a:r>
          </a:p>
          <a:p>
            <a:pPr lvl="1"/>
            <a:r>
              <a:rPr lang="en-US" sz="1372" dirty="0"/>
              <a:t>An Azure function receives readings from queue and notifies device</a:t>
            </a:r>
          </a:p>
        </p:txBody>
      </p:sp>
      <p:sp>
        <p:nvSpPr>
          <p:cNvPr id="35" name="IoT Hub"/>
          <p:cNvSpPr/>
          <p:nvPr/>
        </p:nvSpPr>
        <p:spPr bwMode="auto">
          <a:xfrm>
            <a:off x="6729625" y="1952878"/>
            <a:ext cx="2040733" cy="3595019"/>
          </a:xfrm>
          <a:prstGeom prst="rect">
            <a:avLst/>
          </a:prstGeom>
          <a:solidFill>
            <a:schemeClr val="bg2"/>
          </a:solidFill>
          <a:ln w="3175">
            <a:solidFill>
              <a:schemeClr val="accent3"/>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89642" tIns="89642" rIns="0" bIns="89617" numCol="1" spcCol="0" rtlCol="0" fromWordArt="0" anchor="t" anchorCtr="0" forceAA="0" compatLnSpc="1">
            <a:prstTxWarp prst="textNoShape">
              <a:avLst/>
            </a:prstTxWarp>
            <a:noAutofit/>
          </a:bodyPr>
          <a:lstStyle/>
          <a:p>
            <a:pPr defTabSz="895747" fontAlgn="base">
              <a:lnSpc>
                <a:spcPct val="90000"/>
              </a:lnSpc>
              <a:spcBef>
                <a:spcPct val="0"/>
              </a:spcBef>
            </a:pPr>
            <a:r>
              <a:rPr lang="en-US" sz="1765" dirty="0">
                <a:solidFill>
                  <a:prstClr val="white"/>
                </a:solidFill>
                <a:latin typeface="Segoe UI Semibold" panose="020B0702040204020203" pitchFamily="34" charset="0"/>
                <a:ea typeface="Segoe UI" pitchFamily="34" charset="0"/>
                <a:cs typeface="Segoe UI" pitchFamily="34" charset="0"/>
              </a:rPr>
              <a:t>IoT Hub</a:t>
            </a:r>
          </a:p>
        </p:txBody>
      </p:sp>
      <p:grpSp>
        <p:nvGrpSpPr>
          <p:cNvPr id="4" name="Event Processor"/>
          <p:cNvGrpSpPr/>
          <p:nvPr/>
        </p:nvGrpSpPr>
        <p:grpSpPr>
          <a:xfrm>
            <a:off x="6884538" y="2563050"/>
            <a:ext cx="1734550" cy="711176"/>
            <a:chOff x="10463681" y="1942799"/>
            <a:chExt cx="1769331" cy="725437"/>
          </a:xfrm>
        </p:grpSpPr>
        <p:sp>
          <p:nvSpPr>
            <p:cNvPr id="118" name="Rectangle 117"/>
            <p:cNvSpPr/>
            <p:nvPr/>
          </p:nvSpPr>
          <p:spPr>
            <a:xfrm>
              <a:off x="10463681" y="1942799"/>
              <a:ext cx="1769331" cy="725437"/>
            </a:xfrm>
            <a:prstGeom prst="rect">
              <a:avLst/>
            </a:prstGeom>
            <a:solidFill>
              <a:schemeClr val="bg2"/>
            </a:solidFill>
            <a:ln w="3175">
              <a:solidFill>
                <a:schemeClr val="accent3"/>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89642" tIns="89642" rIns="0" bIns="89617" numCol="1" spcCol="0" rtlCol="0" fromWordArt="0" anchor="b" anchorCtr="0" forceAA="0" compatLnSpc="1">
              <a:prstTxWarp prst="textNoShape">
                <a:avLst/>
              </a:prstTxWarp>
              <a:noAutofit/>
            </a:bodyPr>
            <a:lstStyle/>
            <a:p>
              <a:pPr defTabSz="895747" fontAlgn="base">
                <a:lnSpc>
                  <a:spcPct val="90000"/>
                </a:lnSpc>
                <a:spcBef>
                  <a:spcPct val="0"/>
                </a:spcBef>
              </a:pPr>
              <a:r>
                <a:rPr lang="en-US" sz="1078" dirty="0">
                  <a:solidFill>
                    <a:prstClr val="white"/>
                  </a:solidFill>
                  <a:latin typeface="Segoe UI"/>
                  <a:ea typeface="Segoe UI" pitchFamily="34" charset="0"/>
                  <a:cs typeface="Segoe UI" pitchFamily="34" charset="0"/>
                </a:rPr>
                <a:t>Event </a:t>
              </a:r>
              <a:br>
                <a:rPr lang="en-US" sz="1078" dirty="0">
                  <a:solidFill>
                    <a:prstClr val="white"/>
                  </a:solidFill>
                  <a:latin typeface="Segoe UI"/>
                  <a:ea typeface="Segoe UI" pitchFamily="34" charset="0"/>
                  <a:cs typeface="Segoe UI" pitchFamily="34" charset="0"/>
                </a:rPr>
              </a:br>
              <a:r>
                <a:rPr lang="en-US" sz="1078" dirty="0">
                  <a:solidFill>
                    <a:prstClr val="white"/>
                  </a:solidFill>
                  <a:latin typeface="Segoe UI"/>
                  <a:ea typeface="Segoe UI" pitchFamily="34" charset="0"/>
                  <a:cs typeface="Segoe UI" pitchFamily="34" charset="0"/>
                </a:rPr>
                <a:t>Processor</a:t>
              </a:r>
            </a:p>
          </p:txBody>
        </p:sp>
        <p:grpSp>
          <p:nvGrpSpPr>
            <p:cNvPr id="129" name="Event processing"/>
            <p:cNvGrpSpPr/>
            <p:nvPr/>
          </p:nvGrpSpPr>
          <p:grpSpPr>
            <a:xfrm>
              <a:off x="11467444" y="2049893"/>
              <a:ext cx="504964" cy="511248"/>
              <a:chOff x="3876323" y="2412935"/>
              <a:chExt cx="981584" cy="1503227"/>
            </a:xfrm>
          </p:grpSpPr>
          <p:grpSp>
            <p:nvGrpSpPr>
              <p:cNvPr id="130" name="Group 129"/>
              <p:cNvGrpSpPr/>
              <p:nvPr/>
            </p:nvGrpSpPr>
            <p:grpSpPr>
              <a:xfrm>
                <a:off x="4075337" y="2655193"/>
                <a:ext cx="640701" cy="978962"/>
                <a:chOff x="3978978" y="2691315"/>
                <a:chExt cx="745467" cy="1374671"/>
              </a:xfrm>
            </p:grpSpPr>
            <p:sp>
              <p:nvSpPr>
                <p:cNvPr id="133" name="Rectangle 132"/>
                <p:cNvSpPr/>
                <p:nvPr>
                  <p:custDataLst>
                    <p:tags r:id="rId1"/>
                  </p:custDataLst>
                </p:nvPr>
              </p:nvSpPr>
              <p:spPr bwMode="auto">
                <a:xfrm>
                  <a:off x="3978978" y="2691315"/>
                  <a:ext cx="182880" cy="365760"/>
                </a:xfrm>
                <a:prstGeom prst="rect">
                  <a:avLst/>
                </a:prstGeom>
                <a:solidFill>
                  <a:srgbClr val="86BE0E"/>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67232" tIns="44821" rIns="67232" bIns="44821" rtlCol="0" anchor="b" anchorCtr="0"/>
                <a:lstStyle/>
                <a:p>
                  <a:pPr defTabSz="914038">
                    <a:defRPr/>
                  </a:pPr>
                  <a:endParaRPr lang="en-US" sz="1470" dirty="0">
                    <a:gradFill flip="none" rotWithShape="1">
                      <a:gsLst>
                        <a:gs pos="0">
                          <a:srgbClr val="FFFFFF"/>
                        </a:gs>
                        <a:gs pos="100000">
                          <a:srgbClr val="FFFFFF"/>
                        </a:gs>
                      </a:gsLst>
                      <a:lin ang="5400000" scaled="0"/>
                      <a:tileRect/>
                    </a:gradFill>
                    <a:latin typeface="Segoe UI"/>
                    <a:ea typeface="Segoe UI" pitchFamily="34" charset="0"/>
                    <a:cs typeface="Segoe UI" pitchFamily="34" charset="0"/>
                  </a:endParaRPr>
                </a:p>
              </p:txBody>
            </p:sp>
            <p:sp>
              <p:nvSpPr>
                <p:cNvPr id="134" name="Rectangle 133"/>
                <p:cNvSpPr/>
                <p:nvPr>
                  <p:custDataLst>
                    <p:tags r:id="rId2"/>
                  </p:custDataLst>
                </p:nvPr>
              </p:nvSpPr>
              <p:spPr bwMode="auto">
                <a:xfrm>
                  <a:off x="4269686" y="2945333"/>
                  <a:ext cx="182880" cy="365760"/>
                </a:xfrm>
                <a:prstGeom prst="rect">
                  <a:avLst/>
                </a:prstGeom>
                <a:solidFill>
                  <a:srgbClr val="86BE0E"/>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67232" tIns="44821" rIns="67232" bIns="44821" rtlCol="0" anchor="b" anchorCtr="0"/>
                <a:lstStyle/>
                <a:p>
                  <a:pPr defTabSz="914038">
                    <a:defRPr/>
                  </a:pPr>
                  <a:endParaRPr lang="en-US" sz="1470" dirty="0">
                    <a:gradFill flip="none" rotWithShape="1">
                      <a:gsLst>
                        <a:gs pos="0">
                          <a:srgbClr val="FFFFFF"/>
                        </a:gs>
                        <a:gs pos="100000">
                          <a:srgbClr val="FFFFFF"/>
                        </a:gs>
                      </a:gsLst>
                      <a:lin ang="5400000" scaled="0"/>
                      <a:tileRect/>
                    </a:gradFill>
                    <a:latin typeface="Segoe UI"/>
                    <a:ea typeface="Segoe UI" pitchFamily="34" charset="0"/>
                    <a:cs typeface="Segoe UI" pitchFamily="34" charset="0"/>
                  </a:endParaRPr>
                </a:p>
              </p:txBody>
            </p:sp>
            <p:sp>
              <p:nvSpPr>
                <p:cNvPr id="135" name="Rectangle 134"/>
                <p:cNvSpPr/>
                <p:nvPr>
                  <p:custDataLst>
                    <p:tags r:id="rId3"/>
                  </p:custDataLst>
                </p:nvPr>
              </p:nvSpPr>
              <p:spPr bwMode="auto">
                <a:xfrm>
                  <a:off x="3978978" y="3195771"/>
                  <a:ext cx="182880" cy="365760"/>
                </a:xfrm>
                <a:prstGeom prst="rect">
                  <a:avLst/>
                </a:prstGeom>
                <a:solidFill>
                  <a:srgbClr val="86BE0E"/>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67232" tIns="44821" rIns="67232" bIns="44821" rtlCol="0" anchor="b" anchorCtr="0"/>
                <a:lstStyle/>
                <a:p>
                  <a:pPr defTabSz="914038">
                    <a:defRPr/>
                  </a:pPr>
                  <a:endParaRPr lang="en-US" sz="1470" dirty="0">
                    <a:gradFill flip="none" rotWithShape="1">
                      <a:gsLst>
                        <a:gs pos="0">
                          <a:srgbClr val="FFFFFF"/>
                        </a:gs>
                        <a:gs pos="100000">
                          <a:srgbClr val="FFFFFF"/>
                        </a:gs>
                      </a:gsLst>
                      <a:lin ang="5400000" scaled="0"/>
                      <a:tileRect/>
                    </a:gradFill>
                    <a:latin typeface="Segoe UI"/>
                    <a:ea typeface="Segoe UI" pitchFamily="34" charset="0"/>
                    <a:cs typeface="Segoe UI" pitchFamily="34" charset="0"/>
                  </a:endParaRPr>
                </a:p>
              </p:txBody>
            </p:sp>
            <p:sp>
              <p:nvSpPr>
                <p:cNvPr id="136" name="Rectangle 135"/>
                <p:cNvSpPr/>
                <p:nvPr>
                  <p:custDataLst>
                    <p:tags r:id="rId4"/>
                  </p:custDataLst>
                </p:nvPr>
              </p:nvSpPr>
              <p:spPr bwMode="auto">
                <a:xfrm>
                  <a:off x="4269686" y="3482449"/>
                  <a:ext cx="182880" cy="365760"/>
                </a:xfrm>
                <a:prstGeom prst="rect">
                  <a:avLst/>
                </a:prstGeom>
                <a:solidFill>
                  <a:srgbClr val="86BE0E"/>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67232" tIns="44821" rIns="67232" bIns="44821" rtlCol="0" anchor="b" anchorCtr="0"/>
                <a:lstStyle/>
                <a:p>
                  <a:pPr defTabSz="914038">
                    <a:defRPr/>
                  </a:pPr>
                  <a:endParaRPr lang="en-US" sz="1470" dirty="0">
                    <a:gradFill flip="none" rotWithShape="1">
                      <a:gsLst>
                        <a:gs pos="0">
                          <a:srgbClr val="FFFFFF"/>
                        </a:gs>
                        <a:gs pos="100000">
                          <a:srgbClr val="FFFFFF"/>
                        </a:gs>
                      </a:gsLst>
                      <a:lin ang="5400000" scaled="0"/>
                      <a:tileRect/>
                    </a:gradFill>
                    <a:latin typeface="Segoe UI"/>
                    <a:ea typeface="Segoe UI" pitchFamily="34" charset="0"/>
                    <a:cs typeface="Segoe UI" pitchFamily="34" charset="0"/>
                  </a:endParaRPr>
                </a:p>
              </p:txBody>
            </p:sp>
            <p:sp>
              <p:nvSpPr>
                <p:cNvPr id="137" name="Rectangle 136"/>
                <p:cNvSpPr/>
                <p:nvPr>
                  <p:custDataLst>
                    <p:tags r:id="rId5"/>
                  </p:custDataLst>
                </p:nvPr>
              </p:nvSpPr>
              <p:spPr bwMode="auto">
                <a:xfrm>
                  <a:off x="3978978" y="3700226"/>
                  <a:ext cx="182880" cy="365760"/>
                </a:xfrm>
                <a:prstGeom prst="rect">
                  <a:avLst/>
                </a:prstGeom>
                <a:solidFill>
                  <a:srgbClr val="86BE0E"/>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67232" tIns="44821" rIns="67232" bIns="44821" rtlCol="0" anchor="b" anchorCtr="0"/>
                <a:lstStyle/>
                <a:p>
                  <a:pPr defTabSz="914038">
                    <a:defRPr/>
                  </a:pPr>
                  <a:endParaRPr lang="en-US" sz="1470" dirty="0">
                    <a:gradFill flip="none" rotWithShape="1">
                      <a:gsLst>
                        <a:gs pos="0">
                          <a:srgbClr val="FFFFFF"/>
                        </a:gs>
                        <a:gs pos="100000">
                          <a:srgbClr val="FFFFFF"/>
                        </a:gs>
                      </a:gsLst>
                      <a:lin ang="5400000" scaled="0"/>
                      <a:tileRect/>
                    </a:gradFill>
                    <a:latin typeface="Segoe UI"/>
                    <a:ea typeface="Segoe UI" pitchFamily="34" charset="0"/>
                    <a:cs typeface="Segoe UI" pitchFamily="34" charset="0"/>
                  </a:endParaRPr>
                </a:p>
              </p:txBody>
            </p:sp>
            <p:sp>
              <p:nvSpPr>
                <p:cNvPr id="138" name="Rectangle 137"/>
                <p:cNvSpPr/>
                <p:nvPr>
                  <p:custDataLst>
                    <p:tags r:id="rId6"/>
                  </p:custDataLst>
                </p:nvPr>
              </p:nvSpPr>
              <p:spPr bwMode="auto">
                <a:xfrm>
                  <a:off x="4541565" y="3194355"/>
                  <a:ext cx="182880" cy="365760"/>
                </a:xfrm>
                <a:prstGeom prst="rect">
                  <a:avLst/>
                </a:prstGeom>
                <a:solidFill>
                  <a:srgbClr val="86BE0E"/>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67232" tIns="44821" rIns="67232" bIns="44821" rtlCol="0" anchor="b" anchorCtr="0"/>
                <a:lstStyle/>
                <a:p>
                  <a:pPr defTabSz="914038">
                    <a:defRPr/>
                  </a:pPr>
                  <a:endParaRPr lang="en-US" sz="1470" dirty="0">
                    <a:gradFill flip="none" rotWithShape="1">
                      <a:gsLst>
                        <a:gs pos="0">
                          <a:srgbClr val="FFFFFF"/>
                        </a:gs>
                        <a:gs pos="100000">
                          <a:srgbClr val="FFFFFF"/>
                        </a:gs>
                      </a:gsLst>
                      <a:lin ang="5400000" scaled="0"/>
                      <a:tileRect/>
                    </a:gradFill>
                    <a:latin typeface="Segoe UI"/>
                    <a:ea typeface="Segoe UI" pitchFamily="34" charset="0"/>
                    <a:cs typeface="Segoe UI" pitchFamily="34" charset="0"/>
                  </a:endParaRPr>
                </a:p>
              </p:txBody>
            </p:sp>
          </p:grpSp>
          <p:sp>
            <p:nvSpPr>
              <p:cNvPr id="131" name="Freeform 130"/>
              <p:cNvSpPr/>
              <p:nvPr/>
            </p:nvSpPr>
            <p:spPr bwMode="auto">
              <a:xfrm rot="5400000">
                <a:off x="4201677" y="2090150"/>
                <a:ext cx="333445" cy="979015"/>
              </a:xfrm>
              <a:custGeom>
                <a:avLst/>
                <a:gdLst>
                  <a:gd name="connsiteX0" fmla="*/ 0 w 333445"/>
                  <a:gd name="connsiteY0" fmla="*/ 961200 h 979015"/>
                  <a:gd name="connsiteX1" fmla="*/ 0 w 333445"/>
                  <a:gd name="connsiteY1" fmla="*/ 18342 h 979015"/>
                  <a:gd name="connsiteX2" fmla="*/ 3 w 333445"/>
                  <a:gd name="connsiteY2" fmla="*/ 18342 h 979015"/>
                  <a:gd name="connsiteX3" fmla="*/ 3 w 333445"/>
                  <a:gd name="connsiteY3" fmla="*/ 0 h 979015"/>
                  <a:gd name="connsiteX4" fmla="*/ 333445 w 333445"/>
                  <a:gd name="connsiteY4" fmla="*/ 0 h 979015"/>
                  <a:gd name="connsiteX5" fmla="*/ 333445 w 333445"/>
                  <a:gd name="connsiteY5" fmla="*/ 133540 h 979015"/>
                  <a:gd name="connsiteX6" fmla="*/ 133541 w 333445"/>
                  <a:gd name="connsiteY6" fmla="*/ 133540 h 979015"/>
                  <a:gd name="connsiteX7" fmla="*/ 133541 w 333445"/>
                  <a:gd name="connsiteY7" fmla="*/ 845475 h 979015"/>
                  <a:gd name="connsiteX8" fmla="*/ 333444 w 333445"/>
                  <a:gd name="connsiteY8" fmla="*/ 845475 h 979015"/>
                  <a:gd name="connsiteX9" fmla="*/ 333444 w 333445"/>
                  <a:gd name="connsiteY9" fmla="*/ 979015 h 979015"/>
                  <a:gd name="connsiteX10" fmla="*/ 1 w 333445"/>
                  <a:gd name="connsiteY10" fmla="*/ 979015 h 979015"/>
                  <a:gd name="connsiteX11" fmla="*/ 1 w 333445"/>
                  <a:gd name="connsiteY11" fmla="*/ 961200 h 9790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33445" h="979015">
                    <a:moveTo>
                      <a:pt x="0" y="961200"/>
                    </a:moveTo>
                    <a:lnTo>
                      <a:pt x="0" y="18342"/>
                    </a:lnTo>
                    <a:lnTo>
                      <a:pt x="3" y="18342"/>
                    </a:lnTo>
                    <a:lnTo>
                      <a:pt x="3" y="0"/>
                    </a:lnTo>
                    <a:lnTo>
                      <a:pt x="333445" y="0"/>
                    </a:lnTo>
                    <a:lnTo>
                      <a:pt x="333445" y="133540"/>
                    </a:lnTo>
                    <a:lnTo>
                      <a:pt x="133541" y="133540"/>
                    </a:lnTo>
                    <a:lnTo>
                      <a:pt x="133541" y="845475"/>
                    </a:lnTo>
                    <a:lnTo>
                      <a:pt x="333444" y="845475"/>
                    </a:lnTo>
                    <a:lnTo>
                      <a:pt x="333444" y="979015"/>
                    </a:lnTo>
                    <a:lnTo>
                      <a:pt x="1" y="979015"/>
                    </a:lnTo>
                    <a:lnTo>
                      <a:pt x="1" y="961200"/>
                    </a:lnTo>
                    <a:close/>
                  </a:path>
                </a:pathLst>
              </a:custGeom>
              <a:gradFill flip="none" rotWithShape="1">
                <a:gsLst>
                  <a:gs pos="50000">
                    <a:srgbClr val="5EB6DA"/>
                  </a:gs>
                  <a:gs pos="50000">
                    <a:srgbClr val="3999C6"/>
                  </a:gs>
                </a:gsLst>
                <a:lin ang="2700000" scaled="1"/>
                <a:tileRect/>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42" tIns="44821" rIns="89642" bIns="44821" numCol="1" anchor="t" anchorCtr="0" compatLnSpc="1">
                <a:prstTxWarp prst="textNoShape">
                  <a:avLst/>
                </a:prstTxWarp>
              </a:bodyPr>
              <a:lstStyle/>
              <a:p>
                <a:pPr defTabSz="914367">
                  <a:defRPr/>
                </a:pPr>
                <a:endParaRPr lang="en-US" sz="1765" dirty="0">
                  <a:solidFill>
                    <a:srgbClr val="505050"/>
                  </a:solidFill>
                  <a:latin typeface="Segoe UI"/>
                  <a:ea typeface="MS PGothic" panose="020B0600070205080204" pitchFamily="34" charset="-128"/>
                </a:endParaRPr>
              </a:p>
            </p:txBody>
          </p:sp>
          <p:sp>
            <p:nvSpPr>
              <p:cNvPr id="132" name="Freeform 131"/>
              <p:cNvSpPr/>
              <p:nvPr/>
            </p:nvSpPr>
            <p:spPr bwMode="auto">
              <a:xfrm rot="16200000" flipV="1">
                <a:off x="4199108" y="3259932"/>
                <a:ext cx="333445" cy="979015"/>
              </a:xfrm>
              <a:custGeom>
                <a:avLst/>
                <a:gdLst>
                  <a:gd name="connsiteX0" fmla="*/ 0 w 333445"/>
                  <a:gd name="connsiteY0" fmla="*/ 961200 h 979015"/>
                  <a:gd name="connsiteX1" fmla="*/ 0 w 333445"/>
                  <a:gd name="connsiteY1" fmla="*/ 18342 h 979015"/>
                  <a:gd name="connsiteX2" fmla="*/ 3 w 333445"/>
                  <a:gd name="connsiteY2" fmla="*/ 18342 h 979015"/>
                  <a:gd name="connsiteX3" fmla="*/ 3 w 333445"/>
                  <a:gd name="connsiteY3" fmla="*/ 0 h 979015"/>
                  <a:gd name="connsiteX4" fmla="*/ 333445 w 333445"/>
                  <a:gd name="connsiteY4" fmla="*/ 0 h 979015"/>
                  <a:gd name="connsiteX5" fmla="*/ 333445 w 333445"/>
                  <a:gd name="connsiteY5" fmla="*/ 133540 h 979015"/>
                  <a:gd name="connsiteX6" fmla="*/ 133541 w 333445"/>
                  <a:gd name="connsiteY6" fmla="*/ 133540 h 979015"/>
                  <a:gd name="connsiteX7" fmla="*/ 133541 w 333445"/>
                  <a:gd name="connsiteY7" fmla="*/ 845475 h 979015"/>
                  <a:gd name="connsiteX8" fmla="*/ 333444 w 333445"/>
                  <a:gd name="connsiteY8" fmla="*/ 845475 h 979015"/>
                  <a:gd name="connsiteX9" fmla="*/ 333444 w 333445"/>
                  <a:gd name="connsiteY9" fmla="*/ 979015 h 979015"/>
                  <a:gd name="connsiteX10" fmla="*/ 1 w 333445"/>
                  <a:gd name="connsiteY10" fmla="*/ 979015 h 979015"/>
                  <a:gd name="connsiteX11" fmla="*/ 1 w 333445"/>
                  <a:gd name="connsiteY11" fmla="*/ 961200 h 9790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33445" h="979015">
                    <a:moveTo>
                      <a:pt x="0" y="961200"/>
                    </a:moveTo>
                    <a:lnTo>
                      <a:pt x="0" y="18342"/>
                    </a:lnTo>
                    <a:lnTo>
                      <a:pt x="3" y="18342"/>
                    </a:lnTo>
                    <a:lnTo>
                      <a:pt x="3" y="0"/>
                    </a:lnTo>
                    <a:lnTo>
                      <a:pt x="333445" y="0"/>
                    </a:lnTo>
                    <a:lnTo>
                      <a:pt x="333445" y="133540"/>
                    </a:lnTo>
                    <a:lnTo>
                      <a:pt x="133541" y="133540"/>
                    </a:lnTo>
                    <a:lnTo>
                      <a:pt x="133541" y="845475"/>
                    </a:lnTo>
                    <a:lnTo>
                      <a:pt x="333444" y="845475"/>
                    </a:lnTo>
                    <a:lnTo>
                      <a:pt x="333444" y="979015"/>
                    </a:lnTo>
                    <a:lnTo>
                      <a:pt x="1" y="979015"/>
                    </a:lnTo>
                    <a:lnTo>
                      <a:pt x="1" y="961200"/>
                    </a:lnTo>
                    <a:close/>
                  </a:path>
                </a:pathLst>
              </a:custGeom>
              <a:gradFill flip="none" rotWithShape="1">
                <a:gsLst>
                  <a:gs pos="50000">
                    <a:srgbClr val="5EB6DA"/>
                  </a:gs>
                  <a:gs pos="50000">
                    <a:srgbClr val="3999C6"/>
                  </a:gs>
                </a:gsLst>
                <a:lin ang="18900000" scaled="1"/>
                <a:tileRect/>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42" tIns="44821" rIns="89642" bIns="44821" numCol="1" anchor="t" anchorCtr="0" compatLnSpc="1">
                <a:prstTxWarp prst="textNoShape">
                  <a:avLst/>
                </a:prstTxWarp>
              </a:bodyPr>
              <a:lstStyle/>
              <a:p>
                <a:pPr defTabSz="914367">
                  <a:defRPr/>
                </a:pPr>
                <a:endParaRPr lang="en-US" sz="1765" dirty="0">
                  <a:solidFill>
                    <a:srgbClr val="505050"/>
                  </a:solidFill>
                  <a:latin typeface="Segoe UI"/>
                  <a:ea typeface="MS PGothic" panose="020B0600070205080204" pitchFamily="34" charset="-128"/>
                </a:endParaRPr>
              </a:p>
            </p:txBody>
          </p:sp>
        </p:grpSp>
      </p:grpSp>
      <p:pic>
        <p:nvPicPr>
          <p:cNvPr id="8" name="Picture 7">
            <a:extLst>
              <a:ext uri="{FF2B5EF4-FFF2-40B4-BE49-F238E27FC236}">
                <a16:creationId xmlns:a16="http://schemas.microsoft.com/office/drawing/2014/main" id="{9DC409DA-D22A-4F23-91B2-A47E982466AC}"/>
              </a:ext>
            </a:extLst>
          </p:cNvPr>
          <p:cNvPicPr>
            <a:picLocks noChangeAspect="1"/>
          </p:cNvPicPr>
          <p:nvPr/>
        </p:nvPicPr>
        <p:blipFill>
          <a:blip r:embed="rId9"/>
          <a:stretch>
            <a:fillRect/>
          </a:stretch>
        </p:blipFill>
        <p:spPr>
          <a:xfrm>
            <a:off x="5468510" y="2495234"/>
            <a:ext cx="485220" cy="839914"/>
          </a:xfrm>
          <a:prstGeom prst="rect">
            <a:avLst/>
          </a:prstGeom>
        </p:spPr>
      </p:pic>
      <p:grpSp>
        <p:nvGrpSpPr>
          <p:cNvPr id="14" name="Group 13">
            <a:extLst>
              <a:ext uri="{FF2B5EF4-FFF2-40B4-BE49-F238E27FC236}">
                <a16:creationId xmlns:a16="http://schemas.microsoft.com/office/drawing/2014/main" id="{AD89AA42-94E8-4EB5-B7A2-F653D34F0FA5}"/>
              </a:ext>
            </a:extLst>
          </p:cNvPr>
          <p:cNvGrpSpPr/>
          <p:nvPr/>
        </p:nvGrpSpPr>
        <p:grpSpPr>
          <a:xfrm>
            <a:off x="9292540" y="2453549"/>
            <a:ext cx="864336" cy="948223"/>
            <a:chOff x="9768377" y="2502251"/>
            <a:chExt cx="881668" cy="967237"/>
          </a:xfrm>
        </p:grpSpPr>
        <p:sp>
          <p:nvSpPr>
            <p:cNvPr id="119" name="Rectangle 118"/>
            <p:cNvSpPr/>
            <p:nvPr/>
          </p:nvSpPr>
          <p:spPr>
            <a:xfrm>
              <a:off x="9768377" y="2502251"/>
              <a:ext cx="881668" cy="967237"/>
            </a:xfrm>
            <a:prstGeom prst="rect">
              <a:avLst/>
            </a:prstGeom>
            <a:solidFill>
              <a:schemeClr val="bg2"/>
            </a:solidFill>
            <a:ln w="3175">
              <a:solidFill>
                <a:schemeClr val="accent3"/>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89642" tIns="89642" rIns="0" bIns="89617" numCol="1" spcCol="0" rtlCol="0" fromWordArt="0" anchor="b" anchorCtr="0" forceAA="0" compatLnSpc="1">
              <a:prstTxWarp prst="textNoShape">
                <a:avLst/>
              </a:prstTxWarp>
              <a:noAutofit/>
            </a:bodyPr>
            <a:lstStyle/>
            <a:p>
              <a:pPr algn="ctr" defTabSz="895747" fontAlgn="base">
                <a:lnSpc>
                  <a:spcPct val="90000"/>
                </a:lnSpc>
                <a:spcBef>
                  <a:spcPct val="0"/>
                </a:spcBef>
              </a:pPr>
              <a:r>
                <a:rPr lang="en-US" sz="1078" dirty="0">
                  <a:solidFill>
                    <a:prstClr val="white"/>
                  </a:solidFill>
                  <a:latin typeface="Segoe UI"/>
                  <a:ea typeface="Segoe UI" pitchFamily="34" charset="0"/>
                  <a:cs typeface="Segoe UI" pitchFamily="34" charset="0"/>
                </a:rPr>
                <a:t>Stream Analytics</a:t>
              </a:r>
            </a:p>
          </p:txBody>
        </p:sp>
        <p:pic>
          <p:nvPicPr>
            <p:cNvPr id="201" name="Picture 200">
              <a:extLst>
                <a:ext uri="{FF2B5EF4-FFF2-40B4-BE49-F238E27FC236}">
                  <a16:creationId xmlns:a16="http://schemas.microsoft.com/office/drawing/2014/main" id="{29403845-3CC3-448E-9823-ACEA0E0D3448}"/>
                </a:ext>
              </a:extLst>
            </p:cNvPr>
            <p:cNvPicPr>
              <a:picLocks noChangeAspect="1"/>
            </p:cNvPicPr>
            <p:nvPr/>
          </p:nvPicPr>
          <p:blipFill>
            <a:blip r:embed="rId10"/>
            <a:stretch>
              <a:fillRect/>
            </a:stretch>
          </p:blipFill>
          <p:spPr>
            <a:xfrm>
              <a:off x="9985376" y="2587082"/>
              <a:ext cx="451888" cy="451888"/>
            </a:xfrm>
            <a:prstGeom prst="rect">
              <a:avLst/>
            </a:prstGeom>
          </p:spPr>
        </p:pic>
      </p:grpSp>
      <p:sp>
        <p:nvSpPr>
          <p:cNvPr id="203" name="Striped Right Arrow 8">
            <a:extLst>
              <a:ext uri="{FF2B5EF4-FFF2-40B4-BE49-F238E27FC236}">
                <a16:creationId xmlns:a16="http://schemas.microsoft.com/office/drawing/2014/main" id="{082019F9-FE7E-4F36-9739-98CA5BC6434A}"/>
              </a:ext>
            </a:extLst>
          </p:cNvPr>
          <p:cNvSpPr/>
          <p:nvPr/>
        </p:nvSpPr>
        <p:spPr bwMode="auto">
          <a:xfrm>
            <a:off x="8680716" y="2746377"/>
            <a:ext cx="577604" cy="311683"/>
          </a:xfrm>
          <a:prstGeom prst="stripedRightArrow">
            <a:avLst>
              <a:gd name="adj1" fmla="val 66677"/>
              <a:gd name="adj2" fmla="val 50000"/>
            </a:avLst>
          </a:prstGeom>
          <a:solidFill>
            <a:schemeClr val="tx2">
              <a:lumMod val="40000"/>
              <a:lumOff val="60000"/>
            </a:schemeClr>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45720" rIns="0" bIns="45720" numCol="1" rtlCol="0" anchor="ctr" anchorCtr="0" compatLnSpc="1">
            <a:prstTxWarp prst="textNoShape">
              <a:avLst/>
            </a:prstTxWarp>
          </a:bodyPr>
          <a:lstStyle/>
          <a:p>
            <a:pPr algn="ctr" defTabSz="914030" eaLnBrk="0" fontAlgn="base" hangingPunct="0">
              <a:spcBef>
                <a:spcPct val="0"/>
              </a:spcBef>
              <a:spcAft>
                <a:spcPct val="0"/>
              </a:spcAft>
            </a:pPr>
            <a:endParaRPr lang="en-US" sz="1961" dirty="0">
              <a:gradFill>
                <a:gsLst>
                  <a:gs pos="16814">
                    <a:srgbClr val="FFFFFF"/>
                  </a:gs>
                  <a:gs pos="46000">
                    <a:srgbClr val="FFFFFF"/>
                  </a:gs>
                </a:gsLst>
                <a:lin ang="5400000" scaled="0"/>
              </a:gradFill>
              <a:latin typeface="Segoe UI"/>
            </a:endParaRPr>
          </a:p>
        </p:txBody>
      </p:sp>
      <p:grpSp>
        <p:nvGrpSpPr>
          <p:cNvPr id="13" name="Group 12">
            <a:extLst>
              <a:ext uri="{FF2B5EF4-FFF2-40B4-BE49-F238E27FC236}">
                <a16:creationId xmlns:a16="http://schemas.microsoft.com/office/drawing/2014/main" id="{3E613359-1DA1-4018-ABAA-CC67A8EB082E}"/>
              </a:ext>
            </a:extLst>
          </p:cNvPr>
          <p:cNvGrpSpPr/>
          <p:nvPr/>
        </p:nvGrpSpPr>
        <p:grpSpPr>
          <a:xfrm>
            <a:off x="10847000" y="2444525"/>
            <a:ext cx="864336" cy="948223"/>
            <a:chOff x="9790393" y="3593703"/>
            <a:chExt cx="881668" cy="967237"/>
          </a:xfrm>
        </p:grpSpPr>
        <p:sp>
          <p:nvSpPr>
            <p:cNvPr id="205" name="Rectangle 204">
              <a:extLst>
                <a:ext uri="{FF2B5EF4-FFF2-40B4-BE49-F238E27FC236}">
                  <a16:creationId xmlns:a16="http://schemas.microsoft.com/office/drawing/2014/main" id="{76EF9F08-AE55-446E-A917-4B260076B0F9}"/>
                </a:ext>
              </a:extLst>
            </p:cNvPr>
            <p:cNvSpPr/>
            <p:nvPr/>
          </p:nvSpPr>
          <p:spPr>
            <a:xfrm>
              <a:off x="9790393" y="3593703"/>
              <a:ext cx="881668" cy="967237"/>
            </a:xfrm>
            <a:prstGeom prst="rect">
              <a:avLst/>
            </a:prstGeom>
            <a:solidFill>
              <a:schemeClr val="bg2"/>
            </a:solidFill>
            <a:ln w="3175">
              <a:solidFill>
                <a:schemeClr val="accent3"/>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89642" tIns="89642" rIns="0" bIns="89617" numCol="1" spcCol="0" rtlCol="0" fromWordArt="0" anchor="b" anchorCtr="0" forceAA="0" compatLnSpc="1">
              <a:prstTxWarp prst="textNoShape">
                <a:avLst/>
              </a:prstTxWarp>
              <a:noAutofit/>
            </a:bodyPr>
            <a:lstStyle/>
            <a:p>
              <a:pPr algn="ctr" defTabSz="895747" fontAlgn="base">
                <a:lnSpc>
                  <a:spcPct val="90000"/>
                </a:lnSpc>
                <a:spcBef>
                  <a:spcPct val="0"/>
                </a:spcBef>
              </a:pPr>
              <a:r>
                <a:rPr lang="en-US" sz="1078" dirty="0">
                  <a:solidFill>
                    <a:prstClr val="white"/>
                  </a:solidFill>
                  <a:latin typeface="Segoe UI"/>
                  <a:ea typeface="Segoe UI" pitchFamily="34" charset="0"/>
                  <a:cs typeface="Segoe UI" pitchFamily="34" charset="0"/>
                </a:rPr>
                <a:t>Power BI</a:t>
              </a:r>
            </a:p>
          </p:txBody>
        </p:sp>
        <p:pic>
          <p:nvPicPr>
            <p:cNvPr id="12" name="Picture 11">
              <a:extLst>
                <a:ext uri="{FF2B5EF4-FFF2-40B4-BE49-F238E27FC236}">
                  <a16:creationId xmlns:a16="http://schemas.microsoft.com/office/drawing/2014/main" id="{3AEBFB40-EDDE-4E43-98E7-6746E30A7D3C}"/>
                </a:ext>
              </a:extLst>
            </p:cNvPr>
            <p:cNvPicPr>
              <a:picLocks noChangeAspect="1"/>
            </p:cNvPicPr>
            <p:nvPr/>
          </p:nvPicPr>
          <p:blipFill>
            <a:blip r:embed="rId11"/>
            <a:stretch>
              <a:fillRect/>
            </a:stretch>
          </p:blipFill>
          <p:spPr>
            <a:xfrm>
              <a:off x="10039758" y="3766876"/>
              <a:ext cx="436384" cy="436384"/>
            </a:xfrm>
            <a:prstGeom prst="rect">
              <a:avLst/>
            </a:prstGeom>
          </p:spPr>
        </p:pic>
      </p:grpSp>
      <p:sp>
        <p:nvSpPr>
          <p:cNvPr id="207" name="Striped Right Arrow 8">
            <a:extLst>
              <a:ext uri="{FF2B5EF4-FFF2-40B4-BE49-F238E27FC236}">
                <a16:creationId xmlns:a16="http://schemas.microsoft.com/office/drawing/2014/main" id="{C92E2C90-A536-4DFC-ACEF-E9D3965A2B29}"/>
              </a:ext>
            </a:extLst>
          </p:cNvPr>
          <p:cNvSpPr/>
          <p:nvPr/>
        </p:nvSpPr>
        <p:spPr bwMode="auto">
          <a:xfrm>
            <a:off x="10220108" y="2755832"/>
            <a:ext cx="577604" cy="311683"/>
          </a:xfrm>
          <a:prstGeom prst="stripedRightArrow">
            <a:avLst>
              <a:gd name="adj1" fmla="val 66677"/>
              <a:gd name="adj2" fmla="val 50000"/>
            </a:avLst>
          </a:prstGeom>
          <a:solidFill>
            <a:schemeClr val="tx2">
              <a:lumMod val="40000"/>
              <a:lumOff val="60000"/>
            </a:schemeClr>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45720" rIns="0" bIns="45720" numCol="1" rtlCol="0" anchor="ctr" anchorCtr="0" compatLnSpc="1">
            <a:prstTxWarp prst="textNoShape">
              <a:avLst/>
            </a:prstTxWarp>
          </a:bodyPr>
          <a:lstStyle/>
          <a:p>
            <a:pPr algn="ctr" defTabSz="914030" eaLnBrk="0" fontAlgn="base" hangingPunct="0">
              <a:spcBef>
                <a:spcPct val="0"/>
              </a:spcBef>
              <a:spcAft>
                <a:spcPct val="0"/>
              </a:spcAft>
            </a:pPr>
            <a:endParaRPr lang="en-US" sz="1961" dirty="0">
              <a:gradFill>
                <a:gsLst>
                  <a:gs pos="16814">
                    <a:srgbClr val="FFFFFF"/>
                  </a:gs>
                  <a:gs pos="46000">
                    <a:srgbClr val="FFFFFF"/>
                  </a:gs>
                </a:gsLst>
                <a:lin ang="5400000" scaled="0"/>
              </a:gradFill>
              <a:latin typeface="Segoe UI"/>
            </a:endParaRPr>
          </a:p>
        </p:txBody>
      </p:sp>
      <p:grpSp>
        <p:nvGrpSpPr>
          <p:cNvPr id="17" name="Group 16">
            <a:extLst>
              <a:ext uri="{FF2B5EF4-FFF2-40B4-BE49-F238E27FC236}">
                <a16:creationId xmlns:a16="http://schemas.microsoft.com/office/drawing/2014/main" id="{7A2EF0FF-17DF-4CEA-A63B-4AC34AAE12B6}"/>
              </a:ext>
            </a:extLst>
          </p:cNvPr>
          <p:cNvGrpSpPr/>
          <p:nvPr/>
        </p:nvGrpSpPr>
        <p:grpSpPr>
          <a:xfrm>
            <a:off x="9283516" y="3928104"/>
            <a:ext cx="864336" cy="948223"/>
            <a:chOff x="9475312" y="3614428"/>
            <a:chExt cx="881668" cy="967237"/>
          </a:xfrm>
        </p:grpSpPr>
        <p:sp>
          <p:nvSpPr>
            <p:cNvPr id="209" name="Rectangle 208">
              <a:extLst>
                <a:ext uri="{FF2B5EF4-FFF2-40B4-BE49-F238E27FC236}">
                  <a16:creationId xmlns:a16="http://schemas.microsoft.com/office/drawing/2014/main" id="{4B7953BA-E8ED-49AE-9F03-AABC8E3972F3}"/>
                </a:ext>
              </a:extLst>
            </p:cNvPr>
            <p:cNvSpPr/>
            <p:nvPr/>
          </p:nvSpPr>
          <p:spPr>
            <a:xfrm>
              <a:off x="9475312" y="3614428"/>
              <a:ext cx="881668" cy="967237"/>
            </a:xfrm>
            <a:prstGeom prst="rect">
              <a:avLst/>
            </a:prstGeom>
            <a:solidFill>
              <a:schemeClr val="bg2"/>
            </a:solidFill>
            <a:ln w="3175">
              <a:solidFill>
                <a:schemeClr val="accent3"/>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89642" tIns="89642" rIns="0" bIns="89617" numCol="1" spcCol="0" rtlCol="0" fromWordArt="0" anchor="b" anchorCtr="0" forceAA="0" compatLnSpc="1">
              <a:prstTxWarp prst="textNoShape">
                <a:avLst/>
              </a:prstTxWarp>
              <a:noAutofit/>
            </a:bodyPr>
            <a:lstStyle/>
            <a:p>
              <a:pPr algn="ctr" defTabSz="895747" fontAlgn="base">
                <a:lnSpc>
                  <a:spcPct val="90000"/>
                </a:lnSpc>
                <a:spcBef>
                  <a:spcPct val="0"/>
                </a:spcBef>
              </a:pPr>
              <a:r>
                <a:rPr lang="en-US" sz="1078" dirty="0">
                  <a:solidFill>
                    <a:prstClr val="white"/>
                  </a:solidFill>
                  <a:latin typeface="Segoe UI"/>
                  <a:ea typeface="Segoe UI" pitchFamily="34" charset="0"/>
                  <a:cs typeface="Segoe UI" pitchFamily="34" charset="0"/>
                </a:rPr>
                <a:t>Function App</a:t>
              </a:r>
            </a:p>
          </p:txBody>
        </p:sp>
        <p:pic>
          <p:nvPicPr>
            <p:cNvPr id="211" name="Picture 210">
              <a:extLst>
                <a:ext uri="{FF2B5EF4-FFF2-40B4-BE49-F238E27FC236}">
                  <a16:creationId xmlns:a16="http://schemas.microsoft.com/office/drawing/2014/main" id="{38BF4CF6-3BF3-4C10-A021-1D761D8A1FCD}"/>
                </a:ext>
              </a:extLst>
            </p:cNvPr>
            <p:cNvPicPr>
              <a:picLocks noChangeAspect="1"/>
            </p:cNvPicPr>
            <p:nvPr/>
          </p:nvPicPr>
          <p:blipFill>
            <a:blip r:embed="rId12"/>
            <a:stretch>
              <a:fillRect/>
            </a:stretch>
          </p:blipFill>
          <p:spPr>
            <a:xfrm>
              <a:off x="9705286" y="3731993"/>
              <a:ext cx="442475" cy="442475"/>
            </a:xfrm>
            <a:prstGeom prst="rect">
              <a:avLst/>
            </a:prstGeom>
          </p:spPr>
        </p:pic>
      </p:grpSp>
      <p:grpSp>
        <p:nvGrpSpPr>
          <p:cNvPr id="18" name="Group 17">
            <a:extLst>
              <a:ext uri="{FF2B5EF4-FFF2-40B4-BE49-F238E27FC236}">
                <a16:creationId xmlns:a16="http://schemas.microsoft.com/office/drawing/2014/main" id="{2C6A9D5C-1C3E-4D26-A376-8B7EF27BD8D2}"/>
              </a:ext>
            </a:extLst>
          </p:cNvPr>
          <p:cNvGrpSpPr/>
          <p:nvPr/>
        </p:nvGrpSpPr>
        <p:grpSpPr>
          <a:xfrm>
            <a:off x="10847000" y="3572478"/>
            <a:ext cx="864336" cy="948223"/>
            <a:chOff x="10784254" y="3746432"/>
            <a:chExt cx="881668" cy="967237"/>
          </a:xfrm>
        </p:grpSpPr>
        <p:sp>
          <p:nvSpPr>
            <p:cNvPr id="212" name="Rectangle 211">
              <a:extLst>
                <a:ext uri="{FF2B5EF4-FFF2-40B4-BE49-F238E27FC236}">
                  <a16:creationId xmlns:a16="http://schemas.microsoft.com/office/drawing/2014/main" id="{295E4B11-44B9-4B22-9915-EAFAFA025597}"/>
                </a:ext>
              </a:extLst>
            </p:cNvPr>
            <p:cNvSpPr/>
            <p:nvPr/>
          </p:nvSpPr>
          <p:spPr>
            <a:xfrm>
              <a:off x="10784254" y="3746432"/>
              <a:ext cx="881668" cy="967237"/>
            </a:xfrm>
            <a:prstGeom prst="rect">
              <a:avLst/>
            </a:prstGeom>
            <a:solidFill>
              <a:schemeClr val="bg2"/>
            </a:solidFill>
            <a:ln w="3175">
              <a:solidFill>
                <a:schemeClr val="accent3"/>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89642" tIns="89642" rIns="0" bIns="89617" numCol="1" spcCol="0" rtlCol="0" fromWordArt="0" anchor="b" anchorCtr="0" forceAA="0" compatLnSpc="1">
              <a:prstTxWarp prst="textNoShape">
                <a:avLst/>
              </a:prstTxWarp>
              <a:noAutofit/>
            </a:bodyPr>
            <a:lstStyle/>
            <a:p>
              <a:pPr algn="ctr" defTabSz="895747" fontAlgn="base">
                <a:lnSpc>
                  <a:spcPct val="90000"/>
                </a:lnSpc>
                <a:spcBef>
                  <a:spcPct val="0"/>
                </a:spcBef>
              </a:pPr>
              <a:r>
                <a:rPr lang="en-US" sz="1078" dirty="0">
                  <a:solidFill>
                    <a:prstClr val="white"/>
                  </a:solidFill>
                  <a:latin typeface="Segoe UI"/>
                  <a:ea typeface="Segoe UI" pitchFamily="34" charset="0"/>
                  <a:cs typeface="Segoe UI" pitchFamily="34" charset="0"/>
                </a:rPr>
                <a:t>SB Queue</a:t>
              </a:r>
            </a:p>
          </p:txBody>
        </p:sp>
        <p:pic>
          <p:nvPicPr>
            <p:cNvPr id="16" name="Picture 15">
              <a:extLst>
                <a:ext uri="{FF2B5EF4-FFF2-40B4-BE49-F238E27FC236}">
                  <a16:creationId xmlns:a16="http://schemas.microsoft.com/office/drawing/2014/main" id="{38883014-0AD0-44A5-8A7B-07C2DE502A7A}"/>
                </a:ext>
              </a:extLst>
            </p:cNvPr>
            <p:cNvPicPr>
              <a:picLocks noChangeAspect="1"/>
            </p:cNvPicPr>
            <p:nvPr/>
          </p:nvPicPr>
          <p:blipFill>
            <a:blip r:embed="rId13"/>
            <a:stretch>
              <a:fillRect/>
            </a:stretch>
          </p:blipFill>
          <p:spPr>
            <a:xfrm>
              <a:off x="11014228" y="3876201"/>
              <a:ext cx="443689" cy="443689"/>
            </a:xfrm>
            <a:prstGeom prst="rect">
              <a:avLst/>
            </a:prstGeom>
          </p:spPr>
        </p:pic>
      </p:grpSp>
      <p:cxnSp>
        <p:nvCxnSpPr>
          <p:cNvPr id="23" name="Connector: Elbow 22">
            <a:extLst>
              <a:ext uri="{FF2B5EF4-FFF2-40B4-BE49-F238E27FC236}">
                <a16:creationId xmlns:a16="http://schemas.microsoft.com/office/drawing/2014/main" id="{01DFD69D-034A-483D-AE7E-18D1A6918C39}"/>
              </a:ext>
            </a:extLst>
          </p:cNvPr>
          <p:cNvCxnSpPr>
            <a:cxnSpLocks/>
          </p:cNvCxnSpPr>
          <p:nvPr/>
        </p:nvCxnSpPr>
        <p:spPr>
          <a:xfrm>
            <a:off x="10156876" y="3116845"/>
            <a:ext cx="690124" cy="670721"/>
          </a:xfrm>
          <a:prstGeom prst="bentConnector3">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6851580C-C12A-4D71-86B5-504297EB1D07}"/>
              </a:ext>
            </a:extLst>
          </p:cNvPr>
          <p:cNvCxnSpPr>
            <a:cxnSpLocks/>
            <a:endCxn id="209" idx="3"/>
          </p:cNvCxnSpPr>
          <p:nvPr/>
        </p:nvCxnSpPr>
        <p:spPr>
          <a:xfrm flipH="1">
            <a:off x="10147852" y="4401302"/>
            <a:ext cx="699149" cy="914"/>
          </a:xfrm>
          <a:prstGeom prst="straightConnector1">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grpSp>
        <p:nvGrpSpPr>
          <p:cNvPr id="31" name="Group 30">
            <a:extLst>
              <a:ext uri="{FF2B5EF4-FFF2-40B4-BE49-F238E27FC236}">
                <a16:creationId xmlns:a16="http://schemas.microsoft.com/office/drawing/2014/main" id="{F02113BC-46A0-4763-919A-227E67681C18}"/>
              </a:ext>
            </a:extLst>
          </p:cNvPr>
          <p:cNvGrpSpPr/>
          <p:nvPr/>
        </p:nvGrpSpPr>
        <p:grpSpPr>
          <a:xfrm>
            <a:off x="6884538" y="3499423"/>
            <a:ext cx="1734550" cy="711176"/>
            <a:chOff x="7022587" y="3569096"/>
            <a:chExt cx="1769331" cy="725437"/>
          </a:xfrm>
        </p:grpSpPr>
        <p:sp>
          <p:nvSpPr>
            <p:cNvPr id="216" name="Rectangle 215">
              <a:extLst>
                <a:ext uri="{FF2B5EF4-FFF2-40B4-BE49-F238E27FC236}">
                  <a16:creationId xmlns:a16="http://schemas.microsoft.com/office/drawing/2014/main" id="{E5890696-5E36-454A-A0F5-FD2E7DBD4ABB}"/>
                </a:ext>
              </a:extLst>
            </p:cNvPr>
            <p:cNvSpPr/>
            <p:nvPr/>
          </p:nvSpPr>
          <p:spPr>
            <a:xfrm>
              <a:off x="7022587" y="3569096"/>
              <a:ext cx="1769331" cy="725437"/>
            </a:xfrm>
            <a:prstGeom prst="rect">
              <a:avLst/>
            </a:prstGeom>
            <a:solidFill>
              <a:schemeClr val="bg2"/>
            </a:solidFill>
            <a:ln w="3175">
              <a:solidFill>
                <a:schemeClr val="accent3"/>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89642" tIns="89642" rIns="0" bIns="89617" numCol="1" spcCol="0" rtlCol="0" fromWordArt="0" anchor="b" anchorCtr="0" forceAA="0" compatLnSpc="1">
              <a:prstTxWarp prst="textNoShape">
                <a:avLst/>
              </a:prstTxWarp>
              <a:noAutofit/>
            </a:bodyPr>
            <a:lstStyle/>
            <a:p>
              <a:pPr defTabSz="895747" fontAlgn="base">
                <a:lnSpc>
                  <a:spcPct val="90000"/>
                </a:lnSpc>
                <a:spcBef>
                  <a:spcPct val="0"/>
                </a:spcBef>
              </a:pPr>
              <a:r>
                <a:rPr lang="en-US" sz="1078" dirty="0">
                  <a:solidFill>
                    <a:prstClr val="white"/>
                  </a:solidFill>
                  <a:latin typeface="Segoe UI"/>
                  <a:ea typeface="Segoe UI" pitchFamily="34" charset="0"/>
                  <a:cs typeface="Segoe UI" pitchFamily="34" charset="0"/>
                </a:rPr>
                <a:t>Message </a:t>
              </a:r>
              <a:br>
                <a:rPr lang="en-US" sz="1078" dirty="0">
                  <a:solidFill>
                    <a:prstClr val="white"/>
                  </a:solidFill>
                  <a:latin typeface="Segoe UI"/>
                  <a:ea typeface="Segoe UI" pitchFamily="34" charset="0"/>
                  <a:cs typeface="Segoe UI" pitchFamily="34" charset="0"/>
                </a:rPr>
              </a:br>
              <a:r>
                <a:rPr lang="en-US" sz="1078" dirty="0">
                  <a:solidFill>
                    <a:prstClr val="white"/>
                  </a:solidFill>
                  <a:latin typeface="Segoe UI"/>
                  <a:ea typeface="Segoe UI" pitchFamily="34" charset="0"/>
                  <a:cs typeface="Segoe UI" pitchFamily="34" charset="0"/>
                </a:rPr>
                <a:t>Processor</a:t>
              </a:r>
            </a:p>
          </p:txBody>
        </p:sp>
        <p:pic>
          <p:nvPicPr>
            <p:cNvPr id="214" name="Picture 213">
              <a:extLst>
                <a:ext uri="{FF2B5EF4-FFF2-40B4-BE49-F238E27FC236}">
                  <a16:creationId xmlns:a16="http://schemas.microsoft.com/office/drawing/2014/main" id="{F12B7336-474D-4093-9E06-0A504144C8FE}"/>
                </a:ext>
              </a:extLst>
            </p:cNvPr>
            <p:cNvPicPr>
              <a:picLocks noChangeAspect="1"/>
            </p:cNvPicPr>
            <p:nvPr/>
          </p:nvPicPr>
          <p:blipFill>
            <a:blip r:embed="rId14"/>
            <a:stretch>
              <a:fillRect/>
            </a:stretch>
          </p:blipFill>
          <p:spPr>
            <a:xfrm>
              <a:off x="8025006" y="3684934"/>
              <a:ext cx="508972" cy="508972"/>
            </a:xfrm>
            <a:prstGeom prst="rect">
              <a:avLst/>
            </a:prstGeom>
          </p:spPr>
        </p:pic>
      </p:grpSp>
      <p:cxnSp>
        <p:nvCxnSpPr>
          <p:cNvPr id="29" name="Connector: Elbow 28">
            <a:extLst>
              <a:ext uri="{FF2B5EF4-FFF2-40B4-BE49-F238E27FC236}">
                <a16:creationId xmlns:a16="http://schemas.microsoft.com/office/drawing/2014/main" id="{F6AA6C0A-7422-4C39-9549-B5207D357B5C}"/>
              </a:ext>
            </a:extLst>
          </p:cNvPr>
          <p:cNvCxnSpPr>
            <a:cxnSpLocks/>
            <a:stCxn id="209" idx="1"/>
            <a:endCxn id="216" idx="3"/>
          </p:cNvCxnSpPr>
          <p:nvPr/>
        </p:nvCxnSpPr>
        <p:spPr>
          <a:xfrm rot="10800000">
            <a:off x="8619089" y="3855011"/>
            <a:ext cx="664428" cy="547205"/>
          </a:xfrm>
          <a:prstGeom prst="bentConnector3">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236" name="Straight Arrow Connector 235">
            <a:extLst>
              <a:ext uri="{FF2B5EF4-FFF2-40B4-BE49-F238E27FC236}">
                <a16:creationId xmlns:a16="http://schemas.microsoft.com/office/drawing/2014/main" id="{459C40F1-12AE-4707-B7B1-EE26A8929194}"/>
              </a:ext>
            </a:extLst>
          </p:cNvPr>
          <p:cNvCxnSpPr>
            <a:stCxn id="8" idx="3"/>
            <a:endCxn id="118" idx="1"/>
          </p:cNvCxnSpPr>
          <p:nvPr/>
        </p:nvCxnSpPr>
        <p:spPr>
          <a:xfrm>
            <a:off x="5953730" y="2915191"/>
            <a:ext cx="930808" cy="3447"/>
          </a:xfrm>
          <a:prstGeom prst="straightConnector1">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244" name="Straight Arrow Connector 243">
            <a:extLst>
              <a:ext uri="{FF2B5EF4-FFF2-40B4-BE49-F238E27FC236}">
                <a16:creationId xmlns:a16="http://schemas.microsoft.com/office/drawing/2014/main" id="{4666408B-804D-45C1-9275-F737BD4B63AD}"/>
              </a:ext>
            </a:extLst>
          </p:cNvPr>
          <p:cNvCxnSpPr>
            <a:stCxn id="216" idx="1"/>
          </p:cNvCxnSpPr>
          <p:nvPr/>
        </p:nvCxnSpPr>
        <p:spPr>
          <a:xfrm flipH="1">
            <a:off x="6041532" y="3855011"/>
            <a:ext cx="843006" cy="0"/>
          </a:xfrm>
          <a:prstGeom prst="straightConnector1">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308123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par>
                                <p:cTn id="8" presetID="10" presetClass="entr" presetSubtype="0" fill="hold"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fade">
                                      <p:cBhvr>
                                        <p:cTn id="10" dur="500"/>
                                        <p:tgtEl>
                                          <p:spTgt spid="18"/>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26"/>
                                        </p:tgtEl>
                                        <p:attrNameLst>
                                          <p:attrName>style.visibility</p:attrName>
                                        </p:attrNameLst>
                                      </p:cBhvr>
                                      <p:to>
                                        <p:strVal val="visible"/>
                                      </p:to>
                                    </p:set>
                                    <p:animEffect transition="in" filter="fade">
                                      <p:cBhvr>
                                        <p:cTn id="15" dur="500"/>
                                        <p:tgtEl>
                                          <p:spTgt spid="26"/>
                                        </p:tgtEl>
                                      </p:cBhvr>
                                    </p:animEffect>
                                  </p:childTnLst>
                                </p:cTn>
                              </p:par>
                            </p:childTnLst>
                          </p:cTn>
                        </p:par>
                        <p:par>
                          <p:cTn id="16" fill="hold">
                            <p:stCondLst>
                              <p:cond delay="500"/>
                            </p:stCondLst>
                            <p:childTnLst>
                              <p:par>
                                <p:cTn id="17" presetID="10" presetClass="entr" presetSubtype="0" fill="hold" nodeType="afterEffect">
                                  <p:stCondLst>
                                    <p:cond delay="0"/>
                                  </p:stCondLst>
                                  <p:childTnLst>
                                    <p:set>
                                      <p:cBhvr>
                                        <p:cTn id="18" dur="1" fill="hold">
                                          <p:stCondLst>
                                            <p:cond delay="0"/>
                                          </p:stCondLst>
                                        </p:cTn>
                                        <p:tgtEl>
                                          <p:spTgt spid="88">
                                            <p:txEl>
                                              <p:pRg st="4" end="4"/>
                                            </p:txEl>
                                          </p:spTgt>
                                        </p:tgtEl>
                                        <p:attrNameLst>
                                          <p:attrName>style.visibility</p:attrName>
                                        </p:attrNameLst>
                                      </p:cBhvr>
                                      <p:to>
                                        <p:strVal val="visible"/>
                                      </p:to>
                                    </p:set>
                                    <p:animEffect transition="in" filter="fade">
                                      <p:cBhvr>
                                        <p:cTn id="19" dur="500"/>
                                        <p:tgtEl>
                                          <p:spTgt spid="88">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88">
                                            <p:txEl>
                                              <p:pRg st="5" end="5"/>
                                            </p:txEl>
                                          </p:spTgt>
                                        </p:tgtEl>
                                        <p:attrNameLst>
                                          <p:attrName>style.visibility</p:attrName>
                                        </p:attrNameLst>
                                      </p:cBhvr>
                                      <p:to>
                                        <p:strVal val="visible"/>
                                      </p:to>
                                    </p:set>
                                    <p:animEffect transition="in" filter="fade">
                                      <p:cBhvr>
                                        <p:cTn id="22" dur="500"/>
                                        <p:tgtEl>
                                          <p:spTgt spid="88">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fade">
                                      <p:cBhvr>
                                        <p:cTn id="25" dur="500"/>
                                        <p:tgtEl>
                                          <p:spTgt spid="17"/>
                                        </p:tgtEl>
                                      </p:cBhvr>
                                    </p:animEffect>
                                  </p:childTnLst>
                                </p:cTn>
                              </p:par>
                              <p:par>
                                <p:cTn id="26" presetID="10" presetClass="entr" presetSubtype="0" fill="hold" nodeType="withEffect">
                                  <p:stCondLst>
                                    <p:cond delay="0"/>
                                  </p:stCondLst>
                                  <p:childTnLst>
                                    <p:set>
                                      <p:cBhvr>
                                        <p:cTn id="27" dur="1" fill="hold">
                                          <p:stCondLst>
                                            <p:cond delay="0"/>
                                          </p:stCondLst>
                                        </p:cTn>
                                        <p:tgtEl>
                                          <p:spTgt spid="29"/>
                                        </p:tgtEl>
                                        <p:attrNameLst>
                                          <p:attrName>style.visibility</p:attrName>
                                        </p:attrNameLst>
                                      </p:cBhvr>
                                      <p:to>
                                        <p:strVal val="visible"/>
                                      </p:to>
                                    </p:set>
                                    <p:animEffect transition="in" filter="fade">
                                      <p:cBhvr>
                                        <p:cTn id="28" dur="500"/>
                                        <p:tgtEl>
                                          <p:spTgt spid="29"/>
                                        </p:tgtEl>
                                      </p:cBhvr>
                                    </p:animEffect>
                                  </p:childTnLst>
                                </p:cTn>
                              </p:par>
                              <p:par>
                                <p:cTn id="29" presetID="10" presetClass="entr" presetSubtype="0" fill="hold" nodeType="withEffect">
                                  <p:stCondLst>
                                    <p:cond delay="0"/>
                                  </p:stCondLst>
                                  <p:childTnLst>
                                    <p:set>
                                      <p:cBhvr>
                                        <p:cTn id="30" dur="1" fill="hold">
                                          <p:stCondLst>
                                            <p:cond delay="0"/>
                                          </p:stCondLst>
                                        </p:cTn>
                                        <p:tgtEl>
                                          <p:spTgt spid="31"/>
                                        </p:tgtEl>
                                        <p:attrNameLst>
                                          <p:attrName>style.visibility</p:attrName>
                                        </p:attrNameLst>
                                      </p:cBhvr>
                                      <p:to>
                                        <p:strVal val="visible"/>
                                      </p:to>
                                    </p:set>
                                    <p:animEffect transition="in" filter="fade">
                                      <p:cBhvr>
                                        <p:cTn id="31" dur="500"/>
                                        <p:tgtEl>
                                          <p:spTgt spid="31"/>
                                        </p:tgtEl>
                                      </p:cBhvr>
                                    </p:animEffect>
                                  </p:childTnLst>
                                </p:cTn>
                              </p:par>
                              <p:par>
                                <p:cTn id="32" presetID="10" presetClass="entr" presetSubtype="0" fill="hold" nodeType="withEffect">
                                  <p:stCondLst>
                                    <p:cond delay="0"/>
                                  </p:stCondLst>
                                  <p:childTnLst>
                                    <p:set>
                                      <p:cBhvr>
                                        <p:cTn id="33" dur="1" fill="hold">
                                          <p:stCondLst>
                                            <p:cond delay="0"/>
                                          </p:stCondLst>
                                        </p:cTn>
                                        <p:tgtEl>
                                          <p:spTgt spid="244"/>
                                        </p:tgtEl>
                                        <p:attrNameLst>
                                          <p:attrName>style.visibility</p:attrName>
                                        </p:attrNameLst>
                                      </p:cBhvr>
                                      <p:to>
                                        <p:strVal val="visible"/>
                                      </p:to>
                                    </p:set>
                                    <p:animEffect transition="in" filter="fade">
                                      <p:cBhvr>
                                        <p:cTn id="34" dur="500"/>
                                        <p:tgtEl>
                                          <p:spTgt spid="2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sample scenario – Demo #3</a:t>
            </a:r>
          </a:p>
        </p:txBody>
      </p:sp>
      <p:sp>
        <p:nvSpPr>
          <p:cNvPr id="88" name="Text Placeholder 87"/>
          <p:cNvSpPr>
            <a:spLocks noGrp="1"/>
          </p:cNvSpPr>
          <p:nvPr>
            <p:ph type="body" sz="quarter" idx="10"/>
          </p:nvPr>
        </p:nvSpPr>
        <p:spPr>
          <a:xfrm>
            <a:off x="274640" y="1562366"/>
            <a:ext cx="5030547" cy="4903458"/>
          </a:xfrm>
        </p:spPr>
        <p:txBody>
          <a:bodyPr/>
          <a:lstStyle/>
          <a:p>
            <a:r>
              <a:rPr lang="en-US" sz="2745" dirty="0"/>
              <a:t>Simulated thermometer</a:t>
            </a:r>
          </a:p>
          <a:p>
            <a:pPr lvl="1"/>
            <a:r>
              <a:rPr lang="en-US" sz="1372" dirty="0"/>
              <a:t>Emits telemetry every second</a:t>
            </a:r>
          </a:p>
          <a:p>
            <a:r>
              <a:rPr lang="en-US" sz="2745" dirty="0">
                <a:solidFill>
                  <a:schemeClr val="accent4"/>
                </a:solidFill>
              </a:rPr>
              <a:t>Stream Analytics</a:t>
            </a:r>
          </a:p>
          <a:p>
            <a:pPr lvl="1"/>
            <a:r>
              <a:rPr lang="en-US" sz="1372" dirty="0"/>
              <a:t>A Stream Analytics Job receives the readings and forward all readings to Power BI and Service Bus</a:t>
            </a:r>
          </a:p>
          <a:p>
            <a:r>
              <a:rPr lang="en-US" sz="2745" dirty="0">
                <a:solidFill>
                  <a:schemeClr val="accent5"/>
                </a:solidFill>
              </a:rPr>
              <a:t>Function App</a:t>
            </a:r>
          </a:p>
          <a:p>
            <a:pPr lvl="1"/>
            <a:r>
              <a:rPr lang="en-US" sz="1372" dirty="0"/>
              <a:t>An Azure function receives readings from queue and notifies device</a:t>
            </a:r>
          </a:p>
          <a:p>
            <a:r>
              <a:rPr lang="en-US" sz="2745" dirty="0"/>
              <a:t>Simulated thermostat</a:t>
            </a:r>
          </a:p>
          <a:p>
            <a:pPr lvl="1"/>
            <a:r>
              <a:rPr lang="en-US" sz="1372" dirty="0"/>
              <a:t>Controls the heating of the room</a:t>
            </a:r>
            <a:endParaRPr lang="en-US" sz="2745" dirty="0">
              <a:solidFill>
                <a:schemeClr val="accent6"/>
              </a:solidFill>
            </a:endParaRPr>
          </a:p>
          <a:p>
            <a:r>
              <a:rPr lang="en-US" sz="2745" dirty="0">
                <a:solidFill>
                  <a:schemeClr val="accent6"/>
                </a:solidFill>
              </a:rPr>
              <a:t>Device State</a:t>
            </a:r>
          </a:p>
          <a:p>
            <a:pPr lvl="1"/>
            <a:r>
              <a:rPr lang="en-US" sz="1372" dirty="0"/>
              <a:t>Device receives update </a:t>
            </a:r>
            <a:r>
              <a:rPr lang="en-US" sz="1372" i="1" dirty="0"/>
              <a:t>Desired State</a:t>
            </a:r>
            <a:r>
              <a:rPr lang="en-US" sz="1372" dirty="0"/>
              <a:t> and adjust thermostat </a:t>
            </a:r>
          </a:p>
        </p:txBody>
      </p:sp>
      <p:sp>
        <p:nvSpPr>
          <p:cNvPr id="35" name="IoT Hub"/>
          <p:cNvSpPr/>
          <p:nvPr/>
        </p:nvSpPr>
        <p:spPr bwMode="auto">
          <a:xfrm>
            <a:off x="6729625" y="1952878"/>
            <a:ext cx="2040733" cy="3595019"/>
          </a:xfrm>
          <a:prstGeom prst="rect">
            <a:avLst/>
          </a:prstGeom>
          <a:solidFill>
            <a:schemeClr val="bg2"/>
          </a:solidFill>
          <a:ln w="3175">
            <a:solidFill>
              <a:schemeClr val="accent3"/>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89642" tIns="89642" rIns="0" bIns="89617" numCol="1" spcCol="0" rtlCol="0" fromWordArt="0" anchor="t" anchorCtr="0" forceAA="0" compatLnSpc="1">
            <a:prstTxWarp prst="textNoShape">
              <a:avLst/>
            </a:prstTxWarp>
            <a:noAutofit/>
          </a:bodyPr>
          <a:lstStyle/>
          <a:p>
            <a:pPr defTabSz="895747" fontAlgn="base">
              <a:lnSpc>
                <a:spcPct val="90000"/>
              </a:lnSpc>
              <a:spcBef>
                <a:spcPct val="0"/>
              </a:spcBef>
            </a:pPr>
            <a:r>
              <a:rPr lang="en-US" sz="1765" dirty="0">
                <a:solidFill>
                  <a:prstClr val="white"/>
                </a:solidFill>
                <a:latin typeface="Segoe UI Semibold" panose="020B0702040204020203" pitchFamily="34" charset="0"/>
                <a:ea typeface="Segoe UI" pitchFamily="34" charset="0"/>
                <a:cs typeface="Segoe UI" pitchFamily="34" charset="0"/>
              </a:rPr>
              <a:t>IoT Hub</a:t>
            </a:r>
          </a:p>
        </p:txBody>
      </p:sp>
      <p:grpSp>
        <p:nvGrpSpPr>
          <p:cNvPr id="4" name="Event Processor"/>
          <p:cNvGrpSpPr/>
          <p:nvPr/>
        </p:nvGrpSpPr>
        <p:grpSpPr>
          <a:xfrm>
            <a:off x="6884538" y="2563050"/>
            <a:ext cx="1734550" cy="711176"/>
            <a:chOff x="10463681" y="1942799"/>
            <a:chExt cx="1769331" cy="725437"/>
          </a:xfrm>
        </p:grpSpPr>
        <p:sp>
          <p:nvSpPr>
            <p:cNvPr id="118" name="Rectangle 117"/>
            <p:cNvSpPr/>
            <p:nvPr/>
          </p:nvSpPr>
          <p:spPr>
            <a:xfrm>
              <a:off x="10463681" y="1942799"/>
              <a:ext cx="1769331" cy="725437"/>
            </a:xfrm>
            <a:prstGeom prst="rect">
              <a:avLst/>
            </a:prstGeom>
            <a:solidFill>
              <a:schemeClr val="bg2"/>
            </a:solidFill>
            <a:ln w="3175">
              <a:solidFill>
                <a:schemeClr val="accent3"/>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89642" tIns="89642" rIns="0" bIns="89617" numCol="1" spcCol="0" rtlCol="0" fromWordArt="0" anchor="b" anchorCtr="0" forceAA="0" compatLnSpc="1">
              <a:prstTxWarp prst="textNoShape">
                <a:avLst/>
              </a:prstTxWarp>
              <a:noAutofit/>
            </a:bodyPr>
            <a:lstStyle/>
            <a:p>
              <a:pPr defTabSz="895747" fontAlgn="base">
                <a:lnSpc>
                  <a:spcPct val="90000"/>
                </a:lnSpc>
                <a:spcBef>
                  <a:spcPct val="0"/>
                </a:spcBef>
              </a:pPr>
              <a:r>
                <a:rPr lang="en-US" sz="1078" dirty="0">
                  <a:solidFill>
                    <a:prstClr val="white"/>
                  </a:solidFill>
                  <a:latin typeface="Segoe UI"/>
                  <a:ea typeface="Segoe UI" pitchFamily="34" charset="0"/>
                  <a:cs typeface="Segoe UI" pitchFamily="34" charset="0"/>
                </a:rPr>
                <a:t>Event </a:t>
              </a:r>
              <a:br>
                <a:rPr lang="en-US" sz="1078" dirty="0">
                  <a:solidFill>
                    <a:prstClr val="white"/>
                  </a:solidFill>
                  <a:latin typeface="Segoe UI"/>
                  <a:ea typeface="Segoe UI" pitchFamily="34" charset="0"/>
                  <a:cs typeface="Segoe UI" pitchFamily="34" charset="0"/>
                </a:rPr>
              </a:br>
              <a:r>
                <a:rPr lang="en-US" sz="1078" dirty="0">
                  <a:solidFill>
                    <a:prstClr val="white"/>
                  </a:solidFill>
                  <a:latin typeface="Segoe UI"/>
                  <a:ea typeface="Segoe UI" pitchFamily="34" charset="0"/>
                  <a:cs typeface="Segoe UI" pitchFamily="34" charset="0"/>
                </a:rPr>
                <a:t>Processor</a:t>
              </a:r>
            </a:p>
          </p:txBody>
        </p:sp>
        <p:grpSp>
          <p:nvGrpSpPr>
            <p:cNvPr id="129" name="Event processing"/>
            <p:cNvGrpSpPr/>
            <p:nvPr/>
          </p:nvGrpSpPr>
          <p:grpSpPr>
            <a:xfrm>
              <a:off x="11467444" y="2049893"/>
              <a:ext cx="504964" cy="511248"/>
              <a:chOff x="3876323" y="2412935"/>
              <a:chExt cx="981584" cy="1503227"/>
            </a:xfrm>
          </p:grpSpPr>
          <p:grpSp>
            <p:nvGrpSpPr>
              <p:cNvPr id="130" name="Group 129"/>
              <p:cNvGrpSpPr/>
              <p:nvPr/>
            </p:nvGrpSpPr>
            <p:grpSpPr>
              <a:xfrm>
                <a:off x="4075337" y="2655193"/>
                <a:ext cx="640701" cy="978962"/>
                <a:chOff x="3978978" y="2691315"/>
                <a:chExt cx="745467" cy="1374671"/>
              </a:xfrm>
            </p:grpSpPr>
            <p:sp>
              <p:nvSpPr>
                <p:cNvPr id="133" name="Rectangle 132"/>
                <p:cNvSpPr/>
                <p:nvPr>
                  <p:custDataLst>
                    <p:tags r:id="rId1"/>
                  </p:custDataLst>
                </p:nvPr>
              </p:nvSpPr>
              <p:spPr bwMode="auto">
                <a:xfrm>
                  <a:off x="3978978" y="2691315"/>
                  <a:ext cx="182880" cy="365760"/>
                </a:xfrm>
                <a:prstGeom prst="rect">
                  <a:avLst/>
                </a:prstGeom>
                <a:solidFill>
                  <a:srgbClr val="86BE0E"/>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67232" tIns="44821" rIns="67232" bIns="44821" rtlCol="0" anchor="b" anchorCtr="0"/>
                <a:lstStyle/>
                <a:p>
                  <a:pPr defTabSz="914038">
                    <a:defRPr/>
                  </a:pPr>
                  <a:endParaRPr lang="en-US" sz="1470" dirty="0">
                    <a:gradFill flip="none" rotWithShape="1">
                      <a:gsLst>
                        <a:gs pos="0">
                          <a:srgbClr val="FFFFFF"/>
                        </a:gs>
                        <a:gs pos="100000">
                          <a:srgbClr val="FFFFFF"/>
                        </a:gs>
                      </a:gsLst>
                      <a:lin ang="5400000" scaled="0"/>
                      <a:tileRect/>
                    </a:gradFill>
                    <a:latin typeface="Segoe UI"/>
                    <a:ea typeface="Segoe UI" pitchFamily="34" charset="0"/>
                    <a:cs typeface="Segoe UI" pitchFamily="34" charset="0"/>
                  </a:endParaRPr>
                </a:p>
              </p:txBody>
            </p:sp>
            <p:sp>
              <p:nvSpPr>
                <p:cNvPr id="134" name="Rectangle 133"/>
                <p:cNvSpPr/>
                <p:nvPr>
                  <p:custDataLst>
                    <p:tags r:id="rId2"/>
                  </p:custDataLst>
                </p:nvPr>
              </p:nvSpPr>
              <p:spPr bwMode="auto">
                <a:xfrm>
                  <a:off x="4269686" y="2945333"/>
                  <a:ext cx="182880" cy="365760"/>
                </a:xfrm>
                <a:prstGeom prst="rect">
                  <a:avLst/>
                </a:prstGeom>
                <a:solidFill>
                  <a:srgbClr val="86BE0E"/>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67232" tIns="44821" rIns="67232" bIns="44821" rtlCol="0" anchor="b" anchorCtr="0"/>
                <a:lstStyle/>
                <a:p>
                  <a:pPr defTabSz="914038">
                    <a:defRPr/>
                  </a:pPr>
                  <a:endParaRPr lang="en-US" sz="1470" dirty="0">
                    <a:gradFill flip="none" rotWithShape="1">
                      <a:gsLst>
                        <a:gs pos="0">
                          <a:srgbClr val="FFFFFF"/>
                        </a:gs>
                        <a:gs pos="100000">
                          <a:srgbClr val="FFFFFF"/>
                        </a:gs>
                      </a:gsLst>
                      <a:lin ang="5400000" scaled="0"/>
                      <a:tileRect/>
                    </a:gradFill>
                    <a:latin typeface="Segoe UI"/>
                    <a:ea typeface="Segoe UI" pitchFamily="34" charset="0"/>
                    <a:cs typeface="Segoe UI" pitchFamily="34" charset="0"/>
                  </a:endParaRPr>
                </a:p>
              </p:txBody>
            </p:sp>
            <p:sp>
              <p:nvSpPr>
                <p:cNvPr id="135" name="Rectangle 134"/>
                <p:cNvSpPr/>
                <p:nvPr>
                  <p:custDataLst>
                    <p:tags r:id="rId3"/>
                  </p:custDataLst>
                </p:nvPr>
              </p:nvSpPr>
              <p:spPr bwMode="auto">
                <a:xfrm>
                  <a:off x="3978978" y="3195771"/>
                  <a:ext cx="182880" cy="365760"/>
                </a:xfrm>
                <a:prstGeom prst="rect">
                  <a:avLst/>
                </a:prstGeom>
                <a:solidFill>
                  <a:srgbClr val="86BE0E"/>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67232" tIns="44821" rIns="67232" bIns="44821" rtlCol="0" anchor="b" anchorCtr="0"/>
                <a:lstStyle/>
                <a:p>
                  <a:pPr defTabSz="914038">
                    <a:defRPr/>
                  </a:pPr>
                  <a:endParaRPr lang="en-US" sz="1470" dirty="0">
                    <a:gradFill flip="none" rotWithShape="1">
                      <a:gsLst>
                        <a:gs pos="0">
                          <a:srgbClr val="FFFFFF"/>
                        </a:gs>
                        <a:gs pos="100000">
                          <a:srgbClr val="FFFFFF"/>
                        </a:gs>
                      </a:gsLst>
                      <a:lin ang="5400000" scaled="0"/>
                      <a:tileRect/>
                    </a:gradFill>
                    <a:latin typeface="Segoe UI"/>
                    <a:ea typeface="Segoe UI" pitchFamily="34" charset="0"/>
                    <a:cs typeface="Segoe UI" pitchFamily="34" charset="0"/>
                  </a:endParaRPr>
                </a:p>
              </p:txBody>
            </p:sp>
            <p:sp>
              <p:nvSpPr>
                <p:cNvPr id="136" name="Rectangle 135"/>
                <p:cNvSpPr/>
                <p:nvPr>
                  <p:custDataLst>
                    <p:tags r:id="rId4"/>
                  </p:custDataLst>
                </p:nvPr>
              </p:nvSpPr>
              <p:spPr bwMode="auto">
                <a:xfrm>
                  <a:off x="4269686" y="3482449"/>
                  <a:ext cx="182880" cy="365760"/>
                </a:xfrm>
                <a:prstGeom prst="rect">
                  <a:avLst/>
                </a:prstGeom>
                <a:solidFill>
                  <a:srgbClr val="86BE0E"/>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67232" tIns="44821" rIns="67232" bIns="44821" rtlCol="0" anchor="b" anchorCtr="0"/>
                <a:lstStyle/>
                <a:p>
                  <a:pPr defTabSz="914038">
                    <a:defRPr/>
                  </a:pPr>
                  <a:endParaRPr lang="en-US" sz="1470" dirty="0">
                    <a:gradFill flip="none" rotWithShape="1">
                      <a:gsLst>
                        <a:gs pos="0">
                          <a:srgbClr val="FFFFFF"/>
                        </a:gs>
                        <a:gs pos="100000">
                          <a:srgbClr val="FFFFFF"/>
                        </a:gs>
                      </a:gsLst>
                      <a:lin ang="5400000" scaled="0"/>
                      <a:tileRect/>
                    </a:gradFill>
                    <a:latin typeface="Segoe UI"/>
                    <a:ea typeface="Segoe UI" pitchFamily="34" charset="0"/>
                    <a:cs typeface="Segoe UI" pitchFamily="34" charset="0"/>
                  </a:endParaRPr>
                </a:p>
              </p:txBody>
            </p:sp>
            <p:sp>
              <p:nvSpPr>
                <p:cNvPr id="137" name="Rectangle 136"/>
                <p:cNvSpPr/>
                <p:nvPr>
                  <p:custDataLst>
                    <p:tags r:id="rId5"/>
                  </p:custDataLst>
                </p:nvPr>
              </p:nvSpPr>
              <p:spPr bwMode="auto">
                <a:xfrm>
                  <a:off x="3978978" y="3700226"/>
                  <a:ext cx="182880" cy="365760"/>
                </a:xfrm>
                <a:prstGeom prst="rect">
                  <a:avLst/>
                </a:prstGeom>
                <a:solidFill>
                  <a:srgbClr val="86BE0E"/>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67232" tIns="44821" rIns="67232" bIns="44821" rtlCol="0" anchor="b" anchorCtr="0"/>
                <a:lstStyle/>
                <a:p>
                  <a:pPr defTabSz="914038">
                    <a:defRPr/>
                  </a:pPr>
                  <a:endParaRPr lang="en-US" sz="1470" dirty="0">
                    <a:gradFill flip="none" rotWithShape="1">
                      <a:gsLst>
                        <a:gs pos="0">
                          <a:srgbClr val="FFFFFF"/>
                        </a:gs>
                        <a:gs pos="100000">
                          <a:srgbClr val="FFFFFF"/>
                        </a:gs>
                      </a:gsLst>
                      <a:lin ang="5400000" scaled="0"/>
                      <a:tileRect/>
                    </a:gradFill>
                    <a:latin typeface="Segoe UI"/>
                    <a:ea typeface="Segoe UI" pitchFamily="34" charset="0"/>
                    <a:cs typeface="Segoe UI" pitchFamily="34" charset="0"/>
                  </a:endParaRPr>
                </a:p>
              </p:txBody>
            </p:sp>
            <p:sp>
              <p:nvSpPr>
                <p:cNvPr id="138" name="Rectangle 137"/>
                <p:cNvSpPr/>
                <p:nvPr>
                  <p:custDataLst>
                    <p:tags r:id="rId6"/>
                  </p:custDataLst>
                </p:nvPr>
              </p:nvSpPr>
              <p:spPr bwMode="auto">
                <a:xfrm>
                  <a:off x="4541565" y="3194355"/>
                  <a:ext cx="182880" cy="365760"/>
                </a:xfrm>
                <a:prstGeom prst="rect">
                  <a:avLst/>
                </a:prstGeom>
                <a:solidFill>
                  <a:srgbClr val="86BE0E"/>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67232" tIns="44821" rIns="67232" bIns="44821" rtlCol="0" anchor="b" anchorCtr="0"/>
                <a:lstStyle/>
                <a:p>
                  <a:pPr defTabSz="914038">
                    <a:defRPr/>
                  </a:pPr>
                  <a:endParaRPr lang="en-US" sz="1470" dirty="0">
                    <a:gradFill flip="none" rotWithShape="1">
                      <a:gsLst>
                        <a:gs pos="0">
                          <a:srgbClr val="FFFFFF"/>
                        </a:gs>
                        <a:gs pos="100000">
                          <a:srgbClr val="FFFFFF"/>
                        </a:gs>
                      </a:gsLst>
                      <a:lin ang="5400000" scaled="0"/>
                      <a:tileRect/>
                    </a:gradFill>
                    <a:latin typeface="Segoe UI"/>
                    <a:ea typeface="Segoe UI" pitchFamily="34" charset="0"/>
                    <a:cs typeface="Segoe UI" pitchFamily="34" charset="0"/>
                  </a:endParaRPr>
                </a:p>
              </p:txBody>
            </p:sp>
          </p:grpSp>
          <p:sp>
            <p:nvSpPr>
              <p:cNvPr id="131" name="Freeform 130"/>
              <p:cNvSpPr/>
              <p:nvPr/>
            </p:nvSpPr>
            <p:spPr bwMode="auto">
              <a:xfrm rot="5400000">
                <a:off x="4201677" y="2090150"/>
                <a:ext cx="333445" cy="979015"/>
              </a:xfrm>
              <a:custGeom>
                <a:avLst/>
                <a:gdLst>
                  <a:gd name="connsiteX0" fmla="*/ 0 w 333445"/>
                  <a:gd name="connsiteY0" fmla="*/ 961200 h 979015"/>
                  <a:gd name="connsiteX1" fmla="*/ 0 w 333445"/>
                  <a:gd name="connsiteY1" fmla="*/ 18342 h 979015"/>
                  <a:gd name="connsiteX2" fmla="*/ 3 w 333445"/>
                  <a:gd name="connsiteY2" fmla="*/ 18342 h 979015"/>
                  <a:gd name="connsiteX3" fmla="*/ 3 w 333445"/>
                  <a:gd name="connsiteY3" fmla="*/ 0 h 979015"/>
                  <a:gd name="connsiteX4" fmla="*/ 333445 w 333445"/>
                  <a:gd name="connsiteY4" fmla="*/ 0 h 979015"/>
                  <a:gd name="connsiteX5" fmla="*/ 333445 w 333445"/>
                  <a:gd name="connsiteY5" fmla="*/ 133540 h 979015"/>
                  <a:gd name="connsiteX6" fmla="*/ 133541 w 333445"/>
                  <a:gd name="connsiteY6" fmla="*/ 133540 h 979015"/>
                  <a:gd name="connsiteX7" fmla="*/ 133541 w 333445"/>
                  <a:gd name="connsiteY7" fmla="*/ 845475 h 979015"/>
                  <a:gd name="connsiteX8" fmla="*/ 333444 w 333445"/>
                  <a:gd name="connsiteY8" fmla="*/ 845475 h 979015"/>
                  <a:gd name="connsiteX9" fmla="*/ 333444 w 333445"/>
                  <a:gd name="connsiteY9" fmla="*/ 979015 h 979015"/>
                  <a:gd name="connsiteX10" fmla="*/ 1 w 333445"/>
                  <a:gd name="connsiteY10" fmla="*/ 979015 h 979015"/>
                  <a:gd name="connsiteX11" fmla="*/ 1 w 333445"/>
                  <a:gd name="connsiteY11" fmla="*/ 961200 h 9790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33445" h="979015">
                    <a:moveTo>
                      <a:pt x="0" y="961200"/>
                    </a:moveTo>
                    <a:lnTo>
                      <a:pt x="0" y="18342"/>
                    </a:lnTo>
                    <a:lnTo>
                      <a:pt x="3" y="18342"/>
                    </a:lnTo>
                    <a:lnTo>
                      <a:pt x="3" y="0"/>
                    </a:lnTo>
                    <a:lnTo>
                      <a:pt x="333445" y="0"/>
                    </a:lnTo>
                    <a:lnTo>
                      <a:pt x="333445" y="133540"/>
                    </a:lnTo>
                    <a:lnTo>
                      <a:pt x="133541" y="133540"/>
                    </a:lnTo>
                    <a:lnTo>
                      <a:pt x="133541" y="845475"/>
                    </a:lnTo>
                    <a:lnTo>
                      <a:pt x="333444" y="845475"/>
                    </a:lnTo>
                    <a:lnTo>
                      <a:pt x="333444" y="979015"/>
                    </a:lnTo>
                    <a:lnTo>
                      <a:pt x="1" y="979015"/>
                    </a:lnTo>
                    <a:lnTo>
                      <a:pt x="1" y="961200"/>
                    </a:lnTo>
                    <a:close/>
                  </a:path>
                </a:pathLst>
              </a:custGeom>
              <a:gradFill flip="none" rotWithShape="1">
                <a:gsLst>
                  <a:gs pos="50000">
                    <a:srgbClr val="5EB6DA"/>
                  </a:gs>
                  <a:gs pos="50000">
                    <a:srgbClr val="3999C6"/>
                  </a:gs>
                </a:gsLst>
                <a:lin ang="2700000" scaled="1"/>
                <a:tileRect/>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42" tIns="44821" rIns="89642" bIns="44821" numCol="1" anchor="t" anchorCtr="0" compatLnSpc="1">
                <a:prstTxWarp prst="textNoShape">
                  <a:avLst/>
                </a:prstTxWarp>
              </a:bodyPr>
              <a:lstStyle/>
              <a:p>
                <a:pPr defTabSz="914367">
                  <a:defRPr/>
                </a:pPr>
                <a:endParaRPr lang="en-US" sz="1765" dirty="0">
                  <a:solidFill>
                    <a:srgbClr val="505050"/>
                  </a:solidFill>
                  <a:latin typeface="Segoe UI"/>
                  <a:ea typeface="MS PGothic" panose="020B0600070205080204" pitchFamily="34" charset="-128"/>
                </a:endParaRPr>
              </a:p>
            </p:txBody>
          </p:sp>
          <p:sp>
            <p:nvSpPr>
              <p:cNvPr id="132" name="Freeform 131"/>
              <p:cNvSpPr/>
              <p:nvPr/>
            </p:nvSpPr>
            <p:spPr bwMode="auto">
              <a:xfrm rot="16200000" flipV="1">
                <a:off x="4199108" y="3259932"/>
                <a:ext cx="333445" cy="979015"/>
              </a:xfrm>
              <a:custGeom>
                <a:avLst/>
                <a:gdLst>
                  <a:gd name="connsiteX0" fmla="*/ 0 w 333445"/>
                  <a:gd name="connsiteY0" fmla="*/ 961200 h 979015"/>
                  <a:gd name="connsiteX1" fmla="*/ 0 w 333445"/>
                  <a:gd name="connsiteY1" fmla="*/ 18342 h 979015"/>
                  <a:gd name="connsiteX2" fmla="*/ 3 w 333445"/>
                  <a:gd name="connsiteY2" fmla="*/ 18342 h 979015"/>
                  <a:gd name="connsiteX3" fmla="*/ 3 w 333445"/>
                  <a:gd name="connsiteY3" fmla="*/ 0 h 979015"/>
                  <a:gd name="connsiteX4" fmla="*/ 333445 w 333445"/>
                  <a:gd name="connsiteY4" fmla="*/ 0 h 979015"/>
                  <a:gd name="connsiteX5" fmla="*/ 333445 w 333445"/>
                  <a:gd name="connsiteY5" fmla="*/ 133540 h 979015"/>
                  <a:gd name="connsiteX6" fmla="*/ 133541 w 333445"/>
                  <a:gd name="connsiteY6" fmla="*/ 133540 h 979015"/>
                  <a:gd name="connsiteX7" fmla="*/ 133541 w 333445"/>
                  <a:gd name="connsiteY7" fmla="*/ 845475 h 979015"/>
                  <a:gd name="connsiteX8" fmla="*/ 333444 w 333445"/>
                  <a:gd name="connsiteY8" fmla="*/ 845475 h 979015"/>
                  <a:gd name="connsiteX9" fmla="*/ 333444 w 333445"/>
                  <a:gd name="connsiteY9" fmla="*/ 979015 h 979015"/>
                  <a:gd name="connsiteX10" fmla="*/ 1 w 333445"/>
                  <a:gd name="connsiteY10" fmla="*/ 979015 h 979015"/>
                  <a:gd name="connsiteX11" fmla="*/ 1 w 333445"/>
                  <a:gd name="connsiteY11" fmla="*/ 961200 h 9790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33445" h="979015">
                    <a:moveTo>
                      <a:pt x="0" y="961200"/>
                    </a:moveTo>
                    <a:lnTo>
                      <a:pt x="0" y="18342"/>
                    </a:lnTo>
                    <a:lnTo>
                      <a:pt x="3" y="18342"/>
                    </a:lnTo>
                    <a:lnTo>
                      <a:pt x="3" y="0"/>
                    </a:lnTo>
                    <a:lnTo>
                      <a:pt x="333445" y="0"/>
                    </a:lnTo>
                    <a:lnTo>
                      <a:pt x="333445" y="133540"/>
                    </a:lnTo>
                    <a:lnTo>
                      <a:pt x="133541" y="133540"/>
                    </a:lnTo>
                    <a:lnTo>
                      <a:pt x="133541" y="845475"/>
                    </a:lnTo>
                    <a:lnTo>
                      <a:pt x="333444" y="845475"/>
                    </a:lnTo>
                    <a:lnTo>
                      <a:pt x="333444" y="979015"/>
                    </a:lnTo>
                    <a:lnTo>
                      <a:pt x="1" y="979015"/>
                    </a:lnTo>
                    <a:lnTo>
                      <a:pt x="1" y="961200"/>
                    </a:lnTo>
                    <a:close/>
                  </a:path>
                </a:pathLst>
              </a:custGeom>
              <a:gradFill flip="none" rotWithShape="1">
                <a:gsLst>
                  <a:gs pos="50000">
                    <a:srgbClr val="5EB6DA"/>
                  </a:gs>
                  <a:gs pos="50000">
                    <a:srgbClr val="3999C6"/>
                  </a:gs>
                </a:gsLst>
                <a:lin ang="18900000" scaled="1"/>
                <a:tileRect/>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42" tIns="44821" rIns="89642" bIns="44821" numCol="1" anchor="t" anchorCtr="0" compatLnSpc="1">
                <a:prstTxWarp prst="textNoShape">
                  <a:avLst/>
                </a:prstTxWarp>
              </a:bodyPr>
              <a:lstStyle/>
              <a:p>
                <a:pPr defTabSz="914367">
                  <a:defRPr/>
                </a:pPr>
                <a:endParaRPr lang="en-US" sz="1765" dirty="0">
                  <a:solidFill>
                    <a:srgbClr val="505050"/>
                  </a:solidFill>
                  <a:latin typeface="Segoe UI"/>
                  <a:ea typeface="MS PGothic" panose="020B0600070205080204" pitchFamily="34" charset="-128"/>
                </a:endParaRPr>
              </a:p>
            </p:txBody>
          </p:sp>
        </p:grpSp>
      </p:grpSp>
      <p:pic>
        <p:nvPicPr>
          <p:cNvPr id="8" name="Picture 7">
            <a:extLst>
              <a:ext uri="{FF2B5EF4-FFF2-40B4-BE49-F238E27FC236}">
                <a16:creationId xmlns:a16="http://schemas.microsoft.com/office/drawing/2014/main" id="{9DC409DA-D22A-4F23-91B2-A47E982466AC}"/>
              </a:ext>
            </a:extLst>
          </p:cNvPr>
          <p:cNvPicPr>
            <a:picLocks noChangeAspect="1"/>
          </p:cNvPicPr>
          <p:nvPr/>
        </p:nvPicPr>
        <p:blipFill>
          <a:blip r:embed="rId9"/>
          <a:stretch>
            <a:fillRect/>
          </a:stretch>
        </p:blipFill>
        <p:spPr>
          <a:xfrm>
            <a:off x="5468510" y="2495234"/>
            <a:ext cx="485220" cy="839914"/>
          </a:xfrm>
          <a:prstGeom prst="rect">
            <a:avLst/>
          </a:prstGeom>
        </p:spPr>
      </p:pic>
      <p:grpSp>
        <p:nvGrpSpPr>
          <p:cNvPr id="14" name="Group 13">
            <a:extLst>
              <a:ext uri="{FF2B5EF4-FFF2-40B4-BE49-F238E27FC236}">
                <a16:creationId xmlns:a16="http://schemas.microsoft.com/office/drawing/2014/main" id="{AD89AA42-94E8-4EB5-B7A2-F653D34F0FA5}"/>
              </a:ext>
            </a:extLst>
          </p:cNvPr>
          <p:cNvGrpSpPr/>
          <p:nvPr/>
        </p:nvGrpSpPr>
        <p:grpSpPr>
          <a:xfrm>
            <a:off x="9292540" y="2453549"/>
            <a:ext cx="864336" cy="948223"/>
            <a:chOff x="9768377" y="2502251"/>
            <a:chExt cx="881668" cy="967237"/>
          </a:xfrm>
        </p:grpSpPr>
        <p:sp>
          <p:nvSpPr>
            <p:cNvPr id="119" name="Rectangle 118"/>
            <p:cNvSpPr/>
            <p:nvPr/>
          </p:nvSpPr>
          <p:spPr>
            <a:xfrm>
              <a:off x="9768377" y="2502251"/>
              <a:ext cx="881668" cy="967237"/>
            </a:xfrm>
            <a:prstGeom prst="rect">
              <a:avLst/>
            </a:prstGeom>
            <a:solidFill>
              <a:schemeClr val="bg2"/>
            </a:solidFill>
            <a:ln w="3175">
              <a:solidFill>
                <a:schemeClr val="accent3"/>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89642" tIns="89642" rIns="0" bIns="89617" numCol="1" spcCol="0" rtlCol="0" fromWordArt="0" anchor="b" anchorCtr="0" forceAA="0" compatLnSpc="1">
              <a:prstTxWarp prst="textNoShape">
                <a:avLst/>
              </a:prstTxWarp>
              <a:noAutofit/>
            </a:bodyPr>
            <a:lstStyle/>
            <a:p>
              <a:pPr algn="ctr" defTabSz="895747" fontAlgn="base">
                <a:lnSpc>
                  <a:spcPct val="90000"/>
                </a:lnSpc>
                <a:spcBef>
                  <a:spcPct val="0"/>
                </a:spcBef>
              </a:pPr>
              <a:r>
                <a:rPr lang="en-US" sz="1078" dirty="0">
                  <a:solidFill>
                    <a:prstClr val="white"/>
                  </a:solidFill>
                  <a:latin typeface="Segoe UI"/>
                  <a:ea typeface="Segoe UI" pitchFamily="34" charset="0"/>
                  <a:cs typeface="Segoe UI" pitchFamily="34" charset="0"/>
                </a:rPr>
                <a:t>Stream Analytics</a:t>
              </a:r>
            </a:p>
          </p:txBody>
        </p:sp>
        <p:pic>
          <p:nvPicPr>
            <p:cNvPr id="201" name="Picture 200">
              <a:extLst>
                <a:ext uri="{FF2B5EF4-FFF2-40B4-BE49-F238E27FC236}">
                  <a16:creationId xmlns:a16="http://schemas.microsoft.com/office/drawing/2014/main" id="{29403845-3CC3-448E-9823-ACEA0E0D3448}"/>
                </a:ext>
              </a:extLst>
            </p:cNvPr>
            <p:cNvPicPr>
              <a:picLocks noChangeAspect="1"/>
            </p:cNvPicPr>
            <p:nvPr/>
          </p:nvPicPr>
          <p:blipFill>
            <a:blip r:embed="rId10"/>
            <a:stretch>
              <a:fillRect/>
            </a:stretch>
          </p:blipFill>
          <p:spPr>
            <a:xfrm>
              <a:off x="9985376" y="2587082"/>
              <a:ext cx="451888" cy="451888"/>
            </a:xfrm>
            <a:prstGeom prst="rect">
              <a:avLst/>
            </a:prstGeom>
          </p:spPr>
        </p:pic>
      </p:grpSp>
      <p:sp>
        <p:nvSpPr>
          <p:cNvPr id="203" name="Striped Right Arrow 8">
            <a:extLst>
              <a:ext uri="{FF2B5EF4-FFF2-40B4-BE49-F238E27FC236}">
                <a16:creationId xmlns:a16="http://schemas.microsoft.com/office/drawing/2014/main" id="{082019F9-FE7E-4F36-9739-98CA5BC6434A}"/>
              </a:ext>
            </a:extLst>
          </p:cNvPr>
          <p:cNvSpPr/>
          <p:nvPr/>
        </p:nvSpPr>
        <p:spPr bwMode="auto">
          <a:xfrm>
            <a:off x="8680716" y="2746377"/>
            <a:ext cx="577604" cy="311683"/>
          </a:xfrm>
          <a:prstGeom prst="stripedRightArrow">
            <a:avLst>
              <a:gd name="adj1" fmla="val 66677"/>
              <a:gd name="adj2" fmla="val 50000"/>
            </a:avLst>
          </a:prstGeom>
          <a:solidFill>
            <a:schemeClr val="tx2">
              <a:lumMod val="40000"/>
              <a:lumOff val="60000"/>
            </a:schemeClr>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45720" rIns="0" bIns="45720" numCol="1" rtlCol="0" anchor="ctr" anchorCtr="0" compatLnSpc="1">
            <a:prstTxWarp prst="textNoShape">
              <a:avLst/>
            </a:prstTxWarp>
          </a:bodyPr>
          <a:lstStyle/>
          <a:p>
            <a:pPr algn="ctr" defTabSz="914030" eaLnBrk="0" fontAlgn="base" hangingPunct="0">
              <a:spcBef>
                <a:spcPct val="0"/>
              </a:spcBef>
              <a:spcAft>
                <a:spcPct val="0"/>
              </a:spcAft>
            </a:pPr>
            <a:endParaRPr lang="en-US" sz="1961" dirty="0">
              <a:gradFill>
                <a:gsLst>
                  <a:gs pos="16814">
                    <a:srgbClr val="FFFFFF"/>
                  </a:gs>
                  <a:gs pos="46000">
                    <a:srgbClr val="FFFFFF"/>
                  </a:gs>
                </a:gsLst>
                <a:lin ang="5400000" scaled="0"/>
              </a:gradFill>
              <a:latin typeface="Segoe UI"/>
            </a:endParaRPr>
          </a:p>
        </p:txBody>
      </p:sp>
      <p:grpSp>
        <p:nvGrpSpPr>
          <p:cNvPr id="13" name="Group 12">
            <a:extLst>
              <a:ext uri="{FF2B5EF4-FFF2-40B4-BE49-F238E27FC236}">
                <a16:creationId xmlns:a16="http://schemas.microsoft.com/office/drawing/2014/main" id="{3E613359-1DA1-4018-ABAA-CC67A8EB082E}"/>
              </a:ext>
            </a:extLst>
          </p:cNvPr>
          <p:cNvGrpSpPr/>
          <p:nvPr/>
        </p:nvGrpSpPr>
        <p:grpSpPr>
          <a:xfrm>
            <a:off x="10847000" y="2444525"/>
            <a:ext cx="864336" cy="948223"/>
            <a:chOff x="9790393" y="3593703"/>
            <a:chExt cx="881668" cy="967237"/>
          </a:xfrm>
        </p:grpSpPr>
        <p:sp>
          <p:nvSpPr>
            <p:cNvPr id="205" name="Rectangle 204">
              <a:extLst>
                <a:ext uri="{FF2B5EF4-FFF2-40B4-BE49-F238E27FC236}">
                  <a16:creationId xmlns:a16="http://schemas.microsoft.com/office/drawing/2014/main" id="{76EF9F08-AE55-446E-A917-4B260076B0F9}"/>
                </a:ext>
              </a:extLst>
            </p:cNvPr>
            <p:cNvSpPr/>
            <p:nvPr/>
          </p:nvSpPr>
          <p:spPr>
            <a:xfrm>
              <a:off x="9790393" y="3593703"/>
              <a:ext cx="881668" cy="967237"/>
            </a:xfrm>
            <a:prstGeom prst="rect">
              <a:avLst/>
            </a:prstGeom>
            <a:solidFill>
              <a:schemeClr val="bg2"/>
            </a:solidFill>
            <a:ln w="3175">
              <a:solidFill>
                <a:schemeClr val="accent3"/>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89642" tIns="89642" rIns="0" bIns="89617" numCol="1" spcCol="0" rtlCol="0" fromWordArt="0" anchor="b" anchorCtr="0" forceAA="0" compatLnSpc="1">
              <a:prstTxWarp prst="textNoShape">
                <a:avLst/>
              </a:prstTxWarp>
              <a:noAutofit/>
            </a:bodyPr>
            <a:lstStyle/>
            <a:p>
              <a:pPr algn="ctr" defTabSz="895747" fontAlgn="base">
                <a:lnSpc>
                  <a:spcPct val="90000"/>
                </a:lnSpc>
                <a:spcBef>
                  <a:spcPct val="0"/>
                </a:spcBef>
              </a:pPr>
              <a:r>
                <a:rPr lang="en-US" sz="1078" dirty="0">
                  <a:solidFill>
                    <a:prstClr val="white"/>
                  </a:solidFill>
                  <a:latin typeface="Segoe UI"/>
                  <a:ea typeface="Segoe UI" pitchFamily="34" charset="0"/>
                  <a:cs typeface="Segoe UI" pitchFamily="34" charset="0"/>
                </a:rPr>
                <a:t>Power BI</a:t>
              </a:r>
            </a:p>
          </p:txBody>
        </p:sp>
        <p:pic>
          <p:nvPicPr>
            <p:cNvPr id="12" name="Picture 11">
              <a:extLst>
                <a:ext uri="{FF2B5EF4-FFF2-40B4-BE49-F238E27FC236}">
                  <a16:creationId xmlns:a16="http://schemas.microsoft.com/office/drawing/2014/main" id="{3AEBFB40-EDDE-4E43-98E7-6746E30A7D3C}"/>
                </a:ext>
              </a:extLst>
            </p:cNvPr>
            <p:cNvPicPr>
              <a:picLocks noChangeAspect="1"/>
            </p:cNvPicPr>
            <p:nvPr/>
          </p:nvPicPr>
          <p:blipFill>
            <a:blip r:embed="rId11"/>
            <a:stretch>
              <a:fillRect/>
            </a:stretch>
          </p:blipFill>
          <p:spPr>
            <a:xfrm>
              <a:off x="10039758" y="3766876"/>
              <a:ext cx="436384" cy="436384"/>
            </a:xfrm>
            <a:prstGeom prst="rect">
              <a:avLst/>
            </a:prstGeom>
          </p:spPr>
        </p:pic>
      </p:grpSp>
      <p:sp>
        <p:nvSpPr>
          <p:cNvPr id="207" name="Striped Right Arrow 8">
            <a:extLst>
              <a:ext uri="{FF2B5EF4-FFF2-40B4-BE49-F238E27FC236}">
                <a16:creationId xmlns:a16="http://schemas.microsoft.com/office/drawing/2014/main" id="{C92E2C90-A536-4DFC-ACEF-E9D3965A2B29}"/>
              </a:ext>
            </a:extLst>
          </p:cNvPr>
          <p:cNvSpPr/>
          <p:nvPr/>
        </p:nvSpPr>
        <p:spPr bwMode="auto">
          <a:xfrm>
            <a:off x="10220108" y="2755832"/>
            <a:ext cx="577604" cy="311683"/>
          </a:xfrm>
          <a:prstGeom prst="stripedRightArrow">
            <a:avLst>
              <a:gd name="adj1" fmla="val 66677"/>
              <a:gd name="adj2" fmla="val 50000"/>
            </a:avLst>
          </a:prstGeom>
          <a:solidFill>
            <a:schemeClr val="tx2">
              <a:lumMod val="40000"/>
              <a:lumOff val="60000"/>
            </a:schemeClr>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45720" rIns="0" bIns="45720" numCol="1" rtlCol="0" anchor="ctr" anchorCtr="0" compatLnSpc="1">
            <a:prstTxWarp prst="textNoShape">
              <a:avLst/>
            </a:prstTxWarp>
          </a:bodyPr>
          <a:lstStyle/>
          <a:p>
            <a:pPr algn="ctr" defTabSz="914030" eaLnBrk="0" fontAlgn="base" hangingPunct="0">
              <a:spcBef>
                <a:spcPct val="0"/>
              </a:spcBef>
              <a:spcAft>
                <a:spcPct val="0"/>
              </a:spcAft>
            </a:pPr>
            <a:endParaRPr lang="en-US" sz="1961" dirty="0">
              <a:gradFill>
                <a:gsLst>
                  <a:gs pos="16814">
                    <a:srgbClr val="FFFFFF"/>
                  </a:gs>
                  <a:gs pos="46000">
                    <a:srgbClr val="FFFFFF"/>
                  </a:gs>
                </a:gsLst>
                <a:lin ang="5400000" scaled="0"/>
              </a:gradFill>
              <a:latin typeface="Segoe UI"/>
            </a:endParaRPr>
          </a:p>
        </p:txBody>
      </p:sp>
      <p:grpSp>
        <p:nvGrpSpPr>
          <p:cNvPr id="17" name="Group 16">
            <a:extLst>
              <a:ext uri="{FF2B5EF4-FFF2-40B4-BE49-F238E27FC236}">
                <a16:creationId xmlns:a16="http://schemas.microsoft.com/office/drawing/2014/main" id="{7A2EF0FF-17DF-4CEA-A63B-4AC34AAE12B6}"/>
              </a:ext>
            </a:extLst>
          </p:cNvPr>
          <p:cNvGrpSpPr/>
          <p:nvPr/>
        </p:nvGrpSpPr>
        <p:grpSpPr>
          <a:xfrm>
            <a:off x="9283516" y="3928104"/>
            <a:ext cx="864336" cy="948223"/>
            <a:chOff x="9475312" y="3614428"/>
            <a:chExt cx="881668" cy="967237"/>
          </a:xfrm>
        </p:grpSpPr>
        <p:sp>
          <p:nvSpPr>
            <p:cNvPr id="209" name="Rectangle 208">
              <a:extLst>
                <a:ext uri="{FF2B5EF4-FFF2-40B4-BE49-F238E27FC236}">
                  <a16:creationId xmlns:a16="http://schemas.microsoft.com/office/drawing/2014/main" id="{4B7953BA-E8ED-49AE-9F03-AABC8E3972F3}"/>
                </a:ext>
              </a:extLst>
            </p:cNvPr>
            <p:cNvSpPr/>
            <p:nvPr/>
          </p:nvSpPr>
          <p:spPr>
            <a:xfrm>
              <a:off x="9475312" y="3614428"/>
              <a:ext cx="881668" cy="967237"/>
            </a:xfrm>
            <a:prstGeom prst="rect">
              <a:avLst/>
            </a:prstGeom>
            <a:solidFill>
              <a:schemeClr val="bg2"/>
            </a:solidFill>
            <a:ln w="3175">
              <a:solidFill>
                <a:schemeClr val="accent3"/>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89642" tIns="89642" rIns="0" bIns="89617" numCol="1" spcCol="0" rtlCol="0" fromWordArt="0" anchor="b" anchorCtr="0" forceAA="0" compatLnSpc="1">
              <a:prstTxWarp prst="textNoShape">
                <a:avLst/>
              </a:prstTxWarp>
              <a:noAutofit/>
            </a:bodyPr>
            <a:lstStyle/>
            <a:p>
              <a:pPr algn="ctr" defTabSz="895747" fontAlgn="base">
                <a:lnSpc>
                  <a:spcPct val="90000"/>
                </a:lnSpc>
                <a:spcBef>
                  <a:spcPct val="0"/>
                </a:spcBef>
              </a:pPr>
              <a:r>
                <a:rPr lang="en-US" sz="1078" dirty="0">
                  <a:solidFill>
                    <a:prstClr val="white"/>
                  </a:solidFill>
                  <a:latin typeface="Segoe UI"/>
                  <a:ea typeface="Segoe UI" pitchFamily="34" charset="0"/>
                  <a:cs typeface="Segoe UI" pitchFamily="34" charset="0"/>
                </a:rPr>
                <a:t>Function App</a:t>
              </a:r>
            </a:p>
          </p:txBody>
        </p:sp>
        <p:pic>
          <p:nvPicPr>
            <p:cNvPr id="211" name="Picture 210">
              <a:extLst>
                <a:ext uri="{FF2B5EF4-FFF2-40B4-BE49-F238E27FC236}">
                  <a16:creationId xmlns:a16="http://schemas.microsoft.com/office/drawing/2014/main" id="{38BF4CF6-3BF3-4C10-A021-1D761D8A1FCD}"/>
                </a:ext>
              </a:extLst>
            </p:cNvPr>
            <p:cNvPicPr>
              <a:picLocks noChangeAspect="1"/>
            </p:cNvPicPr>
            <p:nvPr/>
          </p:nvPicPr>
          <p:blipFill>
            <a:blip r:embed="rId12"/>
            <a:stretch>
              <a:fillRect/>
            </a:stretch>
          </p:blipFill>
          <p:spPr>
            <a:xfrm>
              <a:off x="9705286" y="3731993"/>
              <a:ext cx="442475" cy="442475"/>
            </a:xfrm>
            <a:prstGeom prst="rect">
              <a:avLst/>
            </a:prstGeom>
          </p:spPr>
        </p:pic>
      </p:grpSp>
      <p:grpSp>
        <p:nvGrpSpPr>
          <p:cNvPr id="18" name="Group 17">
            <a:extLst>
              <a:ext uri="{FF2B5EF4-FFF2-40B4-BE49-F238E27FC236}">
                <a16:creationId xmlns:a16="http://schemas.microsoft.com/office/drawing/2014/main" id="{2C6A9D5C-1C3E-4D26-A376-8B7EF27BD8D2}"/>
              </a:ext>
            </a:extLst>
          </p:cNvPr>
          <p:cNvGrpSpPr/>
          <p:nvPr/>
        </p:nvGrpSpPr>
        <p:grpSpPr>
          <a:xfrm>
            <a:off x="10847000" y="3572478"/>
            <a:ext cx="864336" cy="948223"/>
            <a:chOff x="10784254" y="3746432"/>
            <a:chExt cx="881668" cy="967237"/>
          </a:xfrm>
        </p:grpSpPr>
        <p:sp>
          <p:nvSpPr>
            <p:cNvPr id="212" name="Rectangle 211">
              <a:extLst>
                <a:ext uri="{FF2B5EF4-FFF2-40B4-BE49-F238E27FC236}">
                  <a16:creationId xmlns:a16="http://schemas.microsoft.com/office/drawing/2014/main" id="{295E4B11-44B9-4B22-9915-EAFAFA025597}"/>
                </a:ext>
              </a:extLst>
            </p:cNvPr>
            <p:cNvSpPr/>
            <p:nvPr/>
          </p:nvSpPr>
          <p:spPr>
            <a:xfrm>
              <a:off x="10784254" y="3746432"/>
              <a:ext cx="881668" cy="967237"/>
            </a:xfrm>
            <a:prstGeom prst="rect">
              <a:avLst/>
            </a:prstGeom>
            <a:solidFill>
              <a:schemeClr val="bg2"/>
            </a:solidFill>
            <a:ln w="3175">
              <a:solidFill>
                <a:schemeClr val="accent3"/>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89642" tIns="89642" rIns="0" bIns="89617" numCol="1" spcCol="0" rtlCol="0" fromWordArt="0" anchor="b" anchorCtr="0" forceAA="0" compatLnSpc="1">
              <a:prstTxWarp prst="textNoShape">
                <a:avLst/>
              </a:prstTxWarp>
              <a:noAutofit/>
            </a:bodyPr>
            <a:lstStyle/>
            <a:p>
              <a:pPr algn="ctr" defTabSz="895747" fontAlgn="base">
                <a:lnSpc>
                  <a:spcPct val="90000"/>
                </a:lnSpc>
                <a:spcBef>
                  <a:spcPct val="0"/>
                </a:spcBef>
              </a:pPr>
              <a:r>
                <a:rPr lang="en-US" sz="1078" dirty="0">
                  <a:solidFill>
                    <a:prstClr val="white"/>
                  </a:solidFill>
                  <a:latin typeface="Segoe UI"/>
                  <a:ea typeface="Segoe UI" pitchFamily="34" charset="0"/>
                  <a:cs typeface="Segoe UI" pitchFamily="34" charset="0"/>
                </a:rPr>
                <a:t>SB Queue</a:t>
              </a:r>
            </a:p>
          </p:txBody>
        </p:sp>
        <p:pic>
          <p:nvPicPr>
            <p:cNvPr id="16" name="Picture 15">
              <a:extLst>
                <a:ext uri="{FF2B5EF4-FFF2-40B4-BE49-F238E27FC236}">
                  <a16:creationId xmlns:a16="http://schemas.microsoft.com/office/drawing/2014/main" id="{38883014-0AD0-44A5-8A7B-07C2DE502A7A}"/>
                </a:ext>
              </a:extLst>
            </p:cNvPr>
            <p:cNvPicPr>
              <a:picLocks noChangeAspect="1"/>
            </p:cNvPicPr>
            <p:nvPr/>
          </p:nvPicPr>
          <p:blipFill>
            <a:blip r:embed="rId13"/>
            <a:stretch>
              <a:fillRect/>
            </a:stretch>
          </p:blipFill>
          <p:spPr>
            <a:xfrm>
              <a:off x="11014228" y="3876201"/>
              <a:ext cx="443689" cy="443689"/>
            </a:xfrm>
            <a:prstGeom prst="rect">
              <a:avLst/>
            </a:prstGeom>
          </p:spPr>
        </p:pic>
      </p:grpSp>
      <p:cxnSp>
        <p:nvCxnSpPr>
          <p:cNvPr id="23" name="Connector: Elbow 22">
            <a:extLst>
              <a:ext uri="{FF2B5EF4-FFF2-40B4-BE49-F238E27FC236}">
                <a16:creationId xmlns:a16="http://schemas.microsoft.com/office/drawing/2014/main" id="{01DFD69D-034A-483D-AE7E-18D1A6918C39}"/>
              </a:ext>
            </a:extLst>
          </p:cNvPr>
          <p:cNvCxnSpPr>
            <a:cxnSpLocks/>
          </p:cNvCxnSpPr>
          <p:nvPr/>
        </p:nvCxnSpPr>
        <p:spPr>
          <a:xfrm>
            <a:off x="10156876" y="3116845"/>
            <a:ext cx="690124" cy="670721"/>
          </a:xfrm>
          <a:prstGeom prst="bentConnector3">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6851580C-C12A-4D71-86B5-504297EB1D07}"/>
              </a:ext>
            </a:extLst>
          </p:cNvPr>
          <p:cNvCxnSpPr>
            <a:cxnSpLocks/>
            <a:endCxn id="209" idx="3"/>
          </p:cNvCxnSpPr>
          <p:nvPr/>
        </p:nvCxnSpPr>
        <p:spPr>
          <a:xfrm flipH="1">
            <a:off x="10147852" y="4401302"/>
            <a:ext cx="699149" cy="914"/>
          </a:xfrm>
          <a:prstGeom prst="straightConnector1">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grpSp>
        <p:nvGrpSpPr>
          <p:cNvPr id="31" name="Group 30">
            <a:extLst>
              <a:ext uri="{FF2B5EF4-FFF2-40B4-BE49-F238E27FC236}">
                <a16:creationId xmlns:a16="http://schemas.microsoft.com/office/drawing/2014/main" id="{F02113BC-46A0-4763-919A-227E67681C18}"/>
              </a:ext>
            </a:extLst>
          </p:cNvPr>
          <p:cNvGrpSpPr/>
          <p:nvPr/>
        </p:nvGrpSpPr>
        <p:grpSpPr>
          <a:xfrm>
            <a:off x="6884538" y="3499423"/>
            <a:ext cx="1734550" cy="711176"/>
            <a:chOff x="7022587" y="3569096"/>
            <a:chExt cx="1769331" cy="725437"/>
          </a:xfrm>
        </p:grpSpPr>
        <p:sp>
          <p:nvSpPr>
            <p:cNvPr id="216" name="Rectangle 215">
              <a:extLst>
                <a:ext uri="{FF2B5EF4-FFF2-40B4-BE49-F238E27FC236}">
                  <a16:creationId xmlns:a16="http://schemas.microsoft.com/office/drawing/2014/main" id="{E5890696-5E36-454A-A0F5-FD2E7DBD4ABB}"/>
                </a:ext>
              </a:extLst>
            </p:cNvPr>
            <p:cNvSpPr/>
            <p:nvPr/>
          </p:nvSpPr>
          <p:spPr>
            <a:xfrm>
              <a:off x="7022587" y="3569096"/>
              <a:ext cx="1769331" cy="725437"/>
            </a:xfrm>
            <a:prstGeom prst="rect">
              <a:avLst/>
            </a:prstGeom>
            <a:solidFill>
              <a:schemeClr val="bg2"/>
            </a:solidFill>
            <a:ln w="3175">
              <a:solidFill>
                <a:schemeClr val="accent3"/>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89642" tIns="89642" rIns="0" bIns="89617" numCol="1" spcCol="0" rtlCol="0" fromWordArt="0" anchor="b" anchorCtr="0" forceAA="0" compatLnSpc="1">
              <a:prstTxWarp prst="textNoShape">
                <a:avLst/>
              </a:prstTxWarp>
              <a:noAutofit/>
            </a:bodyPr>
            <a:lstStyle/>
            <a:p>
              <a:pPr defTabSz="895747" fontAlgn="base">
                <a:lnSpc>
                  <a:spcPct val="90000"/>
                </a:lnSpc>
                <a:spcBef>
                  <a:spcPct val="0"/>
                </a:spcBef>
              </a:pPr>
              <a:r>
                <a:rPr lang="en-US" sz="1078" dirty="0">
                  <a:solidFill>
                    <a:prstClr val="white"/>
                  </a:solidFill>
                  <a:latin typeface="Segoe UI"/>
                  <a:ea typeface="Segoe UI" pitchFamily="34" charset="0"/>
                  <a:cs typeface="Segoe UI" pitchFamily="34" charset="0"/>
                </a:rPr>
                <a:t>Message </a:t>
              </a:r>
              <a:br>
                <a:rPr lang="en-US" sz="1078" dirty="0">
                  <a:solidFill>
                    <a:prstClr val="white"/>
                  </a:solidFill>
                  <a:latin typeface="Segoe UI"/>
                  <a:ea typeface="Segoe UI" pitchFamily="34" charset="0"/>
                  <a:cs typeface="Segoe UI" pitchFamily="34" charset="0"/>
                </a:rPr>
              </a:br>
              <a:r>
                <a:rPr lang="en-US" sz="1078" dirty="0">
                  <a:solidFill>
                    <a:prstClr val="white"/>
                  </a:solidFill>
                  <a:latin typeface="Segoe UI"/>
                  <a:ea typeface="Segoe UI" pitchFamily="34" charset="0"/>
                  <a:cs typeface="Segoe UI" pitchFamily="34" charset="0"/>
                </a:rPr>
                <a:t>Processor</a:t>
              </a:r>
            </a:p>
          </p:txBody>
        </p:sp>
        <p:pic>
          <p:nvPicPr>
            <p:cNvPr id="214" name="Picture 213">
              <a:extLst>
                <a:ext uri="{FF2B5EF4-FFF2-40B4-BE49-F238E27FC236}">
                  <a16:creationId xmlns:a16="http://schemas.microsoft.com/office/drawing/2014/main" id="{F12B7336-474D-4093-9E06-0A504144C8FE}"/>
                </a:ext>
              </a:extLst>
            </p:cNvPr>
            <p:cNvPicPr>
              <a:picLocks noChangeAspect="1"/>
            </p:cNvPicPr>
            <p:nvPr/>
          </p:nvPicPr>
          <p:blipFill>
            <a:blip r:embed="rId14"/>
            <a:stretch>
              <a:fillRect/>
            </a:stretch>
          </p:blipFill>
          <p:spPr>
            <a:xfrm>
              <a:off x="8025006" y="3684934"/>
              <a:ext cx="508972" cy="508972"/>
            </a:xfrm>
            <a:prstGeom prst="rect">
              <a:avLst/>
            </a:prstGeom>
          </p:spPr>
        </p:pic>
      </p:grpSp>
      <p:cxnSp>
        <p:nvCxnSpPr>
          <p:cNvPr id="29" name="Connector: Elbow 28">
            <a:extLst>
              <a:ext uri="{FF2B5EF4-FFF2-40B4-BE49-F238E27FC236}">
                <a16:creationId xmlns:a16="http://schemas.microsoft.com/office/drawing/2014/main" id="{F6AA6C0A-7422-4C39-9549-B5207D357B5C}"/>
              </a:ext>
            </a:extLst>
          </p:cNvPr>
          <p:cNvCxnSpPr>
            <a:cxnSpLocks/>
            <a:stCxn id="209" idx="1"/>
            <a:endCxn id="216" idx="3"/>
          </p:cNvCxnSpPr>
          <p:nvPr/>
        </p:nvCxnSpPr>
        <p:spPr>
          <a:xfrm rot="10800000">
            <a:off x="8619089" y="3855011"/>
            <a:ext cx="664428" cy="547205"/>
          </a:xfrm>
          <a:prstGeom prst="bentConnector3">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pic>
        <p:nvPicPr>
          <p:cNvPr id="227" name="Picture 226">
            <a:extLst>
              <a:ext uri="{FF2B5EF4-FFF2-40B4-BE49-F238E27FC236}">
                <a16:creationId xmlns:a16="http://schemas.microsoft.com/office/drawing/2014/main" id="{AB5AC7D1-E9CB-4A6A-8938-D544F27E2D41}"/>
              </a:ext>
            </a:extLst>
          </p:cNvPr>
          <p:cNvPicPr>
            <a:picLocks noChangeAspect="1"/>
          </p:cNvPicPr>
          <p:nvPr/>
        </p:nvPicPr>
        <p:blipFill>
          <a:blip r:embed="rId15"/>
          <a:stretch>
            <a:fillRect/>
          </a:stretch>
        </p:blipFill>
        <p:spPr>
          <a:xfrm>
            <a:off x="5441243" y="4525052"/>
            <a:ext cx="600290" cy="602640"/>
          </a:xfrm>
          <a:prstGeom prst="rect">
            <a:avLst/>
          </a:prstGeom>
        </p:spPr>
      </p:pic>
      <p:grpSp>
        <p:nvGrpSpPr>
          <p:cNvPr id="241" name="Group 240">
            <a:extLst>
              <a:ext uri="{FF2B5EF4-FFF2-40B4-BE49-F238E27FC236}">
                <a16:creationId xmlns:a16="http://schemas.microsoft.com/office/drawing/2014/main" id="{6B6644F7-5F0E-450D-9F63-D5D764689AAB}"/>
              </a:ext>
            </a:extLst>
          </p:cNvPr>
          <p:cNvGrpSpPr/>
          <p:nvPr/>
        </p:nvGrpSpPr>
        <p:grpSpPr>
          <a:xfrm>
            <a:off x="6898728" y="4465183"/>
            <a:ext cx="1734550" cy="711176"/>
            <a:chOff x="7037061" y="4554222"/>
            <a:chExt cx="1769331" cy="725437"/>
          </a:xfrm>
        </p:grpSpPr>
        <p:sp>
          <p:nvSpPr>
            <p:cNvPr id="229" name="Rectangle 228">
              <a:extLst>
                <a:ext uri="{FF2B5EF4-FFF2-40B4-BE49-F238E27FC236}">
                  <a16:creationId xmlns:a16="http://schemas.microsoft.com/office/drawing/2014/main" id="{040F7E2C-7628-441C-A608-1A4F4BBAC6BC}"/>
                </a:ext>
              </a:extLst>
            </p:cNvPr>
            <p:cNvSpPr/>
            <p:nvPr/>
          </p:nvSpPr>
          <p:spPr>
            <a:xfrm>
              <a:off x="7037061" y="4554222"/>
              <a:ext cx="1769331" cy="725437"/>
            </a:xfrm>
            <a:prstGeom prst="rect">
              <a:avLst/>
            </a:prstGeom>
            <a:solidFill>
              <a:schemeClr val="bg2"/>
            </a:solidFill>
            <a:ln w="3175">
              <a:solidFill>
                <a:schemeClr val="accent3"/>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89642" tIns="89642" rIns="0" bIns="89617" numCol="1" spcCol="0" rtlCol="0" fromWordArt="0" anchor="b" anchorCtr="0" forceAA="0" compatLnSpc="1">
              <a:prstTxWarp prst="textNoShape">
                <a:avLst/>
              </a:prstTxWarp>
              <a:noAutofit/>
            </a:bodyPr>
            <a:lstStyle/>
            <a:p>
              <a:pPr defTabSz="895747" fontAlgn="base">
                <a:lnSpc>
                  <a:spcPct val="90000"/>
                </a:lnSpc>
                <a:spcBef>
                  <a:spcPct val="0"/>
                </a:spcBef>
              </a:pPr>
              <a:r>
                <a:rPr lang="en-US" sz="1078" dirty="0">
                  <a:solidFill>
                    <a:prstClr val="white"/>
                  </a:solidFill>
                  <a:latin typeface="Segoe UI"/>
                  <a:ea typeface="Segoe UI" pitchFamily="34" charset="0"/>
                  <a:cs typeface="Segoe UI" pitchFamily="34" charset="0"/>
                </a:rPr>
                <a:t>Manage </a:t>
              </a:r>
              <a:br>
                <a:rPr lang="en-US" sz="1078" dirty="0">
                  <a:solidFill>
                    <a:prstClr val="white"/>
                  </a:solidFill>
                  <a:latin typeface="Segoe UI"/>
                  <a:ea typeface="Segoe UI" pitchFamily="34" charset="0"/>
                  <a:cs typeface="Segoe UI" pitchFamily="34" charset="0"/>
                </a:rPr>
              </a:br>
              <a:r>
                <a:rPr lang="en-US" sz="1078" dirty="0">
                  <a:solidFill>
                    <a:prstClr val="white"/>
                  </a:solidFill>
                  <a:latin typeface="Segoe UI"/>
                  <a:ea typeface="Segoe UI" pitchFamily="34" charset="0"/>
                  <a:cs typeface="Segoe UI" pitchFamily="34" charset="0"/>
                </a:rPr>
                <a:t>State</a:t>
              </a:r>
            </a:p>
          </p:txBody>
        </p:sp>
        <p:pic>
          <p:nvPicPr>
            <p:cNvPr id="233" name="Picture 232">
              <a:extLst>
                <a:ext uri="{FF2B5EF4-FFF2-40B4-BE49-F238E27FC236}">
                  <a16:creationId xmlns:a16="http://schemas.microsoft.com/office/drawing/2014/main" id="{CBF465D2-8F7D-485F-86FC-B0F30C1D84D1}"/>
                </a:ext>
              </a:extLst>
            </p:cNvPr>
            <p:cNvPicPr>
              <a:picLocks noChangeAspect="1"/>
            </p:cNvPicPr>
            <p:nvPr/>
          </p:nvPicPr>
          <p:blipFill>
            <a:blip r:embed="rId16"/>
            <a:stretch>
              <a:fillRect/>
            </a:stretch>
          </p:blipFill>
          <p:spPr>
            <a:xfrm>
              <a:off x="8089088" y="4658261"/>
              <a:ext cx="436437" cy="532569"/>
            </a:xfrm>
            <a:prstGeom prst="rect">
              <a:avLst/>
            </a:prstGeom>
          </p:spPr>
        </p:pic>
      </p:grpSp>
      <p:cxnSp>
        <p:nvCxnSpPr>
          <p:cNvPr id="236" name="Straight Arrow Connector 235">
            <a:extLst>
              <a:ext uri="{FF2B5EF4-FFF2-40B4-BE49-F238E27FC236}">
                <a16:creationId xmlns:a16="http://schemas.microsoft.com/office/drawing/2014/main" id="{459C40F1-12AE-4707-B7B1-EE26A8929194}"/>
              </a:ext>
            </a:extLst>
          </p:cNvPr>
          <p:cNvCxnSpPr>
            <a:stCxn id="8" idx="3"/>
            <a:endCxn id="118" idx="1"/>
          </p:cNvCxnSpPr>
          <p:nvPr/>
        </p:nvCxnSpPr>
        <p:spPr>
          <a:xfrm>
            <a:off x="5953730" y="2915191"/>
            <a:ext cx="930808" cy="3447"/>
          </a:xfrm>
          <a:prstGeom prst="straightConnector1">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238" name="Straight Arrow Connector 237">
            <a:extLst>
              <a:ext uri="{FF2B5EF4-FFF2-40B4-BE49-F238E27FC236}">
                <a16:creationId xmlns:a16="http://schemas.microsoft.com/office/drawing/2014/main" id="{C011D30D-B5E1-4CCA-906F-73748A272AB5}"/>
              </a:ext>
            </a:extLst>
          </p:cNvPr>
          <p:cNvCxnSpPr>
            <a:stCxn id="229" idx="1"/>
            <a:endCxn id="227" idx="3"/>
          </p:cNvCxnSpPr>
          <p:nvPr/>
        </p:nvCxnSpPr>
        <p:spPr>
          <a:xfrm flipH="1">
            <a:off x="6041532" y="4820771"/>
            <a:ext cx="857195" cy="5601"/>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40" name="Connector: Elbow 239">
            <a:extLst>
              <a:ext uri="{FF2B5EF4-FFF2-40B4-BE49-F238E27FC236}">
                <a16:creationId xmlns:a16="http://schemas.microsoft.com/office/drawing/2014/main" id="{B78CCF0E-3916-4FE6-973A-363D3F763B29}"/>
              </a:ext>
            </a:extLst>
          </p:cNvPr>
          <p:cNvCxnSpPr>
            <a:cxnSpLocks/>
            <a:stCxn id="209" idx="1"/>
            <a:endCxn id="229" idx="3"/>
          </p:cNvCxnSpPr>
          <p:nvPr/>
        </p:nvCxnSpPr>
        <p:spPr>
          <a:xfrm rot="10800000" flipV="1">
            <a:off x="8633279" y="4402216"/>
            <a:ext cx="650238" cy="418555"/>
          </a:xfrm>
          <a:prstGeom prst="bentConnector3">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082253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29"/>
                                        </p:tgtEl>
                                      </p:cBhvr>
                                    </p:animEffect>
                                    <p:set>
                                      <p:cBhvr>
                                        <p:cTn id="7" dur="1" fill="hold">
                                          <p:stCondLst>
                                            <p:cond delay="499"/>
                                          </p:stCondLst>
                                        </p:cTn>
                                        <p:tgtEl>
                                          <p:spTgt spid="29"/>
                                        </p:tgtEl>
                                        <p:attrNameLst>
                                          <p:attrName>style.visibility</p:attrName>
                                        </p:attrNameLst>
                                      </p:cBhvr>
                                      <p:to>
                                        <p:strVal val="hidden"/>
                                      </p:to>
                                    </p:se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240"/>
                                        </p:tgtEl>
                                        <p:attrNameLst>
                                          <p:attrName>style.visibility</p:attrName>
                                        </p:attrNameLst>
                                      </p:cBhvr>
                                      <p:to>
                                        <p:strVal val="visible"/>
                                      </p:to>
                                    </p:set>
                                    <p:animEffect transition="in" filter="fade">
                                      <p:cBhvr>
                                        <p:cTn id="11" dur="500"/>
                                        <p:tgtEl>
                                          <p:spTgt spid="240"/>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88">
                                            <p:txEl>
                                              <p:pRg st="8" end="8"/>
                                            </p:txEl>
                                          </p:spTgt>
                                        </p:tgtEl>
                                        <p:attrNameLst>
                                          <p:attrName>style.visibility</p:attrName>
                                        </p:attrNameLst>
                                      </p:cBhvr>
                                      <p:to>
                                        <p:strVal val="visible"/>
                                      </p:to>
                                    </p:set>
                                    <p:animEffect transition="in" filter="fade">
                                      <p:cBhvr>
                                        <p:cTn id="15" dur="500"/>
                                        <p:tgtEl>
                                          <p:spTgt spid="88">
                                            <p:txEl>
                                              <p:pRg st="8" end="8"/>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88">
                                            <p:txEl>
                                              <p:pRg st="9" end="9"/>
                                            </p:txEl>
                                          </p:spTgt>
                                        </p:tgtEl>
                                        <p:attrNameLst>
                                          <p:attrName>style.visibility</p:attrName>
                                        </p:attrNameLst>
                                      </p:cBhvr>
                                      <p:to>
                                        <p:strVal val="visible"/>
                                      </p:to>
                                    </p:set>
                                    <p:animEffect transition="in" filter="fade">
                                      <p:cBhvr>
                                        <p:cTn id="18" dur="500"/>
                                        <p:tgtEl>
                                          <p:spTgt spid="88">
                                            <p:txEl>
                                              <p:pRg st="9" end="9"/>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241"/>
                                        </p:tgtEl>
                                        <p:attrNameLst>
                                          <p:attrName>style.visibility</p:attrName>
                                        </p:attrNameLst>
                                      </p:cBhvr>
                                      <p:to>
                                        <p:strVal val="visible"/>
                                      </p:to>
                                    </p:set>
                                    <p:animEffect transition="in" filter="fade">
                                      <p:cBhvr>
                                        <p:cTn id="21" dur="500"/>
                                        <p:tgtEl>
                                          <p:spTgt spid="241"/>
                                        </p:tgtEl>
                                      </p:cBhvr>
                                    </p:animEffect>
                                  </p:childTnLst>
                                </p:cTn>
                              </p:par>
                              <p:par>
                                <p:cTn id="22" presetID="10" presetClass="entr" presetSubtype="0" fill="hold" nodeType="withEffect">
                                  <p:stCondLst>
                                    <p:cond delay="0"/>
                                  </p:stCondLst>
                                  <p:childTnLst>
                                    <p:set>
                                      <p:cBhvr>
                                        <p:cTn id="23" dur="1" fill="hold">
                                          <p:stCondLst>
                                            <p:cond delay="0"/>
                                          </p:stCondLst>
                                        </p:cTn>
                                        <p:tgtEl>
                                          <p:spTgt spid="238"/>
                                        </p:tgtEl>
                                        <p:attrNameLst>
                                          <p:attrName>style.visibility</p:attrName>
                                        </p:attrNameLst>
                                      </p:cBhvr>
                                      <p:to>
                                        <p:strVal val="visible"/>
                                      </p:to>
                                    </p:set>
                                    <p:animEffect transition="in" filter="fade">
                                      <p:cBhvr>
                                        <p:cTn id="24" dur="500"/>
                                        <p:tgtEl>
                                          <p:spTgt spid="238"/>
                                        </p:tgtEl>
                                      </p:cBhvr>
                                    </p:animEffect>
                                  </p:childTnLst>
                                </p:cTn>
                              </p:par>
                              <p:par>
                                <p:cTn id="25" presetID="10" presetClass="entr" presetSubtype="0" fill="hold" nodeType="withEffect">
                                  <p:stCondLst>
                                    <p:cond delay="0"/>
                                  </p:stCondLst>
                                  <p:childTnLst>
                                    <p:set>
                                      <p:cBhvr>
                                        <p:cTn id="26" dur="1" fill="hold">
                                          <p:stCondLst>
                                            <p:cond delay="0"/>
                                          </p:stCondLst>
                                        </p:cTn>
                                        <p:tgtEl>
                                          <p:spTgt spid="227"/>
                                        </p:tgtEl>
                                        <p:attrNameLst>
                                          <p:attrName>style.visibility</p:attrName>
                                        </p:attrNameLst>
                                      </p:cBhvr>
                                      <p:to>
                                        <p:strVal val="visible"/>
                                      </p:to>
                                    </p:set>
                                    <p:animEffect transition="in" filter="fade">
                                      <p:cBhvr>
                                        <p:cTn id="27" dur="500"/>
                                        <p:tgtEl>
                                          <p:spTgt spid="2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sample scenario – Demo #4</a:t>
            </a:r>
          </a:p>
        </p:txBody>
      </p:sp>
      <p:sp>
        <p:nvSpPr>
          <p:cNvPr id="88" name="Text Placeholder 87"/>
          <p:cNvSpPr>
            <a:spLocks noGrp="1"/>
          </p:cNvSpPr>
          <p:nvPr>
            <p:ph type="body" sz="quarter" idx="10"/>
          </p:nvPr>
        </p:nvSpPr>
        <p:spPr>
          <a:xfrm>
            <a:off x="274640" y="1562366"/>
            <a:ext cx="5030547" cy="4319580"/>
          </a:xfrm>
        </p:spPr>
        <p:txBody>
          <a:bodyPr/>
          <a:lstStyle/>
          <a:p>
            <a:r>
              <a:rPr lang="en-US" sz="2745" dirty="0"/>
              <a:t>Simulated thermometer</a:t>
            </a:r>
          </a:p>
          <a:p>
            <a:pPr lvl="1"/>
            <a:r>
              <a:rPr lang="en-US" sz="1372" dirty="0"/>
              <a:t>Emits telemetry every second</a:t>
            </a:r>
          </a:p>
          <a:p>
            <a:r>
              <a:rPr lang="en-US" sz="2745" dirty="0">
                <a:solidFill>
                  <a:schemeClr val="accent4"/>
                </a:solidFill>
              </a:rPr>
              <a:t>Stream Analytics</a:t>
            </a:r>
          </a:p>
          <a:p>
            <a:pPr lvl="1"/>
            <a:r>
              <a:rPr lang="en-US" sz="1372" dirty="0"/>
              <a:t>A Stream Analytics Job receives the readings and forward all readings to Power BI and Service Bus</a:t>
            </a:r>
          </a:p>
          <a:p>
            <a:r>
              <a:rPr lang="en-US" sz="2745" dirty="0">
                <a:solidFill>
                  <a:schemeClr val="accent5"/>
                </a:solidFill>
              </a:rPr>
              <a:t>Function App</a:t>
            </a:r>
          </a:p>
          <a:p>
            <a:pPr lvl="1"/>
            <a:r>
              <a:rPr lang="en-US" sz="1372" dirty="0"/>
              <a:t>An Azure function receives readings from queue and notifies device</a:t>
            </a:r>
          </a:p>
          <a:p>
            <a:r>
              <a:rPr lang="en-US" sz="2745" dirty="0">
                <a:solidFill>
                  <a:srgbClr val="FF2121"/>
                </a:solidFill>
              </a:rPr>
              <a:t>Device Method</a:t>
            </a:r>
          </a:p>
          <a:p>
            <a:pPr lvl="1"/>
            <a:r>
              <a:rPr lang="en-US" sz="1372" dirty="0"/>
              <a:t>Use device methods to call a method declared on the device </a:t>
            </a:r>
          </a:p>
          <a:p>
            <a:pPr lvl="1"/>
            <a:endParaRPr lang="en-US" sz="1568" dirty="0"/>
          </a:p>
        </p:txBody>
      </p:sp>
      <p:sp>
        <p:nvSpPr>
          <p:cNvPr id="35" name="IoT Hub"/>
          <p:cNvSpPr/>
          <p:nvPr/>
        </p:nvSpPr>
        <p:spPr bwMode="auto">
          <a:xfrm>
            <a:off x="6729625" y="1952878"/>
            <a:ext cx="2040733" cy="3595019"/>
          </a:xfrm>
          <a:prstGeom prst="rect">
            <a:avLst/>
          </a:prstGeom>
          <a:solidFill>
            <a:schemeClr val="bg2"/>
          </a:solidFill>
          <a:ln w="3175">
            <a:solidFill>
              <a:schemeClr val="accent3"/>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89642" tIns="89642" rIns="0" bIns="89617" numCol="1" spcCol="0" rtlCol="0" fromWordArt="0" anchor="t" anchorCtr="0" forceAA="0" compatLnSpc="1">
            <a:prstTxWarp prst="textNoShape">
              <a:avLst/>
            </a:prstTxWarp>
            <a:noAutofit/>
          </a:bodyPr>
          <a:lstStyle/>
          <a:p>
            <a:pPr defTabSz="895747" fontAlgn="base">
              <a:lnSpc>
                <a:spcPct val="90000"/>
              </a:lnSpc>
              <a:spcBef>
                <a:spcPct val="0"/>
              </a:spcBef>
            </a:pPr>
            <a:r>
              <a:rPr lang="en-US" sz="1765" dirty="0">
                <a:solidFill>
                  <a:prstClr val="white"/>
                </a:solidFill>
                <a:latin typeface="Segoe UI Semibold" panose="020B0702040204020203" pitchFamily="34" charset="0"/>
                <a:ea typeface="Segoe UI" pitchFamily="34" charset="0"/>
                <a:cs typeface="Segoe UI" pitchFamily="34" charset="0"/>
              </a:rPr>
              <a:t>IoT Hub</a:t>
            </a:r>
          </a:p>
        </p:txBody>
      </p:sp>
      <p:grpSp>
        <p:nvGrpSpPr>
          <p:cNvPr id="4" name="Event Processor"/>
          <p:cNvGrpSpPr/>
          <p:nvPr/>
        </p:nvGrpSpPr>
        <p:grpSpPr>
          <a:xfrm>
            <a:off x="6884538" y="2563050"/>
            <a:ext cx="1734550" cy="711176"/>
            <a:chOff x="10463681" y="1942799"/>
            <a:chExt cx="1769331" cy="725437"/>
          </a:xfrm>
        </p:grpSpPr>
        <p:sp>
          <p:nvSpPr>
            <p:cNvPr id="118" name="Rectangle 117"/>
            <p:cNvSpPr/>
            <p:nvPr/>
          </p:nvSpPr>
          <p:spPr>
            <a:xfrm>
              <a:off x="10463681" y="1942799"/>
              <a:ext cx="1769331" cy="725437"/>
            </a:xfrm>
            <a:prstGeom prst="rect">
              <a:avLst/>
            </a:prstGeom>
            <a:solidFill>
              <a:schemeClr val="bg2"/>
            </a:solidFill>
            <a:ln w="3175">
              <a:solidFill>
                <a:schemeClr val="accent3"/>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89642" tIns="89642" rIns="0" bIns="89617" numCol="1" spcCol="0" rtlCol="0" fromWordArt="0" anchor="b" anchorCtr="0" forceAA="0" compatLnSpc="1">
              <a:prstTxWarp prst="textNoShape">
                <a:avLst/>
              </a:prstTxWarp>
              <a:noAutofit/>
            </a:bodyPr>
            <a:lstStyle/>
            <a:p>
              <a:pPr defTabSz="895747" fontAlgn="base">
                <a:lnSpc>
                  <a:spcPct val="90000"/>
                </a:lnSpc>
                <a:spcBef>
                  <a:spcPct val="0"/>
                </a:spcBef>
              </a:pPr>
              <a:r>
                <a:rPr lang="en-US" sz="1078" dirty="0">
                  <a:solidFill>
                    <a:prstClr val="white"/>
                  </a:solidFill>
                  <a:latin typeface="Segoe UI"/>
                  <a:ea typeface="Segoe UI" pitchFamily="34" charset="0"/>
                  <a:cs typeface="Segoe UI" pitchFamily="34" charset="0"/>
                </a:rPr>
                <a:t>Event </a:t>
              </a:r>
              <a:br>
                <a:rPr lang="en-US" sz="1078" dirty="0">
                  <a:solidFill>
                    <a:prstClr val="white"/>
                  </a:solidFill>
                  <a:latin typeface="Segoe UI"/>
                  <a:ea typeface="Segoe UI" pitchFamily="34" charset="0"/>
                  <a:cs typeface="Segoe UI" pitchFamily="34" charset="0"/>
                </a:rPr>
              </a:br>
              <a:r>
                <a:rPr lang="en-US" sz="1078" dirty="0">
                  <a:solidFill>
                    <a:prstClr val="white"/>
                  </a:solidFill>
                  <a:latin typeface="Segoe UI"/>
                  <a:ea typeface="Segoe UI" pitchFamily="34" charset="0"/>
                  <a:cs typeface="Segoe UI" pitchFamily="34" charset="0"/>
                </a:rPr>
                <a:t>Processor</a:t>
              </a:r>
            </a:p>
          </p:txBody>
        </p:sp>
        <p:grpSp>
          <p:nvGrpSpPr>
            <p:cNvPr id="129" name="Event processing"/>
            <p:cNvGrpSpPr/>
            <p:nvPr/>
          </p:nvGrpSpPr>
          <p:grpSpPr>
            <a:xfrm>
              <a:off x="11467444" y="2049893"/>
              <a:ext cx="504964" cy="511248"/>
              <a:chOff x="3876323" y="2412935"/>
              <a:chExt cx="981584" cy="1503227"/>
            </a:xfrm>
          </p:grpSpPr>
          <p:grpSp>
            <p:nvGrpSpPr>
              <p:cNvPr id="130" name="Group 129"/>
              <p:cNvGrpSpPr/>
              <p:nvPr/>
            </p:nvGrpSpPr>
            <p:grpSpPr>
              <a:xfrm>
                <a:off x="4075337" y="2655193"/>
                <a:ext cx="640701" cy="978962"/>
                <a:chOff x="3978978" y="2691315"/>
                <a:chExt cx="745467" cy="1374671"/>
              </a:xfrm>
            </p:grpSpPr>
            <p:sp>
              <p:nvSpPr>
                <p:cNvPr id="133" name="Rectangle 132"/>
                <p:cNvSpPr/>
                <p:nvPr>
                  <p:custDataLst>
                    <p:tags r:id="rId1"/>
                  </p:custDataLst>
                </p:nvPr>
              </p:nvSpPr>
              <p:spPr bwMode="auto">
                <a:xfrm>
                  <a:off x="3978978" y="2691315"/>
                  <a:ext cx="182880" cy="365760"/>
                </a:xfrm>
                <a:prstGeom prst="rect">
                  <a:avLst/>
                </a:prstGeom>
                <a:solidFill>
                  <a:srgbClr val="86BE0E"/>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67232" tIns="44821" rIns="67232" bIns="44821" rtlCol="0" anchor="b" anchorCtr="0"/>
                <a:lstStyle/>
                <a:p>
                  <a:pPr defTabSz="914038">
                    <a:defRPr/>
                  </a:pPr>
                  <a:endParaRPr lang="en-US" sz="1470" dirty="0">
                    <a:gradFill flip="none" rotWithShape="1">
                      <a:gsLst>
                        <a:gs pos="0">
                          <a:srgbClr val="FFFFFF"/>
                        </a:gs>
                        <a:gs pos="100000">
                          <a:srgbClr val="FFFFFF"/>
                        </a:gs>
                      </a:gsLst>
                      <a:lin ang="5400000" scaled="0"/>
                      <a:tileRect/>
                    </a:gradFill>
                    <a:latin typeface="Segoe UI"/>
                    <a:ea typeface="Segoe UI" pitchFamily="34" charset="0"/>
                    <a:cs typeface="Segoe UI" pitchFamily="34" charset="0"/>
                  </a:endParaRPr>
                </a:p>
              </p:txBody>
            </p:sp>
            <p:sp>
              <p:nvSpPr>
                <p:cNvPr id="134" name="Rectangle 133"/>
                <p:cNvSpPr/>
                <p:nvPr>
                  <p:custDataLst>
                    <p:tags r:id="rId2"/>
                  </p:custDataLst>
                </p:nvPr>
              </p:nvSpPr>
              <p:spPr bwMode="auto">
                <a:xfrm>
                  <a:off x="4269686" y="2945333"/>
                  <a:ext cx="182880" cy="365760"/>
                </a:xfrm>
                <a:prstGeom prst="rect">
                  <a:avLst/>
                </a:prstGeom>
                <a:solidFill>
                  <a:srgbClr val="86BE0E"/>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67232" tIns="44821" rIns="67232" bIns="44821" rtlCol="0" anchor="b" anchorCtr="0"/>
                <a:lstStyle/>
                <a:p>
                  <a:pPr defTabSz="914038">
                    <a:defRPr/>
                  </a:pPr>
                  <a:endParaRPr lang="en-US" sz="1470" dirty="0">
                    <a:gradFill flip="none" rotWithShape="1">
                      <a:gsLst>
                        <a:gs pos="0">
                          <a:srgbClr val="FFFFFF"/>
                        </a:gs>
                        <a:gs pos="100000">
                          <a:srgbClr val="FFFFFF"/>
                        </a:gs>
                      </a:gsLst>
                      <a:lin ang="5400000" scaled="0"/>
                      <a:tileRect/>
                    </a:gradFill>
                    <a:latin typeface="Segoe UI"/>
                    <a:ea typeface="Segoe UI" pitchFamily="34" charset="0"/>
                    <a:cs typeface="Segoe UI" pitchFamily="34" charset="0"/>
                  </a:endParaRPr>
                </a:p>
              </p:txBody>
            </p:sp>
            <p:sp>
              <p:nvSpPr>
                <p:cNvPr id="135" name="Rectangle 134"/>
                <p:cNvSpPr/>
                <p:nvPr>
                  <p:custDataLst>
                    <p:tags r:id="rId3"/>
                  </p:custDataLst>
                </p:nvPr>
              </p:nvSpPr>
              <p:spPr bwMode="auto">
                <a:xfrm>
                  <a:off x="3978978" y="3195771"/>
                  <a:ext cx="182880" cy="365760"/>
                </a:xfrm>
                <a:prstGeom prst="rect">
                  <a:avLst/>
                </a:prstGeom>
                <a:solidFill>
                  <a:srgbClr val="86BE0E"/>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67232" tIns="44821" rIns="67232" bIns="44821" rtlCol="0" anchor="b" anchorCtr="0"/>
                <a:lstStyle/>
                <a:p>
                  <a:pPr defTabSz="914038">
                    <a:defRPr/>
                  </a:pPr>
                  <a:endParaRPr lang="en-US" sz="1470" dirty="0">
                    <a:gradFill flip="none" rotWithShape="1">
                      <a:gsLst>
                        <a:gs pos="0">
                          <a:srgbClr val="FFFFFF"/>
                        </a:gs>
                        <a:gs pos="100000">
                          <a:srgbClr val="FFFFFF"/>
                        </a:gs>
                      </a:gsLst>
                      <a:lin ang="5400000" scaled="0"/>
                      <a:tileRect/>
                    </a:gradFill>
                    <a:latin typeface="Segoe UI"/>
                    <a:ea typeface="Segoe UI" pitchFamily="34" charset="0"/>
                    <a:cs typeface="Segoe UI" pitchFamily="34" charset="0"/>
                  </a:endParaRPr>
                </a:p>
              </p:txBody>
            </p:sp>
            <p:sp>
              <p:nvSpPr>
                <p:cNvPr id="136" name="Rectangle 135"/>
                <p:cNvSpPr/>
                <p:nvPr>
                  <p:custDataLst>
                    <p:tags r:id="rId4"/>
                  </p:custDataLst>
                </p:nvPr>
              </p:nvSpPr>
              <p:spPr bwMode="auto">
                <a:xfrm>
                  <a:off x="4269686" y="3482449"/>
                  <a:ext cx="182880" cy="365760"/>
                </a:xfrm>
                <a:prstGeom prst="rect">
                  <a:avLst/>
                </a:prstGeom>
                <a:solidFill>
                  <a:srgbClr val="86BE0E"/>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67232" tIns="44821" rIns="67232" bIns="44821" rtlCol="0" anchor="b" anchorCtr="0"/>
                <a:lstStyle/>
                <a:p>
                  <a:pPr defTabSz="914038">
                    <a:defRPr/>
                  </a:pPr>
                  <a:endParaRPr lang="en-US" sz="1470" dirty="0">
                    <a:gradFill flip="none" rotWithShape="1">
                      <a:gsLst>
                        <a:gs pos="0">
                          <a:srgbClr val="FFFFFF"/>
                        </a:gs>
                        <a:gs pos="100000">
                          <a:srgbClr val="FFFFFF"/>
                        </a:gs>
                      </a:gsLst>
                      <a:lin ang="5400000" scaled="0"/>
                      <a:tileRect/>
                    </a:gradFill>
                    <a:latin typeface="Segoe UI"/>
                    <a:ea typeface="Segoe UI" pitchFamily="34" charset="0"/>
                    <a:cs typeface="Segoe UI" pitchFamily="34" charset="0"/>
                  </a:endParaRPr>
                </a:p>
              </p:txBody>
            </p:sp>
            <p:sp>
              <p:nvSpPr>
                <p:cNvPr id="137" name="Rectangle 136"/>
                <p:cNvSpPr/>
                <p:nvPr>
                  <p:custDataLst>
                    <p:tags r:id="rId5"/>
                  </p:custDataLst>
                </p:nvPr>
              </p:nvSpPr>
              <p:spPr bwMode="auto">
                <a:xfrm>
                  <a:off x="3978978" y="3700226"/>
                  <a:ext cx="182880" cy="365760"/>
                </a:xfrm>
                <a:prstGeom prst="rect">
                  <a:avLst/>
                </a:prstGeom>
                <a:solidFill>
                  <a:srgbClr val="86BE0E"/>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67232" tIns="44821" rIns="67232" bIns="44821" rtlCol="0" anchor="b" anchorCtr="0"/>
                <a:lstStyle/>
                <a:p>
                  <a:pPr defTabSz="914038">
                    <a:defRPr/>
                  </a:pPr>
                  <a:endParaRPr lang="en-US" sz="1470" dirty="0">
                    <a:gradFill flip="none" rotWithShape="1">
                      <a:gsLst>
                        <a:gs pos="0">
                          <a:srgbClr val="FFFFFF"/>
                        </a:gs>
                        <a:gs pos="100000">
                          <a:srgbClr val="FFFFFF"/>
                        </a:gs>
                      </a:gsLst>
                      <a:lin ang="5400000" scaled="0"/>
                      <a:tileRect/>
                    </a:gradFill>
                    <a:latin typeface="Segoe UI"/>
                    <a:ea typeface="Segoe UI" pitchFamily="34" charset="0"/>
                    <a:cs typeface="Segoe UI" pitchFamily="34" charset="0"/>
                  </a:endParaRPr>
                </a:p>
              </p:txBody>
            </p:sp>
            <p:sp>
              <p:nvSpPr>
                <p:cNvPr id="138" name="Rectangle 137"/>
                <p:cNvSpPr/>
                <p:nvPr>
                  <p:custDataLst>
                    <p:tags r:id="rId6"/>
                  </p:custDataLst>
                </p:nvPr>
              </p:nvSpPr>
              <p:spPr bwMode="auto">
                <a:xfrm>
                  <a:off x="4541565" y="3194355"/>
                  <a:ext cx="182880" cy="365760"/>
                </a:xfrm>
                <a:prstGeom prst="rect">
                  <a:avLst/>
                </a:prstGeom>
                <a:solidFill>
                  <a:srgbClr val="86BE0E"/>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67232" tIns="44821" rIns="67232" bIns="44821" rtlCol="0" anchor="b" anchorCtr="0"/>
                <a:lstStyle/>
                <a:p>
                  <a:pPr defTabSz="914038">
                    <a:defRPr/>
                  </a:pPr>
                  <a:endParaRPr lang="en-US" sz="1470" dirty="0">
                    <a:gradFill flip="none" rotWithShape="1">
                      <a:gsLst>
                        <a:gs pos="0">
                          <a:srgbClr val="FFFFFF"/>
                        </a:gs>
                        <a:gs pos="100000">
                          <a:srgbClr val="FFFFFF"/>
                        </a:gs>
                      </a:gsLst>
                      <a:lin ang="5400000" scaled="0"/>
                      <a:tileRect/>
                    </a:gradFill>
                    <a:latin typeface="Segoe UI"/>
                    <a:ea typeface="Segoe UI" pitchFamily="34" charset="0"/>
                    <a:cs typeface="Segoe UI" pitchFamily="34" charset="0"/>
                  </a:endParaRPr>
                </a:p>
              </p:txBody>
            </p:sp>
          </p:grpSp>
          <p:sp>
            <p:nvSpPr>
              <p:cNvPr id="131" name="Freeform 130"/>
              <p:cNvSpPr/>
              <p:nvPr/>
            </p:nvSpPr>
            <p:spPr bwMode="auto">
              <a:xfrm rot="5400000">
                <a:off x="4201677" y="2090150"/>
                <a:ext cx="333445" cy="979015"/>
              </a:xfrm>
              <a:custGeom>
                <a:avLst/>
                <a:gdLst>
                  <a:gd name="connsiteX0" fmla="*/ 0 w 333445"/>
                  <a:gd name="connsiteY0" fmla="*/ 961200 h 979015"/>
                  <a:gd name="connsiteX1" fmla="*/ 0 w 333445"/>
                  <a:gd name="connsiteY1" fmla="*/ 18342 h 979015"/>
                  <a:gd name="connsiteX2" fmla="*/ 3 w 333445"/>
                  <a:gd name="connsiteY2" fmla="*/ 18342 h 979015"/>
                  <a:gd name="connsiteX3" fmla="*/ 3 w 333445"/>
                  <a:gd name="connsiteY3" fmla="*/ 0 h 979015"/>
                  <a:gd name="connsiteX4" fmla="*/ 333445 w 333445"/>
                  <a:gd name="connsiteY4" fmla="*/ 0 h 979015"/>
                  <a:gd name="connsiteX5" fmla="*/ 333445 w 333445"/>
                  <a:gd name="connsiteY5" fmla="*/ 133540 h 979015"/>
                  <a:gd name="connsiteX6" fmla="*/ 133541 w 333445"/>
                  <a:gd name="connsiteY6" fmla="*/ 133540 h 979015"/>
                  <a:gd name="connsiteX7" fmla="*/ 133541 w 333445"/>
                  <a:gd name="connsiteY7" fmla="*/ 845475 h 979015"/>
                  <a:gd name="connsiteX8" fmla="*/ 333444 w 333445"/>
                  <a:gd name="connsiteY8" fmla="*/ 845475 h 979015"/>
                  <a:gd name="connsiteX9" fmla="*/ 333444 w 333445"/>
                  <a:gd name="connsiteY9" fmla="*/ 979015 h 979015"/>
                  <a:gd name="connsiteX10" fmla="*/ 1 w 333445"/>
                  <a:gd name="connsiteY10" fmla="*/ 979015 h 979015"/>
                  <a:gd name="connsiteX11" fmla="*/ 1 w 333445"/>
                  <a:gd name="connsiteY11" fmla="*/ 961200 h 9790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33445" h="979015">
                    <a:moveTo>
                      <a:pt x="0" y="961200"/>
                    </a:moveTo>
                    <a:lnTo>
                      <a:pt x="0" y="18342"/>
                    </a:lnTo>
                    <a:lnTo>
                      <a:pt x="3" y="18342"/>
                    </a:lnTo>
                    <a:lnTo>
                      <a:pt x="3" y="0"/>
                    </a:lnTo>
                    <a:lnTo>
                      <a:pt x="333445" y="0"/>
                    </a:lnTo>
                    <a:lnTo>
                      <a:pt x="333445" y="133540"/>
                    </a:lnTo>
                    <a:lnTo>
                      <a:pt x="133541" y="133540"/>
                    </a:lnTo>
                    <a:lnTo>
                      <a:pt x="133541" y="845475"/>
                    </a:lnTo>
                    <a:lnTo>
                      <a:pt x="333444" y="845475"/>
                    </a:lnTo>
                    <a:lnTo>
                      <a:pt x="333444" y="979015"/>
                    </a:lnTo>
                    <a:lnTo>
                      <a:pt x="1" y="979015"/>
                    </a:lnTo>
                    <a:lnTo>
                      <a:pt x="1" y="961200"/>
                    </a:lnTo>
                    <a:close/>
                  </a:path>
                </a:pathLst>
              </a:custGeom>
              <a:gradFill flip="none" rotWithShape="1">
                <a:gsLst>
                  <a:gs pos="50000">
                    <a:srgbClr val="5EB6DA"/>
                  </a:gs>
                  <a:gs pos="50000">
                    <a:srgbClr val="3999C6"/>
                  </a:gs>
                </a:gsLst>
                <a:lin ang="2700000" scaled="1"/>
                <a:tileRect/>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42" tIns="44821" rIns="89642" bIns="44821" numCol="1" anchor="t" anchorCtr="0" compatLnSpc="1">
                <a:prstTxWarp prst="textNoShape">
                  <a:avLst/>
                </a:prstTxWarp>
              </a:bodyPr>
              <a:lstStyle/>
              <a:p>
                <a:pPr defTabSz="914367">
                  <a:defRPr/>
                </a:pPr>
                <a:endParaRPr lang="en-US" sz="1765" dirty="0">
                  <a:solidFill>
                    <a:srgbClr val="505050"/>
                  </a:solidFill>
                  <a:latin typeface="Segoe UI"/>
                  <a:ea typeface="MS PGothic" panose="020B0600070205080204" pitchFamily="34" charset="-128"/>
                </a:endParaRPr>
              </a:p>
            </p:txBody>
          </p:sp>
          <p:sp>
            <p:nvSpPr>
              <p:cNvPr id="132" name="Freeform 131"/>
              <p:cNvSpPr/>
              <p:nvPr/>
            </p:nvSpPr>
            <p:spPr bwMode="auto">
              <a:xfrm rot="16200000" flipV="1">
                <a:off x="4199108" y="3259932"/>
                <a:ext cx="333445" cy="979015"/>
              </a:xfrm>
              <a:custGeom>
                <a:avLst/>
                <a:gdLst>
                  <a:gd name="connsiteX0" fmla="*/ 0 w 333445"/>
                  <a:gd name="connsiteY0" fmla="*/ 961200 h 979015"/>
                  <a:gd name="connsiteX1" fmla="*/ 0 w 333445"/>
                  <a:gd name="connsiteY1" fmla="*/ 18342 h 979015"/>
                  <a:gd name="connsiteX2" fmla="*/ 3 w 333445"/>
                  <a:gd name="connsiteY2" fmla="*/ 18342 h 979015"/>
                  <a:gd name="connsiteX3" fmla="*/ 3 w 333445"/>
                  <a:gd name="connsiteY3" fmla="*/ 0 h 979015"/>
                  <a:gd name="connsiteX4" fmla="*/ 333445 w 333445"/>
                  <a:gd name="connsiteY4" fmla="*/ 0 h 979015"/>
                  <a:gd name="connsiteX5" fmla="*/ 333445 w 333445"/>
                  <a:gd name="connsiteY5" fmla="*/ 133540 h 979015"/>
                  <a:gd name="connsiteX6" fmla="*/ 133541 w 333445"/>
                  <a:gd name="connsiteY6" fmla="*/ 133540 h 979015"/>
                  <a:gd name="connsiteX7" fmla="*/ 133541 w 333445"/>
                  <a:gd name="connsiteY7" fmla="*/ 845475 h 979015"/>
                  <a:gd name="connsiteX8" fmla="*/ 333444 w 333445"/>
                  <a:gd name="connsiteY8" fmla="*/ 845475 h 979015"/>
                  <a:gd name="connsiteX9" fmla="*/ 333444 w 333445"/>
                  <a:gd name="connsiteY9" fmla="*/ 979015 h 979015"/>
                  <a:gd name="connsiteX10" fmla="*/ 1 w 333445"/>
                  <a:gd name="connsiteY10" fmla="*/ 979015 h 979015"/>
                  <a:gd name="connsiteX11" fmla="*/ 1 w 333445"/>
                  <a:gd name="connsiteY11" fmla="*/ 961200 h 9790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33445" h="979015">
                    <a:moveTo>
                      <a:pt x="0" y="961200"/>
                    </a:moveTo>
                    <a:lnTo>
                      <a:pt x="0" y="18342"/>
                    </a:lnTo>
                    <a:lnTo>
                      <a:pt x="3" y="18342"/>
                    </a:lnTo>
                    <a:lnTo>
                      <a:pt x="3" y="0"/>
                    </a:lnTo>
                    <a:lnTo>
                      <a:pt x="333445" y="0"/>
                    </a:lnTo>
                    <a:lnTo>
                      <a:pt x="333445" y="133540"/>
                    </a:lnTo>
                    <a:lnTo>
                      <a:pt x="133541" y="133540"/>
                    </a:lnTo>
                    <a:lnTo>
                      <a:pt x="133541" y="845475"/>
                    </a:lnTo>
                    <a:lnTo>
                      <a:pt x="333444" y="845475"/>
                    </a:lnTo>
                    <a:lnTo>
                      <a:pt x="333444" y="979015"/>
                    </a:lnTo>
                    <a:lnTo>
                      <a:pt x="1" y="979015"/>
                    </a:lnTo>
                    <a:lnTo>
                      <a:pt x="1" y="961200"/>
                    </a:lnTo>
                    <a:close/>
                  </a:path>
                </a:pathLst>
              </a:custGeom>
              <a:gradFill flip="none" rotWithShape="1">
                <a:gsLst>
                  <a:gs pos="50000">
                    <a:srgbClr val="5EB6DA"/>
                  </a:gs>
                  <a:gs pos="50000">
                    <a:srgbClr val="3999C6"/>
                  </a:gs>
                </a:gsLst>
                <a:lin ang="18900000" scaled="1"/>
                <a:tileRect/>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42" tIns="44821" rIns="89642" bIns="44821" numCol="1" anchor="t" anchorCtr="0" compatLnSpc="1">
                <a:prstTxWarp prst="textNoShape">
                  <a:avLst/>
                </a:prstTxWarp>
              </a:bodyPr>
              <a:lstStyle/>
              <a:p>
                <a:pPr defTabSz="914367">
                  <a:defRPr/>
                </a:pPr>
                <a:endParaRPr lang="en-US" sz="1765" dirty="0">
                  <a:solidFill>
                    <a:srgbClr val="505050"/>
                  </a:solidFill>
                  <a:latin typeface="Segoe UI"/>
                  <a:ea typeface="MS PGothic" panose="020B0600070205080204" pitchFamily="34" charset="-128"/>
                </a:endParaRPr>
              </a:p>
            </p:txBody>
          </p:sp>
        </p:grpSp>
      </p:grpSp>
      <p:pic>
        <p:nvPicPr>
          <p:cNvPr id="8" name="Picture 7">
            <a:extLst>
              <a:ext uri="{FF2B5EF4-FFF2-40B4-BE49-F238E27FC236}">
                <a16:creationId xmlns:a16="http://schemas.microsoft.com/office/drawing/2014/main" id="{9DC409DA-D22A-4F23-91B2-A47E982466AC}"/>
              </a:ext>
            </a:extLst>
          </p:cNvPr>
          <p:cNvPicPr>
            <a:picLocks noChangeAspect="1"/>
          </p:cNvPicPr>
          <p:nvPr/>
        </p:nvPicPr>
        <p:blipFill>
          <a:blip r:embed="rId9"/>
          <a:stretch>
            <a:fillRect/>
          </a:stretch>
        </p:blipFill>
        <p:spPr>
          <a:xfrm>
            <a:off x="5468510" y="2495234"/>
            <a:ext cx="485220" cy="839914"/>
          </a:xfrm>
          <a:prstGeom prst="rect">
            <a:avLst/>
          </a:prstGeom>
        </p:spPr>
      </p:pic>
      <p:grpSp>
        <p:nvGrpSpPr>
          <p:cNvPr id="14" name="Group 13">
            <a:extLst>
              <a:ext uri="{FF2B5EF4-FFF2-40B4-BE49-F238E27FC236}">
                <a16:creationId xmlns:a16="http://schemas.microsoft.com/office/drawing/2014/main" id="{AD89AA42-94E8-4EB5-B7A2-F653D34F0FA5}"/>
              </a:ext>
            </a:extLst>
          </p:cNvPr>
          <p:cNvGrpSpPr/>
          <p:nvPr/>
        </p:nvGrpSpPr>
        <p:grpSpPr>
          <a:xfrm>
            <a:off x="9292540" y="2453549"/>
            <a:ext cx="864336" cy="948223"/>
            <a:chOff x="9768377" y="2502251"/>
            <a:chExt cx="881668" cy="967237"/>
          </a:xfrm>
        </p:grpSpPr>
        <p:sp>
          <p:nvSpPr>
            <p:cNvPr id="119" name="Rectangle 118"/>
            <p:cNvSpPr/>
            <p:nvPr/>
          </p:nvSpPr>
          <p:spPr>
            <a:xfrm>
              <a:off x="9768377" y="2502251"/>
              <a:ext cx="881668" cy="967237"/>
            </a:xfrm>
            <a:prstGeom prst="rect">
              <a:avLst/>
            </a:prstGeom>
            <a:solidFill>
              <a:schemeClr val="bg2"/>
            </a:solidFill>
            <a:ln w="3175">
              <a:solidFill>
                <a:schemeClr val="accent3"/>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89642" tIns="89642" rIns="0" bIns="89617" numCol="1" spcCol="0" rtlCol="0" fromWordArt="0" anchor="b" anchorCtr="0" forceAA="0" compatLnSpc="1">
              <a:prstTxWarp prst="textNoShape">
                <a:avLst/>
              </a:prstTxWarp>
              <a:noAutofit/>
            </a:bodyPr>
            <a:lstStyle/>
            <a:p>
              <a:pPr algn="ctr" defTabSz="895747" fontAlgn="base">
                <a:lnSpc>
                  <a:spcPct val="90000"/>
                </a:lnSpc>
                <a:spcBef>
                  <a:spcPct val="0"/>
                </a:spcBef>
              </a:pPr>
              <a:r>
                <a:rPr lang="en-US" sz="1078" dirty="0">
                  <a:solidFill>
                    <a:prstClr val="white"/>
                  </a:solidFill>
                  <a:latin typeface="Segoe UI"/>
                  <a:ea typeface="Segoe UI" pitchFamily="34" charset="0"/>
                  <a:cs typeface="Segoe UI" pitchFamily="34" charset="0"/>
                </a:rPr>
                <a:t>Stream Analytics</a:t>
              </a:r>
            </a:p>
          </p:txBody>
        </p:sp>
        <p:pic>
          <p:nvPicPr>
            <p:cNvPr id="201" name="Picture 200">
              <a:extLst>
                <a:ext uri="{FF2B5EF4-FFF2-40B4-BE49-F238E27FC236}">
                  <a16:creationId xmlns:a16="http://schemas.microsoft.com/office/drawing/2014/main" id="{29403845-3CC3-448E-9823-ACEA0E0D3448}"/>
                </a:ext>
              </a:extLst>
            </p:cNvPr>
            <p:cNvPicPr>
              <a:picLocks noChangeAspect="1"/>
            </p:cNvPicPr>
            <p:nvPr/>
          </p:nvPicPr>
          <p:blipFill>
            <a:blip r:embed="rId10"/>
            <a:stretch>
              <a:fillRect/>
            </a:stretch>
          </p:blipFill>
          <p:spPr>
            <a:xfrm>
              <a:off x="9985376" y="2587082"/>
              <a:ext cx="451888" cy="451888"/>
            </a:xfrm>
            <a:prstGeom prst="rect">
              <a:avLst/>
            </a:prstGeom>
          </p:spPr>
        </p:pic>
      </p:grpSp>
      <p:sp>
        <p:nvSpPr>
          <p:cNvPr id="203" name="Striped Right Arrow 8">
            <a:extLst>
              <a:ext uri="{FF2B5EF4-FFF2-40B4-BE49-F238E27FC236}">
                <a16:creationId xmlns:a16="http://schemas.microsoft.com/office/drawing/2014/main" id="{082019F9-FE7E-4F36-9739-98CA5BC6434A}"/>
              </a:ext>
            </a:extLst>
          </p:cNvPr>
          <p:cNvSpPr/>
          <p:nvPr/>
        </p:nvSpPr>
        <p:spPr bwMode="auto">
          <a:xfrm>
            <a:off x="8817096" y="2746377"/>
            <a:ext cx="441224" cy="311683"/>
          </a:xfrm>
          <a:prstGeom prst="stripedRightArrow">
            <a:avLst>
              <a:gd name="adj1" fmla="val 66677"/>
              <a:gd name="adj2" fmla="val 50000"/>
            </a:avLst>
          </a:prstGeom>
          <a:solidFill>
            <a:schemeClr val="tx2">
              <a:lumMod val="40000"/>
              <a:lumOff val="60000"/>
            </a:schemeClr>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45720" rIns="0" bIns="45720" numCol="1" rtlCol="0" anchor="ctr" anchorCtr="0" compatLnSpc="1">
            <a:prstTxWarp prst="textNoShape">
              <a:avLst/>
            </a:prstTxWarp>
          </a:bodyPr>
          <a:lstStyle/>
          <a:p>
            <a:pPr algn="ctr" defTabSz="914030" eaLnBrk="0" fontAlgn="base" hangingPunct="0">
              <a:spcBef>
                <a:spcPct val="0"/>
              </a:spcBef>
              <a:spcAft>
                <a:spcPct val="0"/>
              </a:spcAft>
            </a:pPr>
            <a:endParaRPr lang="en-US" sz="1961" dirty="0">
              <a:gradFill>
                <a:gsLst>
                  <a:gs pos="16814">
                    <a:srgbClr val="FFFFFF"/>
                  </a:gs>
                  <a:gs pos="46000">
                    <a:srgbClr val="FFFFFF"/>
                  </a:gs>
                </a:gsLst>
                <a:lin ang="5400000" scaled="0"/>
              </a:gradFill>
              <a:latin typeface="Segoe UI"/>
            </a:endParaRPr>
          </a:p>
        </p:txBody>
      </p:sp>
      <p:grpSp>
        <p:nvGrpSpPr>
          <p:cNvPr id="13" name="Group 12">
            <a:extLst>
              <a:ext uri="{FF2B5EF4-FFF2-40B4-BE49-F238E27FC236}">
                <a16:creationId xmlns:a16="http://schemas.microsoft.com/office/drawing/2014/main" id="{3E613359-1DA1-4018-ABAA-CC67A8EB082E}"/>
              </a:ext>
            </a:extLst>
          </p:cNvPr>
          <p:cNvGrpSpPr/>
          <p:nvPr/>
        </p:nvGrpSpPr>
        <p:grpSpPr>
          <a:xfrm>
            <a:off x="10847000" y="2444525"/>
            <a:ext cx="864336" cy="948223"/>
            <a:chOff x="9790393" y="3593703"/>
            <a:chExt cx="881668" cy="967237"/>
          </a:xfrm>
        </p:grpSpPr>
        <p:sp>
          <p:nvSpPr>
            <p:cNvPr id="205" name="Rectangle 204">
              <a:extLst>
                <a:ext uri="{FF2B5EF4-FFF2-40B4-BE49-F238E27FC236}">
                  <a16:creationId xmlns:a16="http://schemas.microsoft.com/office/drawing/2014/main" id="{76EF9F08-AE55-446E-A917-4B260076B0F9}"/>
                </a:ext>
              </a:extLst>
            </p:cNvPr>
            <p:cNvSpPr/>
            <p:nvPr/>
          </p:nvSpPr>
          <p:spPr>
            <a:xfrm>
              <a:off x="9790393" y="3593703"/>
              <a:ext cx="881668" cy="967237"/>
            </a:xfrm>
            <a:prstGeom prst="rect">
              <a:avLst/>
            </a:prstGeom>
            <a:solidFill>
              <a:schemeClr val="bg2"/>
            </a:solidFill>
            <a:ln w="3175">
              <a:solidFill>
                <a:schemeClr val="accent3"/>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89642" tIns="89642" rIns="0" bIns="89617" numCol="1" spcCol="0" rtlCol="0" fromWordArt="0" anchor="b" anchorCtr="0" forceAA="0" compatLnSpc="1">
              <a:prstTxWarp prst="textNoShape">
                <a:avLst/>
              </a:prstTxWarp>
              <a:noAutofit/>
            </a:bodyPr>
            <a:lstStyle/>
            <a:p>
              <a:pPr algn="ctr" defTabSz="895747" fontAlgn="base">
                <a:lnSpc>
                  <a:spcPct val="90000"/>
                </a:lnSpc>
                <a:spcBef>
                  <a:spcPct val="0"/>
                </a:spcBef>
              </a:pPr>
              <a:r>
                <a:rPr lang="en-US" sz="1078" dirty="0">
                  <a:solidFill>
                    <a:prstClr val="white"/>
                  </a:solidFill>
                  <a:latin typeface="Segoe UI"/>
                  <a:ea typeface="Segoe UI" pitchFamily="34" charset="0"/>
                  <a:cs typeface="Segoe UI" pitchFamily="34" charset="0"/>
                </a:rPr>
                <a:t>Power BI</a:t>
              </a:r>
            </a:p>
          </p:txBody>
        </p:sp>
        <p:pic>
          <p:nvPicPr>
            <p:cNvPr id="12" name="Picture 11">
              <a:extLst>
                <a:ext uri="{FF2B5EF4-FFF2-40B4-BE49-F238E27FC236}">
                  <a16:creationId xmlns:a16="http://schemas.microsoft.com/office/drawing/2014/main" id="{3AEBFB40-EDDE-4E43-98E7-6746E30A7D3C}"/>
                </a:ext>
              </a:extLst>
            </p:cNvPr>
            <p:cNvPicPr>
              <a:picLocks noChangeAspect="1"/>
            </p:cNvPicPr>
            <p:nvPr/>
          </p:nvPicPr>
          <p:blipFill>
            <a:blip r:embed="rId11"/>
            <a:stretch>
              <a:fillRect/>
            </a:stretch>
          </p:blipFill>
          <p:spPr>
            <a:xfrm>
              <a:off x="10039758" y="3766876"/>
              <a:ext cx="436384" cy="436384"/>
            </a:xfrm>
            <a:prstGeom prst="rect">
              <a:avLst/>
            </a:prstGeom>
          </p:spPr>
        </p:pic>
      </p:grpSp>
      <p:sp>
        <p:nvSpPr>
          <p:cNvPr id="207" name="Striped Right Arrow 8">
            <a:extLst>
              <a:ext uri="{FF2B5EF4-FFF2-40B4-BE49-F238E27FC236}">
                <a16:creationId xmlns:a16="http://schemas.microsoft.com/office/drawing/2014/main" id="{C92E2C90-A536-4DFC-ACEF-E9D3965A2B29}"/>
              </a:ext>
            </a:extLst>
          </p:cNvPr>
          <p:cNvSpPr/>
          <p:nvPr/>
        </p:nvSpPr>
        <p:spPr bwMode="auto">
          <a:xfrm>
            <a:off x="10220108" y="2755832"/>
            <a:ext cx="577604" cy="311683"/>
          </a:xfrm>
          <a:prstGeom prst="stripedRightArrow">
            <a:avLst>
              <a:gd name="adj1" fmla="val 66677"/>
              <a:gd name="adj2" fmla="val 50000"/>
            </a:avLst>
          </a:prstGeom>
          <a:solidFill>
            <a:schemeClr val="tx2">
              <a:lumMod val="40000"/>
              <a:lumOff val="60000"/>
            </a:schemeClr>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45720" rIns="0" bIns="45720" numCol="1" rtlCol="0" anchor="ctr" anchorCtr="0" compatLnSpc="1">
            <a:prstTxWarp prst="textNoShape">
              <a:avLst/>
            </a:prstTxWarp>
          </a:bodyPr>
          <a:lstStyle/>
          <a:p>
            <a:pPr algn="ctr" defTabSz="914030" eaLnBrk="0" fontAlgn="base" hangingPunct="0">
              <a:spcBef>
                <a:spcPct val="0"/>
              </a:spcBef>
              <a:spcAft>
                <a:spcPct val="0"/>
              </a:spcAft>
            </a:pPr>
            <a:endParaRPr lang="en-US" sz="1961" dirty="0">
              <a:gradFill>
                <a:gsLst>
                  <a:gs pos="16814">
                    <a:srgbClr val="FFFFFF"/>
                  </a:gs>
                  <a:gs pos="46000">
                    <a:srgbClr val="FFFFFF"/>
                  </a:gs>
                </a:gsLst>
                <a:lin ang="5400000" scaled="0"/>
              </a:gradFill>
              <a:latin typeface="Segoe UI"/>
            </a:endParaRPr>
          </a:p>
        </p:txBody>
      </p:sp>
      <p:grpSp>
        <p:nvGrpSpPr>
          <p:cNvPr id="17" name="Group 16">
            <a:extLst>
              <a:ext uri="{FF2B5EF4-FFF2-40B4-BE49-F238E27FC236}">
                <a16:creationId xmlns:a16="http://schemas.microsoft.com/office/drawing/2014/main" id="{7A2EF0FF-17DF-4CEA-A63B-4AC34AAE12B6}"/>
              </a:ext>
            </a:extLst>
          </p:cNvPr>
          <p:cNvGrpSpPr/>
          <p:nvPr/>
        </p:nvGrpSpPr>
        <p:grpSpPr>
          <a:xfrm>
            <a:off x="9283516" y="3928104"/>
            <a:ext cx="864336" cy="948223"/>
            <a:chOff x="9475312" y="3614428"/>
            <a:chExt cx="881668" cy="967237"/>
          </a:xfrm>
        </p:grpSpPr>
        <p:sp>
          <p:nvSpPr>
            <p:cNvPr id="209" name="Rectangle 208">
              <a:extLst>
                <a:ext uri="{FF2B5EF4-FFF2-40B4-BE49-F238E27FC236}">
                  <a16:creationId xmlns:a16="http://schemas.microsoft.com/office/drawing/2014/main" id="{4B7953BA-E8ED-49AE-9F03-AABC8E3972F3}"/>
                </a:ext>
              </a:extLst>
            </p:cNvPr>
            <p:cNvSpPr/>
            <p:nvPr/>
          </p:nvSpPr>
          <p:spPr>
            <a:xfrm>
              <a:off x="9475312" y="3614428"/>
              <a:ext cx="881668" cy="967237"/>
            </a:xfrm>
            <a:prstGeom prst="rect">
              <a:avLst/>
            </a:prstGeom>
            <a:solidFill>
              <a:schemeClr val="bg2"/>
            </a:solidFill>
            <a:ln w="3175">
              <a:solidFill>
                <a:schemeClr val="accent3"/>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89642" tIns="89642" rIns="0" bIns="89617" numCol="1" spcCol="0" rtlCol="0" fromWordArt="0" anchor="b" anchorCtr="0" forceAA="0" compatLnSpc="1">
              <a:prstTxWarp prst="textNoShape">
                <a:avLst/>
              </a:prstTxWarp>
              <a:noAutofit/>
            </a:bodyPr>
            <a:lstStyle/>
            <a:p>
              <a:pPr algn="ctr" defTabSz="895747" fontAlgn="base">
                <a:lnSpc>
                  <a:spcPct val="90000"/>
                </a:lnSpc>
                <a:spcBef>
                  <a:spcPct val="0"/>
                </a:spcBef>
              </a:pPr>
              <a:r>
                <a:rPr lang="en-US" sz="1078" dirty="0">
                  <a:solidFill>
                    <a:prstClr val="white"/>
                  </a:solidFill>
                  <a:latin typeface="Segoe UI"/>
                  <a:ea typeface="Segoe UI" pitchFamily="34" charset="0"/>
                  <a:cs typeface="Segoe UI" pitchFamily="34" charset="0"/>
                </a:rPr>
                <a:t>Function App</a:t>
              </a:r>
            </a:p>
          </p:txBody>
        </p:sp>
        <p:pic>
          <p:nvPicPr>
            <p:cNvPr id="211" name="Picture 210">
              <a:extLst>
                <a:ext uri="{FF2B5EF4-FFF2-40B4-BE49-F238E27FC236}">
                  <a16:creationId xmlns:a16="http://schemas.microsoft.com/office/drawing/2014/main" id="{38BF4CF6-3BF3-4C10-A021-1D761D8A1FCD}"/>
                </a:ext>
              </a:extLst>
            </p:cNvPr>
            <p:cNvPicPr>
              <a:picLocks noChangeAspect="1"/>
            </p:cNvPicPr>
            <p:nvPr/>
          </p:nvPicPr>
          <p:blipFill>
            <a:blip r:embed="rId12"/>
            <a:stretch>
              <a:fillRect/>
            </a:stretch>
          </p:blipFill>
          <p:spPr>
            <a:xfrm>
              <a:off x="9705286" y="3731993"/>
              <a:ext cx="442475" cy="442475"/>
            </a:xfrm>
            <a:prstGeom prst="rect">
              <a:avLst/>
            </a:prstGeom>
          </p:spPr>
        </p:pic>
      </p:grpSp>
      <p:grpSp>
        <p:nvGrpSpPr>
          <p:cNvPr id="18" name="Group 17">
            <a:extLst>
              <a:ext uri="{FF2B5EF4-FFF2-40B4-BE49-F238E27FC236}">
                <a16:creationId xmlns:a16="http://schemas.microsoft.com/office/drawing/2014/main" id="{2C6A9D5C-1C3E-4D26-A376-8B7EF27BD8D2}"/>
              </a:ext>
            </a:extLst>
          </p:cNvPr>
          <p:cNvGrpSpPr/>
          <p:nvPr/>
        </p:nvGrpSpPr>
        <p:grpSpPr>
          <a:xfrm>
            <a:off x="10847000" y="3572478"/>
            <a:ext cx="864336" cy="948223"/>
            <a:chOff x="10784254" y="3746432"/>
            <a:chExt cx="881668" cy="967237"/>
          </a:xfrm>
        </p:grpSpPr>
        <p:sp>
          <p:nvSpPr>
            <p:cNvPr id="212" name="Rectangle 211">
              <a:extLst>
                <a:ext uri="{FF2B5EF4-FFF2-40B4-BE49-F238E27FC236}">
                  <a16:creationId xmlns:a16="http://schemas.microsoft.com/office/drawing/2014/main" id="{295E4B11-44B9-4B22-9915-EAFAFA025597}"/>
                </a:ext>
              </a:extLst>
            </p:cNvPr>
            <p:cNvSpPr/>
            <p:nvPr/>
          </p:nvSpPr>
          <p:spPr>
            <a:xfrm>
              <a:off x="10784254" y="3746432"/>
              <a:ext cx="881668" cy="967237"/>
            </a:xfrm>
            <a:prstGeom prst="rect">
              <a:avLst/>
            </a:prstGeom>
            <a:solidFill>
              <a:schemeClr val="bg2"/>
            </a:solidFill>
            <a:ln w="3175">
              <a:solidFill>
                <a:schemeClr val="accent3"/>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89642" tIns="89642" rIns="0" bIns="89617" numCol="1" spcCol="0" rtlCol="0" fromWordArt="0" anchor="b" anchorCtr="0" forceAA="0" compatLnSpc="1">
              <a:prstTxWarp prst="textNoShape">
                <a:avLst/>
              </a:prstTxWarp>
              <a:noAutofit/>
            </a:bodyPr>
            <a:lstStyle/>
            <a:p>
              <a:pPr algn="ctr" defTabSz="895747" fontAlgn="base">
                <a:lnSpc>
                  <a:spcPct val="90000"/>
                </a:lnSpc>
                <a:spcBef>
                  <a:spcPct val="0"/>
                </a:spcBef>
              </a:pPr>
              <a:r>
                <a:rPr lang="en-US" sz="1078" dirty="0">
                  <a:solidFill>
                    <a:prstClr val="white"/>
                  </a:solidFill>
                  <a:latin typeface="Segoe UI"/>
                  <a:ea typeface="Segoe UI" pitchFamily="34" charset="0"/>
                  <a:cs typeface="Segoe UI" pitchFamily="34" charset="0"/>
                </a:rPr>
                <a:t>SB Queue</a:t>
              </a:r>
            </a:p>
          </p:txBody>
        </p:sp>
        <p:pic>
          <p:nvPicPr>
            <p:cNvPr id="16" name="Picture 15">
              <a:extLst>
                <a:ext uri="{FF2B5EF4-FFF2-40B4-BE49-F238E27FC236}">
                  <a16:creationId xmlns:a16="http://schemas.microsoft.com/office/drawing/2014/main" id="{38883014-0AD0-44A5-8A7B-07C2DE502A7A}"/>
                </a:ext>
              </a:extLst>
            </p:cNvPr>
            <p:cNvPicPr>
              <a:picLocks noChangeAspect="1"/>
            </p:cNvPicPr>
            <p:nvPr/>
          </p:nvPicPr>
          <p:blipFill>
            <a:blip r:embed="rId13"/>
            <a:stretch>
              <a:fillRect/>
            </a:stretch>
          </p:blipFill>
          <p:spPr>
            <a:xfrm>
              <a:off x="11014228" y="3876201"/>
              <a:ext cx="443689" cy="443689"/>
            </a:xfrm>
            <a:prstGeom prst="rect">
              <a:avLst/>
            </a:prstGeom>
          </p:spPr>
        </p:pic>
      </p:grpSp>
      <p:cxnSp>
        <p:nvCxnSpPr>
          <p:cNvPr id="23" name="Connector: Elbow 22">
            <a:extLst>
              <a:ext uri="{FF2B5EF4-FFF2-40B4-BE49-F238E27FC236}">
                <a16:creationId xmlns:a16="http://schemas.microsoft.com/office/drawing/2014/main" id="{01DFD69D-034A-483D-AE7E-18D1A6918C39}"/>
              </a:ext>
            </a:extLst>
          </p:cNvPr>
          <p:cNvCxnSpPr>
            <a:cxnSpLocks/>
          </p:cNvCxnSpPr>
          <p:nvPr/>
        </p:nvCxnSpPr>
        <p:spPr>
          <a:xfrm>
            <a:off x="10156876" y="3116845"/>
            <a:ext cx="690124" cy="670721"/>
          </a:xfrm>
          <a:prstGeom prst="bentConnector3">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6851580C-C12A-4D71-86B5-504297EB1D07}"/>
              </a:ext>
            </a:extLst>
          </p:cNvPr>
          <p:cNvCxnSpPr>
            <a:cxnSpLocks/>
            <a:endCxn id="209" idx="3"/>
          </p:cNvCxnSpPr>
          <p:nvPr/>
        </p:nvCxnSpPr>
        <p:spPr>
          <a:xfrm flipH="1">
            <a:off x="10147852" y="4401302"/>
            <a:ext cx="699149" cy="914"/>
          </a:xfrm>
          <a:prstGeom prst="straightConnector1">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grpSp>
        <p:nvGrpSpPr>
          <p:cNvPr id="31" name="Group 30">
            <a:extLst>
              <a:ext uri="{FF2B5EF4-FFF2-40B4-BE49-F238E27FC236}">
                <a16:creationId xmlns:a16="http://schemas.microsoft.com/office/drawing/2014/main" id="{F02113BC-46A0-4763-919A-227E67681C18}"/>
              </a:ext>
            </a:extLst>
          </p:cNvPr>
          <p:cNvGrpSpPr/>
          <p:nvPr/>
        </p:nvGrpSpPr>
        <p:grpSpPr>
          <a:xfrm>
            <a:off x="6884538" y="3499423"/>
            <a:ext cx="1734550" cy="711176"/>
            <a:chOff x="7022587" y="3569096"/>
            <a:chExt cx="1769331" cy="725437"/>
          </a:xfrm>
        </p:grpSpPr>
        <p:sp>
          <p:nvSpPr>
            <p:cNvPr id="216" name="Rectangle 215">
              <a:extLst>
                <a:ext uri="{FF2B5EF4-FFF2-40B4-BE49-F238E27FC236}">
                  <a16:creationId xmlns:a16="http://schemas.microsoft.com/office/drawing/2014/main" id="{E5890696-5E36-454A-A0F5-FD2E7DBD4ABB}"/>
                </a:ext>
              </a:extLst>
            </p:cNvPr>
            <p:cNvSpPr/>
            <p:nvPr/>
          </p:nvSpPr>
          <p:spPr>
            <a:xfrm>
              <a:off x="7022587" y="3569096"/>
              <a:ext cx="1769331" cy="725437"/>
            </a:xfrm>
            <a:prstGeom prst="rect">
              <a:avLst/>
            </a:prstGeom>
            <a:solidFill>
              <a:schemeClr val="bg2"/>
            </a:solidFill>
            <a:ln w="3175">
              <a:solidFill>
                <a:schemeClr val="accent3"/>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89642" tIns="89642" rIns="0" bIns="89617" numCol="1" spcCol="0" rtlCol="0" fromWordArt="0" anchor="b" anchorCtr="0" forceAA="0" compatLnSpc="1">
              <a:prstTxWarp prst="textNoShape">
                <a:avLst/>
              </a:prstTxWarp>
              <a:noAutofit/>
            </a:bodyPr>
            <a:lstStyle/>
            <a:p>
              <a:pPr defTabSz="895747" fontAlgn="base">
                <a:lnSpc>
                  <a:spcPct val="90000"/>
                </a:lnSpc>
                <a:spcBef>
                  <a:spcPct val="0"/>
                </a:spcBef>
              </a:pPr>
              <a:r>
                <a:rPr lang="en-US" sz="1078" dirty="0">
                  <a:solidFill>
                    <a:prstClr val="white"/>
                  </a:solidFill>
                  <a:latin typeface="Segoe UI"/>
                  <a:ea typeface="Segoe UI" pitchFamily="34" charset="0"/>
                  <a:cs typeface="Segoe UI" pitchFamily="34" charset="0"/>
                </a:rPr>
                <a:t>Message </a:t>
              </a:r>
              <a:br>
                <a:rPr lang="en-US" sz="1078" dirty="0">
                  <a:solidFill>
                    <a:prstClr val="white"/>
                  </a:solidFill>
                  <a:latin typeface="Segoe UI"/>
                  <a:ea typeface="Segoe UI" pitchFamily="34" charset="0"/>
                  <a:cs typeface="Segoe UI" pitchFamily="34" charset="0"/>
                </a:rPr>
              </a:br>
              <a:r>
                <a:rPr lang="en-US" sz="1078" dirty="0">
                  <a:solidFill>
                    <a:prstClr val="white"/>
                  </a:solidFill>
                  <a:latin typeface="Segoe UI"/>
                  <a:ea typeface="Segoe UI" pitchFamily="34" charset="0"/>
                  <a:cs typeface="Segoe UI" pitchFamily="34" charset="0"/>
                </a:rPr>
                <a:t>Processor</a:t>
              </a:r>
            </a:p>
          </p:txBody>
        </p:sp>
        <p:pic>
          <p:nvPicPr>
            <p:cNvPr id="214" name="Picture 213">
              <a:extLst>
                <a:ext uri="{FF2B5EF4-FFF2-40B4-BE49-F238E27FC236}">
                  <a16:creationId xmlns:a16="http://schemas.microsoft.com/office/drawing/2014/main" id="{F12B7336-474D-4093-9E06-0A504144C8FE}"/>
                </a:ext>
              </a:extLst>
            </p:cNvPr>
            <p:cNvPicPr>
              <a:picLocks noChangeAspect="1"/>
            </p:cNvPicPr>
            <p:nvPr/>
          </p:nvPicPr>
          <p:blipFill>
            <a:blip r:embed="rId14"/>
            <a:stretch>
              <a:fillRect/>
            </a:stretch>
          </p:blipFill>
          <p:spPr>
            <a:xfrm>
              <a:off x="8025006" y="3684934"/>
              <a:ext cx="508972" cy="508972"/>
            </a:xfrm>
            <a:prstGeom prst="rect">
              <a:avLst/>
            </a:prstGeom>
          </p:spPr>
        </p:pic>
      </p:grpSp>
      <p:pic>
        <p:nvPicPr>
          <p:cNvPr id="227" name="Picture 226">
            <a:extLst>
              <a:ext uri="{FF2B5EF4-FFF2-40B4-BE49-F238E27FC236}">
                <a16:creationId xmlns:a16="http://schemas.microsoft.com/office/drawing/2014/main" id="{AB5AC7D1-E9CB-4A6A-8938-D544F27E2D41}"/>
              </a:ext>
            </a:extLst>
          </p:cNvPr>
          <p:cNvPicPr>
            <a:picLocks noChangeAspect="1"/>
          </p:cNvPicPr>
          <p:nvPr/>
        </p:nvPicPr>
        <p:blipFill>
          <a:blip r:embed="rId15"/>
          <a:stretch>
            <a:fillRect/>
          </a:stretch>
        </p:blipFill>
        <p:spPr>
          <a:xfrm>
            <a:off x="5441243" y="4525052"/>
            <a:ext cx="600290" cy="602640"/>
          </a:xfrm>
          <a:prstGeom prst="rect">
            <a:avLst/>
          </a:prstGeom>
        </p:spPr>
      </p:pic>
      <p:grpSp>
        <p:nvGrpSpPr>
          <p:cNvPr id="241" name="Group 240">
            <a:extLst>
              <a:ext uri="{FF2B5EF4-FFF2-40B4-BE49-F238E27FC236}">
                <a16:creationId xmlns:a16="http://schemas.microsoft.com/office/drawing/2014/main" id="{6B6644F7-5F0E-450D-9F63-D5D764689AAB}"/>
              </a:ext>
            </a:extLst>
          </p:cNvPr>
          <p:cNvGrpSpPr/>
          <p:nvPr/>
        </p:nvGrpSpPr>
        <p:grpSpPr>
          <a:xfrm>
            <a:off x="6898728" y="4465183"/>
            <a:ext cx="1734550" cy="711176"/>
            <a:chOff x="7037061" y="4554222"/>
            <a:chExt cx="1769331" cy="725437"/>
          </a:xfrm>
        </p:grpSpPr>
        <p:sp>
          <p:nvSpPr>
            <p:cNvPr id="229" name="Rectangle 228">
              <a:extLst>
                <a:ext uri="{FF2B5EF4-FFF2-40B4-BE49-F238E27FC236}">
                  <a16:creationId xmlns:a16="http://schemas.microsoft.com/office/drawing/2014/main" id="{040F7E2C-7628-441C-A608-1A4F4BBAC6BC}"/>
                </a:ext>
              </a:extLst>
            </p:cNvPr>
            <p:cNvSpPr/>
            <p:nvPr/>
          </p:nvSpPr>
          <p:spPr>
            <a:xfrm>
              <a:off x="7037061" y="4554222"/>
              <a:ext cx="1769331" cy="725437"/>
            </a:xfrm>
            <a:prstGeom prst="rect">
              <a:avLst/>
            </a:prstGeom>
            <a:solidFill>
              <a:schemeClr val="bg2"/>
            </a:solidFill>
            <a:ln w="3175">
              <a:solidFill>
                <a:schemeClr val="accent3"/>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89642" tIns="89642" rIns="0" bIns="89617" numCol="1" spcCol="0" rtlCol="0" fromWordArt="0" anchor="b" anchorCtr="0" forceAA="0" compatLnSpc="1">
              <a:prstTxWarp prst="textNoShape">
                <a:avLst/>
              </a:prstTxWarp>
              <a:noAutofit/>
            </a:bodyPr>
            <a:lstStyle/>
            <a:p>
              <a:pPr defTabSz="895747" fontAlgn="base">
                <a:lnSpc>
                  <a:spcPct val="90000"/>
                </a:lnSpc>
                <a:spcBef>
                  <a:spcPct val="0"/>
                </a:spcBef>
              </a:pPr>
              <a:r>
                <a:rPr lang="en-US" sz="1078" dirty="0">
                  <a:solidFill>
                    <a:prstClr val="white"/>
                  </a:solidFill>
                  <a:latin typeface="Segoe UI"/>
                  <a:ea typeface="Segoe UI" pitchFamily="34" charset="0"/>
                  <a:cs typeface="Segoe UI" pitchFamily="34" charset="0"/>
                </a:rPr>
                <a:t>Manage </a:t>
              </a:r>
              <a:br>
                <a:rPr lang="en-US" sz="1078" dirty="0">
                  <a:solidFill>
                    <a:prstClr val="white"/>
                  </a:solidFill>
                  <a:latin typeface="Segoe UI"/>
                  <a:ea typeface="Segoe UI" pitchFamily="34" charset="0"/>
                  <a:cs typeface="Segoe UI" pitchFamily="34" charset="0"/>
                </a:rPr>
              </a:br>
              <a:r>
                <a:rPr lang="en-US" sz="1078" dirty="0">
                  <a:solidFill>
                    <a:prstClr val="white"/>
                  </a:solidFill>
                  <a:latin typeface="Segoe UI"/>
                  <a:ea typeface="Segoe UI" pitchFamily="34" charset="0"/>
                  <a:cs typeface="Segoe UI" pitchFamily="34" charset="0"/>
                </a:rPr>
                <a:t>State</a:t>
              </a:r>
            </a:p>
          </p:txBody>
        </p:sp>
        <p:pic>
          <p:nvPicPr>
            <p:cNvPr id="233" name="Picture 232">
              <a:extLst>
                <a:ext uri="{FF2B5EF4-FFF2-40B4-BE49-F238E27FC236}">
                  <a16:creationId xmlns:a16="http://schemas.microsoft.com/office/drawing/2014/main" id="{CBF465D2-8F7D-485F-86FC-B0F30C1D84D1}"/>
                </a:ext>
              </a:extLst>
            </p:cNvPr>
            <p:cNvPicPr>
              <a:picLocks noChangeAspect="1"/>
            </p:cNvPicPr>
            <p:nvPr/>
          </p:nvPicPr>
          <p:blipFill>
            <a:blip r:embed="rId16"/>
            <a:stretch>
              <a:fillRect/>
            </a:stretch>
          </p:blipFill>
          <p:spPr>
            <a:xfrm>
              <a:off x="8089088" y="4658261"/>
              <a:ext cx="436437" cy="532569"/>
            </a:xfrm>
            <a:prstGeom prst="rect">
              <a:avLst/>
            </a:prstGeom>
          </p:spPr>
        </p:pic>
      </p:grpSp>
      <p:cxnSp>
        <p:nvCxnSpPr>
          <p:cNvPr id="236" name="Straight Arrow Connector 235">
            <a:extLst>
              <a:ext uri="{FF2B5EF4-FFF2-40B4-BE49-F238E27FC236}">
                <a16:creationId xmlns:a16="http://schemas.microsoft.com/office/drawing/2014/main" id="{459C40F1-12AE-4707-B7B1-EE26A8929194}"/>
              </a:ext>
            </a:extLst>
          </p:cNvPr>
          <p:cNvCxnSpPr>
            <a:stCxn id="8" idx="3"/>
            <a:endCxn id="118" idx="1"/>
          </p:cNvCxnSpPr>
          <p:nvPr/>
        </p:nvCxnSpPr>
        <p:spPr>
          <a:xfrm>
            <a:off x="5953730" y="2915191"/>
            <a:ext cx="930808" cy="3447"/>
          </a:xfrm>
          <a:prstGeom prst="straightConnector1">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238" name="Straight Arrow Connector 237">
            <a:extLst>
              <a:ext uri="{FF2B5EF4-FFF2-40B4-BE49-F238E27FC236}">
                <a16:creationId xmlns:a16="http://schemas.microsoft.com/office/drawing/2014/main" id="{C011D30D-B5E1-4CCA-906F-73748A272AB5}"/>
              </a:ext>
            </a:extLst>
          </p:cNvPr>
          <p:cNvCxnSpPr>
            <a:stCxn id="229" idx="1"/>
            <a:endCxn id="227" idx="3"/>
          </p:cNvCxnSpPr>
          <p:nvPr/>
        </p:nvCxnSpPr>
        <p:spPr>
          <a:xfrm flipH="1">
            <a:off x="6041532" y="4820771"/>
            <a:ext cx="857195" cy="5601"/>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 name="Rectangle 2">
            <a:extLst>
              <a:ext uri="{FF2B5EF4-FFF2-40B4-BE49-F238E27FC236}">
                <a16:creationId xmlns:a16="http://schemas.microsoft.com/office/drawing/2014/main" id="{AB4C05D6-0298-42B8-B50D-E36FA31D3DAE}"/>
              </a:ext>
            </a:extLst>
          </p:cNvPr>
          <p:cNvSpPr/>
          <p:nvPr/>
        </p:nvSpPr>
        <p:spPr bwMode="auto">
          <a:xfrm>
            <a:off x="8797860" y="1815453"/>
            <a:ext cx="3127221" cy="4123509"/>
          </a:xfrm>
          <a:prstGeom prst="rect">
            <a:avLst/>
          </a:prstGeom>
          <a:solidFill>
            <a:schemeClr val="accent1"/>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45720" rIns="0" bIns="45720" numCol="1" rtlCol="0" anchor="ctr" anchorCtr="0" compatLnSpc="1">
            <a:prstTxWarp prst="textNoShape">
              <a:avLst/>
            </a:prstTxWarp>
          </a:bodyPr>
          <a:lstStyle/>
          <a:p>
            <a:pPr algn="ctr" defTabSz="914102" eaLnBrk="0" fontAlgn="base" hangingPunct="0">
              <a:spcBef>
                <a:spcPct val="0"/>
              </a:spcBef>
              <a:spcAft>
                <a:spcPct val="0"/>
              </a:spcAft>
            </a:pPr>
            <a:endParaRPr lang="sv-SE" sz="1961" dirty="0">
              <a:gradFill>
                <a:gsLst>
                  <a:gs pos="5417">
                    <a:srgbClr val="B9D80A"/>
                  </a:gs>
                  <a:gs pos="100000">
                    <a:srgbClr val="B9D80A"/>
                  </a:gs>
                </a:gsLst>
                <a:lin ang="5400000" scaled="0"/>
              </a:gradFill>
              <a:latin typeface="Segoe UI"/>
            </a:endParaRPr>
          </a:p>
        </p:txBody>
      </p:sp>
      <p:grpSp>
        <p:nvGrpSpPr>
          <p:cNvPr id="9" name="Group 8">
            <a:extLst>
              <a:ext uri="{FF2B5EF4-FFF2-40B4-BE49-F238E27FC236}">
                <a16:creationId xmlns:a16="http://schemas.microsoft.com/office/drawing/2014/main" id="{27F326F7-3654-4424-BCDD-1E98EB90AAC9}"/>
              </a:ext>
            </a:extLst>
          </p:cNvPr>
          <p:cNvGrpSpPr/>
          <p:nvPr/>
        </p:nvGrpSpPr>
        <p:grpSpPr>
          <a:xfrm>
            <a:off x="10794438" y="3379682"/>
            <a:ext cx="963494" cy="948223"/>
            <a:chOff x="11105419" y="4951504"/>
            <a:chExt cx="982814" cy="967237"/>
          </a:xfrm>
        </p:grpSpPr>
        <p:sp>
          <p:nvSpPr>
            <p:cNvPr id="47" name="Rectangle 46">
              <a:extLst>
                <a:ext uri="{FF2B5EF4-FFF2-40B4-BE49-F238E27FC236}">
                  <a16:creationId xmlns:a16="http://schemas.microsoft.com/office/drawing/2014/main" id="{EBD2CFC4-F7C0-4309-91CD-EE53C461DA14}"/>
                </a:ext>
              </a:extLst>
            </p:cNvPr>
            <p:cNvSpPr/>
            <p:nvPr/>
          </p:nvSpPr>
          <p:spPr>
            <a:xfrm>
              <a:off x="11105419" y="4951504"/>
              <a:ext cx="982814" cy="967237"/>
            </a:xfrm>
            <a:prstGeom prst="rect">
              <a:avLst/>
            </a:prstGeom>
            <a:solidFill>
              <a:schemeClr val="bg2"/>
            </a:solidFill>
            <a:ln w="3175">
              <a:solidFill>
                <a:schemeClr val="accent3"/>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89642" tIns="89642" rIns="0" bIns="89617" numCol="1" spcCol="0" rtlCol="0" fromWordArt="0" anchor="b" anchorCtr="0" forceAA="0" compatLnSpc="1">
              <a:prstTxWarp prst="textNoShape">
                <a:avLst/>
              </a:prstTxWarp>
              <a:noAutofit/>
            </a:bodyPr>
            <a:lstStyle/>
            <a:p>
              <a:pPr algn="ctr" defTabSz="895747" fontAlgn="base">
                <a:lnSpc>
                  <a:spcPct val="90000"/>
                </a:lnSpc>
                <a:spcBef>
                  <a:spcPct val="0"/>
                </a:spcBef>
              </a:pPr>
              <a:r>
                <a:rPr lang="en-US" sz="1078" dirty="0">
                  <a:solidFill>
                    <a:prstClr val="white"/>
                  </a:solidFill>
                  <a:latin typeface="Segoe UI"/>
                  <a:ea typeface="Segoe UI" pitchFamily="34" charset="0"/>
                  <a:cs typeface="Segoe UI" pitchFamily="34" charset="0"/>
                </a:rPr>
                <a:t>Custom App</a:t>
              </a:r>
            </a:p>
          </p:txBody>
        </p:sp>
        <p:pic>
          <p:nvPicPr>
            <p:cNvPr id="133124" name="Picture 4" descr="Image result for node js">
              <a:extLst>
                <a:ext uri="{FF2B5EF4-FFF2-40B4-BE49-F238E27FC236}">
                  <a16:creationId xmlns:a16="http://schemas.microsoft.com/office/drawing/2014/main" id="{4C636FF2-74EC-4CA3-A128-E70D3C045A33}"/>
                </a:ext>
              </a:extLst>
            </p:cNvPr>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1345518" y="5092948"/>
              <a:ext cx="502615" cy="482511"/>
            </a:xfrm>
            <a:prstGeom prst="rect">
              <a:avLst/>
            </a:prstGeom>
            <a:noFill/>
            <a:extLst>
              <a:ext uri="{909E8E84-426E-40DD-AFC4-6F175D3DCCD1}">
                <a14:hiddenFill xmlns:a14="http://schemas.microsoft.com/office/drawing/2010/main">
                  <a:solidFill>
                    <a:srgbClr val="FFFFFF"/>
                  </a:solidFill>
                </a14:hiddenFill>
              </a:ext>
            </a:extLst>
          </p:spPr>
        </p:pic>
      </p:grpSp>
      <p:cxnSp>
        <p:nvCxnSpPr>
          <p:cNvPr id="11" name="Connector: Elbow 10">
            <a:extLst>
              <a:ext uri="{FF2B5EF4-FFF2-40B4-BE49-F238E27FC236}">
                <a16:creationId xmlns:a16="http://schemas.microsoft.com/office/drawing/2014/main" id="{C787B3D6-4FF3-4963-9054-F771533B9491}"/>
              </a:ext>
            </a:extLst>
          </p:cNvPr>
          <p:cNvCxnSpPr>
            <a:cxnSpLocks/>
            <a:stCxn id="47" idx="1"/>
            <a:endCxn id="216" idx="3"/>
          </p:cNvCxnSpPr>
          <p:nvPr/>
        </p:nvCxnSpPr>
        <p:spPr>
          <a:xfrm rot="10800000" flipV="1">
            <a:off x="8619089" y="3853793"/>
            <a:ext cx="2175351" cy="1218"/>
          </a:xfrm>
          <a:prstGeom prst="bentConnector3">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22" name="Connector: Elbow 21">
            <a:extLst>
              <a:ext uri="{FF2B5EF4-FFF2-40B4-BE49-F238E27FC236}">
                <a16:creationId xmlns:a16="http://schemas.microsoft.com/office/drawing/2014/main" id="{0C0390E6-BE0F-420B-BFEA-746F4E5AC4B3}"/>
              </a:ext>
            </a:extLst>
          </p:cNvPr>
          <p:cNvCxnSpPr>
            <a:cxnSpLocks/>
          </p:cNvCxnSpPr>
          <p:nvPr/>
        </p:nvCxnSpPr>
        <p:spPr>
          <a:xfrm>
            <a:off x="5651544" y="3377704"/>
            <a:ext cx="1216474" cy="470558"/>
          </a:xfrm>
          <a:prstGeom prst="bentConnector3">
            <a:avLst>
              <a:gd name="adj1" fmla="val 489"/>
            </a:avLst>
          </a:prstGeom>
          <a:ln>
            <a:solidFill>
              <a:schemeClr val="tx1"/>
            </a:solidFill>
            <a:prstDash val="dash"/>
            <a:headEnd type="none"/>
            <a:tailEnd type="triangle"/>
          </a:ln>
        </p:spPr>
        <p:style>
          <a:lnRef idx="1">
            <a:schemeClr val="accent1"/>
          </a:lnRef>
          <a:fillRef idx="0">
            <a:schemeClr val="accent1"/>
          </a:fillRef>
          <a:effectRef idx="0">
            <a:schemeClr val="accent1"/>
          </a:effectRef>
          <a:fontRef idx="minor">
            <a:schemeClr val="tx1"/>
          </a:fontRef>
        </p:style>
      </p:cxnSp>
      <p:cxnSp>
        <p:nvCxnSpPr>
          <p:cNvPr id="20" name="Connector: Elbow 19">
            <a:extLst>
              <a:ext uri="{FF2B5EF4-FFF2-40B4-BE49-F238E27FC236}">
                <a16:creationId xmlns:a16="http://schemas.microsoft.com/office/drawing/2014/main" id="{13FCCB96-A0B5-4315-BBCD-114D0A32146C}"/>
              </a:ext>
            </a:extLst>
          </p:cNvPr>
          <p:cNvCxnSpPr>
            <a:cxnSpLocks/>
          </p:cNvCxnSpPr>
          <p:nvPr/>
        </p:nvCxnSpPr>
        <p:spPr>
          <a:xfrm rot="10800000">
            <a:off x="5712496" y="3387705"/>
            <a:ext cx="1155522" cy="387332"/>
          </a:xfrm>
          <a:prstGeom prst="bentConnector2">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225" name="Connector: Elbow 224">
            <a:extLst>
              <a:ext uri="{FF2B5EF4-FFF2-40B4-BE49-F238E27FC236}">
                <a16:creationId xmlns:a16="http://schemas.microsoft.com/office/drawing/2014/main" id="{6B249115-9EB4-4629-80DB-2D8A7AD54E40}"/>
              </a:ext>
            </a:extLst>
          </p:cNvPr>
          <p:cNvCxnSpPr>
            <a:cxnSpLocks/>
          </p:cNvCxnSpPr>
          <p:nvPr/>
        </p:nvCxnSpPr>
        <p:spPr>
          <a:xfrm>
            <a:off x="8667193" y="4006852"/>
            <a:ext cx="2080842" cy="1041"/>
          </a:xfrm>
          <a:prstGeom prst="bentConnector3">
            <a:avLst>
              <a:gd name="adj1" fmla="val 50000"/>
            </a:avLst>
          </a:prstGeom>
          <a:ln>
            <a:solidFill>
              <a:schemeClr val="tx1"/>
            </a:solidFill>
            <a:prstDash val="dash"/>
            <a:headEnd type="non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7783390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8">
                                            <p:txEl>
                                              <p:pRg st="6" end="6"/>
                                            </p:txEl>
                                          </p:spTgt>
                                        </p:tgtEl>
                                        <p:attrNameLst>
                                          <p:attrName>style.visibility</p:attrName>
                                        </p:attrNameLst>
                                      </p:cBhvr>
                                      <p:to>
                                        <p:strVal val="visible"/>
                                      </p:to>
                                    </p:set>
                                    <p:animEffect transition="in" filter="fade">
                                      <p:cBhvr>
                                        <p:cTn id="7" dur="500"/>
                                        <p:tgtEl>
                                          <p:spTgt spid="88">
                                            <p:txEl>
                                              <p:pRg st="6" end="6"/>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88">
                                            <p:txEl>
                                              <p:pRg st="7" end="7"/>
                                            </p:txEl>
                                          </p:spTgt>
                                        </p:tgtEl>
                                        <p:attrNameLst>
                                          <p:attrName>style.visibility</p:attrName>
                                        </p:attrNameLst>
                                      </p:cBhvr>
                                      <p:to>
                                        <p:strVal val="visible"/>
                                      </p:to>
                                    </p:set>
                                    <p:animEffect transition="in" filter="fade">
                                      <p:cBhvr>
                                        <p:cTn id="10" dur="500"/>
                                        <p:tgtEl>
                                          <p:spTgt spid="88">
                                            <p:txEl>
                                              <p:pRg st="7" end="7"/>
                                            </p:txEl>
                                          </p:spTgt>
                                        </p:tgtEl>
                                      </p:cBhvr>
                                    </p:animEffect>
                                  </p:childTnLst>
                                </p:cTn>
                              </p:par>
                            </p:childTnLst>
                          </p:cTn>
                        </p:par>
                        <p:par>
                          <p:cTn id="11" fill="hold">
                            <p:stCondLst>
                              <p:cond delay="500"/>
                            </p:stCondLst>
                            <p:childTnLst>
                              <p:par>
                                <p:cTn id="12" presetID="10" presetClass="entr" presetSubtype="0" fill="hold" grpId="0" nodeType="after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500"/>
                                        <p:tgtEl>
                                          <p:spTgt spid="3"/>
                                        </p:tgtEl>
                                      </p:cBhvr>
                                    </p:animEffect>
                                  </p:childTnLst>
                                </p:cTn>
                              </p:par>
                              <p:par>
                                <p:cTn id="15" presetID="10" presetClass="exit" presetSubtype="0" fill="hold" nodeType="withEffect">
                                  <p:stCondLst>
                                    <p:cond delay="0"/>
                                  </p:stCondLst>
                                  <p:childTnLst>
                                    <p:animEffect transition="out" filter="fade">
                                      <p:cBhvr>
                                        <p:cTn id="16" dur="500"/>
                                        <p:tgtEl>
                                          <p:spTgt spid="238"/>
                                        </p:tgtEl>
                                      </p:cBhvr>
                                    </p:animEffect>
                                    <p:set>
                                      <p:cBhvr>
                                        <p:cTn id="17" dur="1" fill="hold">
                                          <p:stCondLst>
                                            <p:cond delay="499"/>
                                          </p:stCondLst>
                                        </p:cTn>
                                        <p:tgtEl>
                                          <p:spTgt spid="238"/>
                                        </p:tgtEl>
                                        <p:attrNameLst>
                                          <p:attrName>style.visibility</p:attrName>
                                        </p:attrNameLst>
                                      </p:cBhvr>
                                      <p:to>
                                        <p:strVal val="hidden"/>
                                      </p:to>
                                    </p:set>
                                  </p:childTnLst>
                                </p:cTn>
                              </p:par>
                              <p:par>
                                <p:cTn id="18" presetID="10" presetClass="exit" presetSubtype="0" fill="hold" nodeType="withEffect">
                                  <p:stCondLst>
                                    <p:cond delay="0"/>
                                  </p:stCondLst>
                                  <p:childTnLst>
                                    <p:animEffect transition="out" filter="fade">
                                      <p:cBhvr>
                                        <p:cTn id="19" dur="500"/>
                                        <p:tgtEl>
                                          <p:spTgt spid="227"/>
                                        </p:tgtEl>
                                      </p:cBhvr>
                                    </p:animEffect>
                                    <p:set>
                                      <p:cBhvr>
                                        <p:cTn id="20" dur="1" fill="hold">
                                          <p:stCondLst>
                                            <p:cond delay="499"/>
                                          </p:stCondLst>
                                        </p:cTn>
                                        <p:tgtEl>
                                          <p:spTgt spid="227"/>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500"/>
                                        <p:tgtEl>
                                          <p:spTgt spid="9"/>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fade">
                                      <p:cBhvr>
                                        <p:cTn id="30" dur="500"/>
                                        <p:tgtEl>
                                          <p:spTgt spid="11"/>
                                        </p:tgtEl>
                                      </p:cBhvr>
                                    </p:animEffect>
                                  </p:childTnLst>
                                </p:cTn>
                              </p:par>
                            </p:childTnLst>
                          </p:cTn>
                        </p:par>
                        <p:par>
                          <p:cTn id="31" fill="hold">
                            <p:stCondLst>
                              <p:cond delay="500"/>
                            </p:stCondLst>
                            <p:childTnLst>
                              <p:par>
                                <p:cTn id="32" presetID="26" presetClass="emph" presetSubtype="0" fill="hold" nodeType="afterEffect">
                                  <p:stCondLst>
                                    <p:cond delay="0"/>
                                  </p:stCondLst>
                                  <p:childTnLst>
                                    <p:animEffect transition="out" filter="fade">
                                      <p:cBhvr>
                                        <p:cTn id="33" dur="500" tmFilter="0, 0; .2, .5; .8, .5; 1, 0"/>
                                        <p:tgtEl>
                                          <p:spTgt spid="31"/>
                                        </p:tgtEl>
                                      </p:cBhvr>
                                    </p:animEffect>
                                    <p:animScale>
                                      <p:cBhvr>
                                        <p:cTn id="34" dur="250" autoRev="1" fill="hold"/>
                                        <p:tgtEl>
                                          <p:spTgt spid="31"/>
                                        </p:tgtEl>
                                      </p:cBhvr>
                                      <p:by x="105000" y="105000"/>
                                    </p:animScale>
                                  </p:childTnLst>
                                </p:cTn>
                              </p:par>
                            </p:childTnLst>
                          </p:cTn>
                        </p:par>
                        <p:par>
                          <p:cTn id="35" fill="hold">
                            <p:stCondLst>
                              <p:cond delay="1000"/>
                            </p:stCondLst>
                            <p:childTnLst>
                              <p:par>
                                <p:cTn id="36" presetID="10" presetClass="entr" presetSubtype="0" fill="hold" nodeType="afterEffect">
                                  <p:stCondLst>
                                    <p:cond delay="0"/>
                                  </p:stCondLst>
                                  <p:childTnLst>
                                    <p:set>
                                      <p:cBhvr>
                                        <p:cTn id="37" dur="1" fill="hold">
                                          <p:stCondLst>
                                            <p:cond delay="0"/>
                                          </p:stCondLst>
                                        </p:cTn>
                                        <p:tgtEl>
                                          <p:spTgt spid="20"/>
                                        </p:tgtEl>
                                        <p:attrNameLst>
                                          <p:attrName>style.visibility</p:attrName>
                                        </p:attrNameLst>
                                      </p:cBhvr>
                                      <p:to>
                                        <p:strVal val="visible"/>
                                      </p:to>
                                    </p:set>
                                    <p:animEffect transition="in" filter="fade">
                                      <p:cBhvr>
                                        <p:cTn id="38" dur="500"/>
                                        <p:tgtEl>
                                          <p:spTgt spid="20"/>
                                        </p:tgtEl>
                                      </p:cBhvr>
                                    </p:animEffect>
                                  </p:childTnLst>
                                </p:cTn>
                              </p:par>
                            </p:childTnLst>
                          </p:cTn>
                        </p:par>
                        <p:par>
                          <p:cTn id="39" fill="hold">
                            <p:stCondLst>
                              <p:cond delay="1500"/>
                            </p:stCondLst>
                            <p:childTnLst>
                              <p:par>
                                <p:cTn id="40" presetID="10" presetClass="entr" presetSubtype="0" fill="hold" nodeType="after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fade">
                                      <p:cBhvr>
                                        <p:cTn id="42" dur="500"/>
                                        <p:tgtEl>
                                          <p:spTgt spid="22"/>
                                        </p:tgtEl>
                                      </p:cBhvr>
                                    </p:animEffect>
                                  </p:childTnLst>
                                </p:cTn>
                              </p:par>
                            </p:childTnLst>
                          </p:cTn>
                        </p:par>
                        <p:par>
                          <p:cTn id="43" fill="hold">
                            <p:stCondLst>
                              <p:cond delay="2000"/>
                            </p:stCondLst>
                            <p:childTnLst>
                              <p:par>
                                <p:cTn id="44" presetID="26" presetClass="emph" presetSubtype="0" fill="hold" nodeType="afterEffect">
                                  <p:stCondLst>
                                    <p:cond delay="0"/>
                                  </p:stCondLst>
                                  <p:childTnLst>
                                    <p:animEffect transition="out" filter="fade">
                                      <p:cBhvr>
                                        <p:cTn id="45" dur="500" tmFilter="0, 0; .2, .5; .8, .5; 1, 0"/>
                                        <p:tgtEl>
                                          <p:spTgt spid="31"/>
                                        </p:tgtEl>
                                      </p:cBhvr>
                                    </p:animEffect>
                                    <p:animScale>
                                      <p:cBhvr>
                                        <p:cTn id="46" dur="250" autoRev="1" fill="hold"/>
                                        <p:tgtEl>
                                          <p:spTgt spid="31"/>
                                        </p:tgtEl>
                                      </p:cBhvr>
                                      <p:by x="105000" y="105000"/>
                                    </p:animScale>
                                  </p:childTnLst>
                                </p:cTn>
                              </p:par>
                            </p:childTnLst>
                          </p:cTn>
                        </p:par>
                        <p:par>
                          <p:cTn id="47" fill="hold">
                            <p:stCondLst>
                              <p:cond delay="2500"/>
                            </p:stCondLst>
                            <p:childTnLst>
                              <p:par>
                                <p:cTn id="48" presetID="10" presetClass="entr" presetSubtype="0" fill="hold" nodeType="afterEffect">
                                  <p:stCondLst>
                                    <p:cond delay="0"/>
                                  </p:stCondLst>
                                  <p:childTnLst>
                                    <p:set>
                                      <p:cBhvr>
                                        <p:cTn id="49" dur="1" fill="hold">
                                          <p:stCondLst>
                                            <p:cond delay="0"/>
                                          </p:stCondLst>
                                        </p:cTn>
                                        <p:tgtEl>
                                          <p:spTgt spid="225"/>
                                        </p:tgtEl>
                                        <p:attrNameLst>
                                          <p:attrName>style.visibility</p:attrName>
                                        </p:attrNameLst>
                                      </p:cBhvr>
                                      <p:to>
                                        <p:strVal val="visible"/>
                                      </p:to>
                                    </p:set>
                                    <p:animEffect transition="in" filter="fade">
                                      <p:cBhvr>
                                        <p:cTn id="50" dur="500"/>
                                        <p:tgtEl>
                                          <p:spTgt spid="2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E40C6AD-30D4-43E6-889D-6EF448B3A466}"/>
              </a:ext>
            </a:extLst>
          </p:cNvPr>
          <p:cNvSpPr>
            <a:spLocks noGrp="1"/>
          </p:cNvSpPr>
          <p:nvPr>
            <p:ph type="body" sz="quarter" idx="10"/>
          </p:nvPr>
        </p:nvSpPr>
        <p:spPr>
          <a:xfrm>
            <a:off x="274639" y="1562365"/>
            <a:ext cx="11653523" cy="4602798"/>
          </a:xfrm>
        </p:spPr>
        <p:txBody>
          <a:bodyPr/>
          <a:lstStyle/>
          <a:p>
            <a:r>
              <a:rPr lang="en-US" dirty="0"/>
              <a:t>AMQP / AMQP-WS</a:t>
            </a:r>
          </a:p>
          <a:p>
            <a:pPr lvl="1"/>
            <a:r>
              <a:rPr lang="en-US" dirty="0"/>
              <a:t>Support </a:t>
            </a:r>
            <a:r>
              <a:rPr lang="en-US" b="1" dirty="0"/>
              <a:t>Complete, Reject and Abort</a:t>
            </a:r>
            <a:r>
              <a:rPr lang="en-US" dirty="0"/>
              <a:t> on receiving messages.</a:t>
            </a:r>
          </a:p>
          <a:p>
            <a:pPr lvl="1"/>
            <a:r>
              <a:rPr lang="en-US" dirty="0"/>
              <a:t>Supports </a:t>
            </a:r>
            <a:r>
              <a:rPr lang="en-US" b="1" dirty="0"/>
              <a:t>Exactly once </a:t>
            </a:r>
            <a:r>
              <a:rPr lang="en-US" dirty="0"/>
              <a:t>delivery</a:t>
            </a:r>
            <a:endParaRPr lang="en-US" b="1" dirty="0"/>
          </a:p>
          <a:p>
            <a:pPr lvl="1"/>
            <a:r>
              <a:rPr lang="en-US" dirty="0"/>
              <a:t>Support message </a:t>
            </a:r>
            <a:r>
              <a:rPr lang="en-US" b="1" dirty="0"/>
              <a:t>Meta data</a:t>
            </a:r>
            <a:endParaRPr lang="en-US" dirty="0"/>
          </a:p>
          <a:p>
            <a:r>
              <a:rPr lang="en-US" dirty="0"/>
              <a:t>MQTT / MQTT-WS</a:t>
            </a:r>
          </a:p>
          <a:p>
            <a:pPr lvl="1"/>
            <a:r>
              <a:rPr lang="en-US" dirty="0"/>
              <a:t>Supports </a:t>
            </a:r>
            <a:r>
              <a:rPr lang="en-US" b="1" dirty="0"/>
              <a:t>Device State</a:t>
            </a:r>
            <a:endParaRPr lang="en-US" dirty="0"/>
          </a:p>
          <a:p>
            <a:pPr lvl="1"/>
            <a:r>
              <a:rPr lang="en-US" dirty="0"/>
              <a:t>Supports </a:t>
            </a:r>
            <a:r>
              <a:rPr lang="en-US" b="1" dirty="0"/>
              <a:t>Device Methods</a:t>
            </a:r>
          </a:p>
          <a:p>
            <a:pPr lvl="1"/>
            <a:r>
              <a:rPr lang="en-US" dirty="0"/>
              <a:t>Supports</a:t>
            </a:r>
            <a:r>
              <a:rPr lang="en-US" b="1" dirty="0"/>
              <a:t> </a:t>
            </a:r>
            <a:r>
              <a:rPr lang="sv-SE" b="1" dirty="0" err="1"/>
              <a:t>QoS</a:t>
            </a:r>
            <a:r>
              <a:rPr lang="sv-SE" b="1" dirty="0"/>
              <a:t> 0 &amp; 1 </a:t>
            </a:r>
            <a:r>
              <a:rPr lang="sv-SE" dirty="0"/>
              <a:t>(”at </a:t>
            </a:r>
            <a:r>
              <a:rPr lang="sv-SE" dirty="0" err="1"/>
              <a:t>most</a:t>
            </a:r>
            <a:r>
              <a:rPr lang="sv-SE" dirty="0"/>
              <a:t> </a:t>
            </a:r>
            <a:r>
              <a:rPr lang="sv-SE" dirty="0" err="1"/>
              <a:t>once</a:t>
            </a:r>
            <a:r>
              <a:rPr lang="sv-SE" dirty="0"/>
              <a:t>” and ”at </a:t>
            </a:r>
            <a:r>
              <a:rPr lang="sv-SE" dirty="0" err="1"/>
              <a:t>least</a:t>
            </a:r>
            <a:r>
              <a:rPr lang="sv-SE" dirty="0"/>
              <a:t> </a:t>
            </a:r>
            <a:r>
              <a:rPr lang="sv-SE" dirty="0" err="1"/>
              <a:t>once</a:t>
            </a:r>
            <a:r>
              <a:rPr lang="sv-SE" dirty="0"/>
              <a:t>”)</a:t>
            </a:r>
            <a:endParaRPr lang="en-US" b="1" dirty="0"/>
          </a:p>
          <a:p>
            <a:pPr lvl="1"/>
            <a:r>
              <a:rPr lang="en-US" dirty="0"/>
              <a:t>Drops connection on error</a:t>
            </a:r>
          </a:p>
        </p:txBody>
      </p:sp>
      <p:sp>
        <p:nvSpPr>
          <p:cNvPr id="2" name="Title 1">
            <a:extLst>
              <a:ext uri="{FF2B5EF4-FFF2-40B4-BE49-F238E27FC236}">
                <a16:creationId xmlns:a16="http://schemas.microsoft.com/office/drawing/2014/main" id="{853757AA-D7D7-41A0-93D9-548EE958690A}"/>
              </a:ext>
            </a:extLst>
          </p:cNvPr>
          <p:cNvSpPr>
            <a:spLocks noGrp="1"/>
          </p:cNvSpPr>
          <p:nvPr>
            <p:ph type="title"/>
          </p:nvPr>
        </p:nvSpPr>
        <p:spPr/>
        <p:txBody>
          <a:bodyPr/>
          <a:lstStyle/>
          <a:p>
            <a:r>
              <a:rPr lang="en-US" dirty="0"/>
              <a:t>Transport protocol – Functional comparison</a:t>
            </a:r>
          </a:p>
        </p:txBody>
      </p:sp>
      <p:sp>
        <p:nvSpPr>
          <p:cNvPr id="5" name="TextBox 4">
            <a:extLst>
              <a:ext uri="{FF2B5EF4-FFF2-40B4-BE49-F238E27FC236}">
                <a16:creationId xmlns:a16="http://schemas.microsoft.com/office/drawing/2014/main" id="{770640D0-B334-4158-86CA-0CF7C9E0BE00}"/>
              </a:ext>
            </a:extLst>
          </p:cNvPr>
          <p:cNvSpPr txBox="1"/>
          <p:nvPr/>
        </p:nvSpPr>
        <p:spPr>
          <a:xfrm>
            <a:off x="2166316" y="6165163"/>
            <a:ext cx="8090289" cy="615522"/>
          </a:xfrm>
          <a:prstGeom prst="rect">
            <a:avLst/>
          </a:prstGeom>
          <a:noFill/>
        </p:spPr>
        <p:txBody>
          <a:bodyPr wrap="none" lIns="179285" tIns="143428" rIns="179285" bIns="143428" rtlCol="0">
            <a:spAutoFit/>
          </a:bodyPr>
          <a:lstStyle/>
          <a:p>
            <a:pPr defTabSz="913505" eaLnBrk="0" fontAlgn="base" hangingPunct="0">
              <a:lnSpc>
                <a:spcPct val="90000"/>
              </a:lnSpc>
              <a:spcBef>
                <a:spcPct val="0"/>
              </a:spcBef>
              <a:spcAft>
                <a:spcPts val="588"/>
              </a:spcAft>
            </a:pPr>
            <a:r>
              <a:rPr lang="sv-SE" sz="2353" dirty="0">
                <a:gradFill>
                  <a:gsLst>
                    <a:gs pos="2917">
                      <a:prstClr val="white"/>
                    </a:gs>
                    <a:gs pos="30000">
                      <a:prstClr val="white"/>
                    </a:gs>
                  </a:gsLst>
                  <a:lin ang="5400000" scaled="0"/>
                </a:gradFill>
                <a:latin typeface="Segoe UI" panose="020B0502040204020203" pitchFamily="34" charset="0"/>
                <a:ea typeface="MS PGothic" panose="020B0600070205080204" pitchFamily="34" charset="-128"/>
              </a:rPr>
              <a:t>http://vasters.com/blog/From-MQTT-to-AMQP-and-back/</a:t>
            </a:r>
          </a:p>
        </p:txBody>
      </p:sp>
    </p:spTree>
    <p:extLst>
      <p:ext uri="{BB962C8B-B14F-4D97-AF65-F5344CB8AC3E}">
        <p14:creationId xmlns:p14="http://schemas.microsoft.com/office/powerpoint/2010/main" val="254812987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1FB478D-4DD5-4899-BDE3-51FD09F7E278}"/>
              </a:ext>
            </a:extLst>
          </p:cNvPr>
          <p:cNvSpPr txBox="1"/>
          <p:nvPr/>
        </p:nvSpPr>
        <p:spPr>
          <a:xfrm>
            <a:off x="1114424" y="2581275"/>
            <a:ext cx="11077575" cy="2985433"/>
          </a:xfrm>
          <a:prstGeom prst="rect">
            <a:avLst/>
          </a:prstGeom>
          <a:noFill/>
        </p:spPr>
        <p:txBody>
          <a:bodyPr wrap="square" rtlCol="0">
            <a:spAutoFit/>
          </a:bodyPr>
          <a:lstStyle/>
          <a:p>
            <a:r>
              <a:rPr lang="en-US" sz="7200" dirty="0">
                <a:latin typeface="Segoe UI Light" panose="020B0502040204020203" pitchFamily="34" charset="0"/>
                <a:cs typeface="Segoe UI Light" panose="020B0502040204020203" pitchFamily="34" charset="0"/>
              </a:rPr>
              <a:t>Q&amp;A</a:t>
            </a:r>
          </a:p>
          <a:p>
            <a:endParaRPr lang="en-US" sz="7200" dirty="0">
              <a:latin typeface="Segoe UI Light" panose="020B0502040204020203" pitchFamily="34" charset="0"/>
              <a:cs typeface="Segoe UI Light" panose="020B0502040204020203" pitchFamily="34" charset="0"/>
            </a:endParaRPr>
          </a:p>
          <a:p>
            <a:r>
              <a:rPr lang="en-US" sz="4400" dirty="0">
                <a:latin typeface="Segoe UI Light" panose="020B0502040204020203" pitchFamily="34" charset="0"/>
                <a:cs typeface="Segoe UI Light" panose="020B0502040204020203" pitchFamily="34" charset="0"/>
              </a:rPr>
              <a:t>(first question gets a CR7 shirt for free)</a:t>
            </a:r>
          </a:p>
        </p:txBody>
      </p:sp>
    </p:spTree>
    <p:extLst>
      <p:ext uri="{BB962C8B-B14F-4D97-AF65-F5344CB8AC3E}">
        <p14:creationId xmlns:p14="http://schemas.microsoft.com/office/powerpoint/2010/main" val="2449944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100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1FB478D-4DD5-4899-BDE3-51FD09F7E278}"/>
              </a:ext>
            </a:extLst>
          </p:cNvPr>
          <p:cNvSpPr txBox="1"/>
          <p:nvPr/>
        </p:nvSpPr>
        <p:spPr>
          <a:xfrm>
            <a:off x="1114424" y="2581275"/>
            <a:ext cx="11077575" cy="1200329"/>
          </a:xfrm>
          <a:prstGeom prst="rect">
            <a:avLst/>
          </a:prstGeom>
          <a:noFill/>
        </p:spPr>
        <p:txBody>
          <a:bodyPr wrap="square" rtlCol="0">
            <a:spAutoFit/>
          </a:bodyPr>
          <a:lstStyle/>
          <a:p>
            <a:r>
              <a:rPr lang="en-US" sz="7200" dirty="0">
                <a:latin typeface="Segoe UI Light" panose="020B0502040204020203" pitchFamily="34" charset="0"/>
                <a:cs typeface="Segoe UI Light" panose="020B0502040204020203" pitchFamily="34" charset="0"/>
              </a:rPr>
              <a:t>Thank you</a:t>
            </a:r>
          </a:p>
        </p:txBody>
      </p:sp>
    </p:spTree>
    <p:extLst>
      <p:ext uri="{BB962C8B-B14F-4D97-AF65-F5344CB8AC3E}">
        <p14:creationId xmlns:p14="http://schemas.microsoft.com/office/powerpoint/2010/main" val="80368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2CE78D1-16FF-4C58-B4DB-E0B35B5CA670}"/>
              </a:ext>
            </a:extLst>
          </p:cNvPr>
          <p:cNvSpPr/>
          <p:nvPr/>
        </p:nvSpPr>
        <p:spPr bwMode="auto">
          <a:xfrm>
            <a:off x="0" y="0"/>
            <a:ext cx="12192000" cy="6858000"/>
          </a:xfrm>
          <a:prstGeom prst="rect">
            <a:avLst/>
          </a:prstGeom>
          <a:solidFill>
            <a:schemeClr val="bg1"/>
          </a:solidFill>
          <a:ln>
            <a:solidFill>
              <a:schemeClr val="bg1"/>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46637" rIns="0" bIns="46637" numCol="1" rtlCol="0" anchor="ctr" anchorCtr="0" compatLnSpc="1">
            <a:prstTxWarp prst="textNoShape">
              <a:avLst/>
            </a:prstTxWarp>
          </a:bodyPr>
          <a:lstStyle/>
          <a:p>
            <a:pPr algn="ctr" defTabSz="932472" fontAlgn="base">
              <a:spcBef>
                <a:spcPct val="0"/>
              </a:spcBef>
              <a:spcAft>
                <a:spcPct val="0"/>
              </a:spcAft>
            </a:pPr>
            <a:r>
              <a:rPr lang="sv-SE" sz="5400" dirty="0">
                <a:solidFill>
                  <a:schemeClr val="tx1"/>
                </a:solidFill>
                <a:latin typeface="Consolas" panose="020B0609020204030204" pitchFamily="49" charset="0"/>
              </a:rPr>
              <a:t>IoT === integration</a:t>
            </a:r>
            <a:endParaRPr lang="sv-SE" sz="2000" dirty="0">
              <a:solidFill>
                <a:schemeClr val="tx1"/>
              </a:solidFill>
              <a:latin typeface="Consolas" panose="020B0609020204030204" pitchFamily="49" charset="0"/>
            </a:endParaRPr>
          </a:p>
        </p:txBody>
      </p:sp>
    </p:spTree>
    <p:extLst>
      <p:ext uri="{BB962C8B-B14F-4D97-AF65-F5344CB8AC3E}">
        <p14:creationId xmlns:p14="http://schemas.microsoft.com/office/powerpoint/2010/main" val="2172495675"/>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Introducing Microsoft Azure IoT Hub</a:t>
            </a:r>
          </a:p>
        </p:txBody>
      </p:sp>
      <p:sp>
        <p:nvSpPr>
          <p:cNvPr id="5" name="Text Placeholder 4"/>
          <p:cNvSpPr>
            <a:spLocks noGrp="1"/>
          </p:cNvSpPr>
          <p:nvPr>
            <p:ph type="body" sz="quarter" idx="10"/>
          </p:nvPr>
        </p:nvSpPr>
        <p:spPr>
          <a:xfrm>
            <a:off x="269240" y="3182580"/>
            <a:ext cx="11651870" cy="2942344"/>
          </a:xfrm>
        </p:spPr>
        <p:txBody>
          <a:bodyPr/>
          <a:lstStyle/>
          <a:p>
            <a:pPr marL="0" lvl="2">
              <a:buClr>
                <a:prstClr val="white"/>
              </a:buClr>
              <a:defRPr/>
            </a:pPr>
            <a:r>
              <a:rPr lang="en-US" sz="2800" dirty="0">
                <a:solidFill>
                  <a:prstClr val="white"/>
                </a:solidFill>
                <a:latin typeface="Segoe UI Light"/>
              </a:rPr>
              <a:t>Azure IoT Hub is designed to connect your devices to Azure. </a:t>
            </a:r>
          </a:p>
          <a:p>
            <a:pPr marL="681123" lvl="3" indent="-457112">
              <a:buClr>
                <a:prstClr val="white"/>
              </a:buClr>
              <a:buFont typeface="Webdings" panose="05030102010509060703" pitchFamily="18" charset="2"/>
              <a:buChar char=""/>
              <a:defRPr/>
            </a:pPr>
            <a:r>
              <a:rPr lang="en-US" sz="2800" dirty="0">
                <a:solidFill>
                  <a:prstClr val="white"/>
                </a:solidFill>
                <a:latin typeface="Segoe UI Light"/>
              </a:rPr>
              <a:t>Millions of simultaneously connected devices</a:t>
            </a:r>
          </a:p>
          <a:p>
            <a:pPr marL="681123" lvl="3" indent="-457112">
              <a:buClr>
                <a:prstClr val="white"/>
              </a:buClr>
              <a:buFont typeface="Webdings" panose="05030102010509060703" pitchFamily="18" charset="2"/>
              <a:buChar char=""/>
              <a:defRPr/>
            </a:pPr>
            <a:r>
              <a:rPr lang="en-US" sz="2800" dirty="0">
                <a:solidFill>
                  <a:prstClr val="white"/>
                </a:solidFill>
                <a:latin typeface="Segoe UI Light"/>
              </a:rPr>
              <a:t>Per-device authentication</a:t>
            </a:r>
          </a:p>
          <a:p>
            <a:pPr marL="681123" lvl="3" indent="-457112">
              <a:buClr>
                <a:prstClr val="white"/>
              </a:buClr>
              <a:buFont typeface="Webdings" panose="05030102010509060703" pitchFamily="18" charset="2"/>
              <a:buChar char=""/>
              <a:defRPr/>
            </a:pPr>
            <a:r>
              <a:rPr lang="en-US" sz="2800" dirty="0">
                <a:solidFill>
                  <a:prstClr val="white"/>
                </a:solidFill>
                <a:latin typeface="Segoe UI Light"/>
              </a:rPr>
              <a:t>High throughput data ingestion</a:t>
            </a:r>
          </a:p>
          <a:p>
            <a:pPr marL="681123" lvl="3" indent="-457112">
              <a:buClr>
                <a:prstClr val="white"/>
              </a:buClr>
              <a:buFont typeface="Webdings" panose="05030102010509060703" pitchFamily="18" charset="2"/>
              <a:buChar char=""/>
              <a:defRPr/>
            </a:pPr>
            <a:r>
              <a:rPr lang="en-US" sz="2800" dirty="0">
                <a:solidFill>
                  <a:prstClr val="white"/>
                </a:solidFill>
                <a:latin typeface="Segoe UI Light"/>
              </a:rPr>
              <a:t>A variety of communication patterns</a:t>
            </a:r>
          </a:p>
          <a:p>
            <a:pPr marL="681123" lvl="3" indent="-457112">
              <a:buClr>
                <a:prstClr val="white"/>
              </a:buClr>
              <a:buFont typeface="Webdings" panose="05030102010509060703" pitchFamily="18" charset="2"/>
              <a:buChar char=""/>
              <a:defRPr/>
            </a:pPr>
            <a:r>
              <a:rPr lang="en-US" sz="2800" dirty="0">
                <a:solidFill>
                  <a:prstClr val="white"/>
                </a:solidFill>
                <a:latin typeface="Segoe UI Light"/>
              </a:rPr>
              <a:t>Reliable command and control</a:t>
            </a:r>
          </a:p>
        </p:txBody>
      </p:sp>
      <p:sp>
        <p:nvSpPr>
          <p:cNvPr id="6" name="Text Placeholder 4"/>
          <p:cNvSpPr txBox="1">
            <a:spLocks/>
          </p:cNvSpPr>
          <p:nvPr/>
        </p:nvSpPr>
        <p:spPr>
          <a:xfrm>
            <a:off x="275465" y="1562366"/>
            <a:ext cx="11651870" cy="1620214"/>
          </a:xfrm>
          <a:prstGeom prst="rect">
            <a:avLst/>
          </a:prstGeom>
        </p:spPr>
        <p:txBody>
          <a:bodyPr vert="horz" wrap="square" lIns="146284" tIns="91427" rIns="146284" bIns="91427" rtlCol="0">
            <a:spAutoFit/>
          </a:bodyPr>
          <a:lstStyle>
            <a:lvl1pPr marL="0" marR="0" indent="0" algn="l" defTabSz="914192" rtl="0" eaLnBrk="1" fontAlgn="auto" latinLnBrk="0" hangingPunct="1">
              <a:lnSpc>
                <a:spcPct val="90000"/>
              </a:lnSpc>
              <a:spcBef>
                <a:spcPts val="1800"/>
              </a:spcBef>
              <a:spcAft>
                <a:spcPts val="0"/>
              </a:spcAft>
              <a:buClrTx/>
              <a:buSzPct val="90000"/>
              <a:buFont typeface="Arial" pitchFamily="34" charset="0"/>
              <a:buNone/>
              <a:tabLst/>
              <a:defRPr sz="3920" kern="1200" spc="0" baseline="0">
                <a:gradFill>
                  <a:gsLst>
                    <a:gs pos="1250">
                      <a:schemeClr val="tx1"/>
                    </a:gs>
                    <a:gs pos="99000">
                      <a:schemeClr val="tx1"/>
                    </a:gs>
                  </a:gsLst>
                  <a:lin ang="5400000" scaled="0"/>
                </a:gradFill>
                <a:latin typeface="+mj-lt"/>
                <a:ea typeface="+mn-ea"/>
                <a:cs typeface="+mn-cs"/>
              </a:defRPr>
            </a:lvl1pPr>
            <a:lvl2pPr marL="0" marR="0" indent="0" algn="l" defTabSz="914192" rtl="0" eaLnBrk="1" fontAlgn="auto" latinLnBrk="0" hangingPunct="1">
              <a:lnSpc>
                <a:spcPct val="90000"/>
              </a:lnSpc>
              <a:spcBef>
                <a:spcPts val="365"/>
              </a:spcBef>
              <a:spcAft>
                <a:spcPts val="600"/>
              </a:spcAft>
              <a:buClrTx/>
              <a:buSzPct val="90000"/>
              <a:buFontTx/>
              <a:buNone/>
              <a:tabLst/>
              <a:defRPr sz="1961" kern="1200" spc="0" baseline="0">
                <a:gradFill>
                  <a:gsLst>
                    <a:gs pos="1250">
                      <a:schemeClr val="tx1"/>
                    </a:gs>
                    <a:gs pos="100000">
                      <a:schemeClr val="tx1"/>
                    </a:gs>
                  </a:gsLst>
                  <a:lin ang="5400000" scaled="0"/>
                </a:gradFill>
                <a:latin typeface="+mn-lt"/>
                <a:ea typeface="+mn-ea"/>
                <a:cs typeface="+mn-cs"/>
              </a:defRPr>
            </a:lvl2pPr>
            <a:lvl3pPr marL="224054" marR="0" indent="0" algn="l" defTabSz="914192" rtl="0" eaLnBrk="1" fontAlgn="auto" latinLnBrk="0" hangingPunct="1">
              <a:lnSpc>
                <a:spcPct val="90000"/>
              </a:lnSpc>
              <a:spcBef>
                <a:spcPct val="20000"/>
              </a:spcBef>
              <a:spcAft>
                <a:spcPts val="0"/>
              </a:spcAft>
              <a:buClrTx/>
              <a:buSzPct val="90000"/>
              <a:buFont typeface="Arial" pitchFamily="34" charset="0"/>
              <a:buNone/>
              <a:tabLst/>
              <a:defRPr sz="1961" kern="1200" spc="0" baseline="0">
                <a:gradFill>
                  <a:gsLst>
                    <a:gs pos="1250">
                      <a:schemeClr val="tx1"/>
                    </a:gs>
                    <a:gs pos="100000">
                      <a:schemeClr val="tx1"/>
                    </a:gs>
                  </a:gsLst>
                  <a:lin ang="5400000" scaled="0"/>
                </a:gradFill>
                <a:latin typeface="+mn-lt"/>
                <a:ea typeface="+mn-ea"/>
                <a:cs typeface="+mn-cs"/>
              </a:defRPr>
            </a:lvl3pPr>
            <a:lvl4pPr marL="448107" marR="0" indent="0" algn="l" defTabSz="914192" rtl="0" eaLnBrk="1" fontAlgn="auto" latinLnBrk="0" hangingPunct="1">
              <a:lnSpc>
                <a:spcPct val="90000"/>
              </a:lnSpc>
              <a:spcBef>
                <a:spcPct val="20000"/>
              </a:spcBef>
              <a:spcAft>
                <a:spcPts val="0"/>
              </a:spcAft>
              <a:buClrTx/>
              <a:buSzPct val="90000"/>
              <a:buFont typeface="Arial" pitchFamily="34" charset="0"/>
              <a:buNone/>
              <a:tabLst/>
              <a:defRPr sz="1765" kern="1200" spc="0" baseline="0">
                <a:gradFill>
                  <a:gsLst>
                    <a:gs pos="1250">
                      <a:schemeClr val="tx1"/>
                    </a:gs>
                    <a:gs pos="100000">
                      <a:schemeClr val="tx1"/>
                    </a:gs>
                  </a:gsLst>
                  <a:lin ang="5400000" scaled="0"/>
                </a:gradFill>
                <a:latin typeface="+mn-lt"/>
                <a:ea typeface="+mn-ea"/>
                <a:cs typeface="+mn-cs"/>
              </a:defRPr>
            </a:lvl4pPr>
            <a:lvl5pPr marL="672161" marR="0" indent="0" algn="l" defTabSz="914192" rtl="0" eaLnBrk="1" fontAlgn="auto" latinLnBrk="0" hangingPunct="1">
              <a:lnSpc>
                <a:spcPct val="90000"/>
              </a:lnSpc>
              <a:spcBef>
                <a:spcPct val="20000"/>
              </a:spcBef>
              <a:spcAft>
                <a:spcPts val="0"/>
              </a:spcAft>
              <a:buClrTx/>
              <a:buSzPct val="90000"/>
              <a:buFont typeface="Arial" pitchFamily="34" charset="0"/>
              <a:buNone/>
              <a:tabLst/>
              <a:defRPr sz="1765" kern="1200" spc="0" baseline="0">
                <a:gradFill>
                  <a:gsLst>
                    <a:gs pos="1250">
                      <a:schemeClr val="tx1"/>
                    </a:gs>
                    <a:gs pos="100000">
                      <a:schemeClr val="tx1"/>
                    </a:gs>
                  </a:gsLst>
                  <a:lin ang="5400000" scaled="0"/>
                </a:gradFill>
                <a:latin typeface="+mn-lt"/>
                <a:ea typeface="+mn-ea"/>
                <a:cs typeface="+mn-cs"/>
              </a:defRPr>
            </a:lvl5pPr>
            <a:lvl6pPr marL="2514026" indent="-228548" algn="l" defTabSz="914192" rtl="0" eaLnBrk="1" latinLnBrk="0" hangingPunct="1">
              <a:spcBef>
                <a:spcPct val="20000"/>
              </a:spcBef>
              <a:buFont typeface="Arial" pitchFamily="34" charset="0"/>
              <a:buChar char="•"/>
              <a:defRPr sz="1961" kern="1200">
                <a:solidFill>
                  <a:schemeClr val="tx1"/>
                </a:solidFill>
                <a:latin typeface="+mn-lt"/>
                <a:ea typeface="+mn-ea"/>
                <a:cs typeface="+mn-cs"/>
              </a:defRPr>
            </a:lvl6pPr>
            <a:lvl7pPr marL="2971123" indent="-228548" algn="l" defTabSz="914192" rtl="0" eaLnBrk="1" latinLnBrk="0" hangingPunct="1">
              <a:spcBef>
                <a:spcPct val="20000"/>
              </a:spcBef>
              <a:buFont typeface="Arial" pitchFamily="34" charset="0"/>
              <a:buChar char="•"/>
              <a:defRPr sz="1961" kern="1200">
                <a:solidFill>
                  <a:schemeClr val="tx1"/>
                </a:solidFill>
                <a:latin typeface="+mn-lt"/>
                <a:ea typeface="+mn-ea"/>
                <a:cs typeface="+mn-cs"/>
              </a:defRPr>
            </a:lvl7pPr>
            <a:lvl8pPr marL="3428219" indent="-228548" algn="l" defTabSz="914192" rtl="0" eaLnBrk="1" latinLnBrk="0" hangingPunct="1">
              <a:spcBef>
                <a:spcPct val="20000"/>
              </a:spcBef>
              <a:buFont typeface="Arial" pitchFamily="34" charset="0"/>
              <a:buChar char="•"/>
              <a:defRPr sz="1961" kern="1200">
                <a:solidFill>
                  <a:schemeClr val="tx1"/>
                </a:solidFill>
                <a:latin typeface="+mn-lt"/>
                <a:ea typeface="+mn-ea"/>
                <a:cs typeface="+mn-cs"/>
              </a:defRPr>
            </a:lvl8pPr>
            <a:lvl9pPr marL="3885315" indent="-228548" algn="l" defTabSz="914192" rtl="0" eaLnBrk="1" latinLnBrk="0" hangingPunct="1">
              <a:spcBef>
                <a:spcPct val="20000"/>
              </a:spcBef>
              <a:buFont typeface="Arial" pitchFamily="34" charset="0"/>
              <a:buChar char="•"/>
              <a:defRPr sz="1961" kern="1200">
                <a:solidFill>
                  <a:schemeClr val="tx1"/>
                </a:solidFill>
                <a:latin typeface="+mn-lt"/>
                <a:ea typeface="+mn-ea"/>
                <a:cs typeface="+mn-cs"/>
              </a:defRPr>
            </a:lvl9pPr>
          </a:lstStyle>
          <a:p>
            <a:pPr defTabSz="896182">
              <a:spcBef>
                <a:spcPts val="1765"/>
              </a:spcBef>
            </a:pPr>
            <a:r>
              <a:rPr lang="en-US" sz="3919" dirty="0">
                <a:gradFill>
                  <a:gsLst>
                    <a:gs pos="1250">
                      <a:prstClr val="white"/>
                    </a:gs>
                    <a:gs pos="99000">
                      <a:prstClr val="white"/>
                    </a:gs>
                  </a:gsLst>
                  <a:lin ang="5400000" scaled="0"/>
                </a:gradFill>
                <a:latin typeface="Segoe UI Light"/>
              </a:rPr>
              <a:t>IoT Hub is available as a stand-alone service or as one of the services used in the new Azure IoT Suite</a:t>
            </a:r>
          </a:p>
          <a:p>
            <a:pPr lvl="1" defTabSz="896182">
              <a:spcBef>
                <a:spcPts val="358"/>
              </a:spcBef>
              <a:spcAft>
                <a:spcPts val="588"/>
              </a:spcAft>
            </a:pPr>
            <a:r>
              <a:rPr lang="en-US" dirty="0">
                <a:gradFill>
                  <a:gsLst>
                    <a:gs pos="1250">
                      <a:prstClr val="white"/>
                    </a:gs>
                    <a:gs pos="100000">
                      <a:prstClr val="white"/>
                    </a:gs>
                  </a:gsLst>
                  <a:lin ang="5400000" scaled="0"/>
                </a:gradFill>
                <a:latin typeface="Segoe UI"/>
              </a:rPr>
              <a:t> </a:t>
            </a:r>
          </a:p>
        </p:txBody>
      </p:sp>
    </p:spTree>
    <p:extLst>
      <p:ext uri="{BB962C8B-B14F-4D97-AF65-F5344CB8AC3E}">
        <p14:creationId xmlns:p14="http://schemas.microsoft.com/office/powerpoint/2010/main" val="4254749965"/>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8" name="Straight Connector 87"/>
          <p:cNvCxnSpPr/>
          <p:nvPr/>
        </p:nvCxnSpPr>
        <p:spPr>
          <a:xfrm>
            <a:off x="3227879" y="2372431"/>
            <a:ext cx="0" cy="4033296"/>
          </a:xfrm>
          <a:prstGeom prst="line">
            <a:avLst/>
          </a:prstGeom>
          <a:ln w="28575">
            <a:solidFill>
              <a:srgbClr val="777777"/>
            </a:solidFill>
            <a:prstDash val="lgDash"/>
            <a:headEnd type="none"/>
            <a:tailEnd type="none"/>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a:t>Azure IoT Solution Architecture</a:t>
            </a:r>
          </a:p>
        </p:txBody>
      </p:sp>
      <p:sp>
        <p:nvSpPr>
          <p:cNvPr id="8" name="Field gateway"/>
          <p:cNvSpPr/>
          <p:nvPr/>
        </p:nvSpPr>
        <p:spPr>
          <a:xfrm>
            <a:off x="2120696" y="3887247"/>
            <a:ext cx="942860" cy="1501590"/>
          </a:xfrm>
          <a:prstGeom prst="rect">
            <a:avLst/>
          </a:prstGeom>
          <a:solidFill>
            <a:schemeClr val="bg2"/>
          </a:solidFill>
          <a:ln w="3175">
            <a:solidFill>
              <a:schemeClr val="accent3"/>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89642" tIns="89642" rIns="0" bIns="89617" numCol="1" spcCol="0" rtlCol="0" fromWordArt="0" anchor="b" anchorCtr="0" forceAA="0" compatLnSpc="1">
            <a:prstTxWarp prst="textNoShape">
              <a:avLst/>
            </a:prstTxWarp>
            <a:noAutofit/>
          </a:bodyPr>
          <a:lstStyle/>
          <a:p>
            <a:pPr defTabSz="895747" fontAlgn="base">
              <a:lnSpc>
                <a:spcPct val="90000"/>
              </a:lnSpc>
              <a:spcBef>
                <a:spcPct val="0"/>
              </a:spcBef>
              <a:defRPr/>
            </a:pPr>
            <a:r>
              <a:rPr lang="en-US" sz="1078" dirty="0">
                <a:solidFill>
                  <a:prstClr val="white"/>
                </a:solidFill>
                <a:latin typeface="Segoe UI Semibold" panose="020B0702040204020203" pitchFamily="34" charset="0"/>
                <a:ea typeface="Segoe UI" pitchFamily="34" charset="0"/>
                <a:cs typeface="Segoe UI" pitchFamily="34" charset="0"/>
              </a:rPr>
              <a:t>Field gateway</a:t>
            </a:r>
          </a:p>
        </p:txBody>
      </p:sp>
      <p:sp>
        <p:nvSpPr>
          <p:cNvPr id="9" name="Cloud protocol"/>
          <p:cNvSpPr/>
          <p:nvPr/>
        </p:nvSpPr>
        <p:spPr>
          <a:xfrm>
            <a:off x="3467568" y="3020123"/>
            <a:ext cx="957410" cy="1501590"/>
          </a:xfrm>
          <a:prstGeom prst="rect">
            <a:avLst/>
          </a:prstGeom>
          <a:solidFill>
            <a:schemeClr val="bg2"/>
          </a:solidFill>
          <a:ln w="3175">
            <a:solidFill>
              <a:schemeClr val="accent3"/>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89642" tIns="89642" rIns="0" bIns="89617" numCol="1" spcCol="0" rtlCol="0" fromWordArt="0" anchor="b" anchorCtr="0" forceAA="0" compatLnSpc="1">
            <a:prstTxWarp prst="textNoShape">
              <a:avLst/>
            </a:prstTxWarp>
            <a:noAutofit/>
          </a:bodyPr>
          <a:lstStyle/>
          <a:p>
            <a:pPr defTabSz="895747" fontAlgn="base">
              <a:lnSpc>
                <a:spcPct val="90000"/>
              </a:lnSpc>
              <a:spcBef>
                <a:spcPct val="0"/>
              </a:spcBef>
              <a:defRPr/>
            </a:pPr>
            <a:r>
              <a:rPr lang="en-US" sz="1078" dirty="0">
                <a:solidFill>
                  <a:prstClr val="white"/>
                </a:solidFill>
                <a:latin typeface="Segoe UI Semibold" panose="020B0702040204020203" pitchFamily="34" charset="0"/>
                <a:ea typeface="Segoe UI" pitchFamily="34" charset="0"/>
                <a:cs typeface="Segoe UI" pitchFamily="34" charset="0"/>
              </a:rPr>
              <a:t>Cloud protocol</a:t>
            </a:r>
          </a:p>
          <a:p>
            <a:pPr defTabSz="895747" fontAlgn="base">
              <a:lnSpc>
                <a:spcPct val="90000"/>
              </a:lnSpc>
              <a:spcBef>
                <a:spcPct val="0"/>
              </a:spcBef>
              <a:defRPr/>
            </a:pPr>
            <a:r>
              <a:rPr lang="en-US" sz="1078" dirty="0">
                <a:solidFill>
                  <a:prstClr val="white"/>
                </a:solidFill>
                <a:latin typeface="Segoe UI Semibold" panose="020B0702040204020203" pitchFamily="34" charset="0"/>
                <a:ea typeface="Segoe UI" pitchFamily="34" charset="0"/>
                <a:cs typeface="Segoe UI" pitchFamily="34" charset="0"/>
              </a:rPr>
              <a:t>gateway</a:t>
            </a:r>
          </a:p>
        </p:txBody>
      </p:sp>
      <p:grpSp>
        <p:nvGrpSpPr>
          <p:cNvPr id="10" name="Group 9"/>
          <p:cNvGrpSpPr/>
          <p:nvPr/>
        </p:nvGrpSpPr>
        <p:grpSpPr>
          <a:xfrm>
            <a:off x="1111601" y="2586849"/>
            <a:ext cx="307313" cy="307916"/>
            <a:chOff x="609600" y="502508"/>
            <a:chExt cx="395416" cy="395416"/>
          </a:xfrm>
        </p:grpSpPr>
        <p:sp>
          <p:nvSpPr>
            <p:cNvPr id="11" name="Rectangle 10"/>
            <p:cNvSpPr/>
            <p:nvPr/>
          </p:nvSpPr>
          <p:spPr>
            <a:xfrm>
              <a:off x="609600" y="502508"/>
              <a:ext cx="395416" cy="395416"/>
            </a:xfrm>
            <a:prstGeom prst="rect">
              <a:avLst/>
            </a:prstGeom>
            <a:gradFill flip="none" rotWithShape="1">
              <a:gsLst>
                <a:gs pos="50000">
                  <a:srgbClr val="5EB6DA"/>
                </a:gs>
                <a:gs pos="50000">
                  <a:srgbClr val="3999C6"/>
                </a:gs>
              </a:gsLst>
              <a:lin ang="8100000" scaled="1"/>
              <a:tileRect/>
            </a:gra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89617" tIns="44808" rIns="44808" bIns="89617" numCol="1" spcCol="0" rtlCol="0" fromWordArt="0" anchor="b" anchorCtr="0" forceAA="0" compatLnSpc="1">
              <a:prstTxWarp prst="textNoShape">
                <a:avLst/>
              </a:prstTxWarp>
              <a:noAutofit/>
            </a:bodyPr>
            <a:lstStyle/>
            <a:p>
              <a:pPr algn="ctr" defTabSz="895747" fontAlgn="base">
                <a:spcBef>
                  <a:spcPct val="0"/>
                </a:spcBef>
                <a:spcAft>
                  <a:spcPct val="0"/>
                </a:spcAft>
                <a:defRPr/>
              </a:pPr>
              <a:endParaRPr lang="en-US" sz="1765" spc="-49" dirty="0">
                <a:solidFill>
                  <a:prstClr val="black"/>
                </a:solidFill>
                <a:latin typeface="Segoe UI"/>
                <a:ea typeface="Segoe UI" pitchFamily="34" charset="0"/>
                <a:cs typeface="Segoe UI" pitchFamily="34" charset="0"/>
              </a:endParaRPr>
            </a:p>
          </p:txBody>
        </p:sp>
        <p:sp>
          <p:nvSpPr>
            <p:cNvPr id="12" name="Freeform 84"/>
            <p:cNvSpPr>
              <a:spLocks noEditPoints="1"/>
            </p:cNvSpPr>
            <p:nvPr/>
          </p:nvSpPr>
          <p:spPr bwMode="auto">
            <a:xfrm>
              <a:off x="700275" y="579940"/>
              <a:ext cx="214066" cy="240550"/>
            </a:xfrm>
            <a:custGeom>
              <a:avLst/>
              <a:gdLst>
                <a:gd name="T0" fmla="*/ 604 w 1838"/>
                <a:gd name="T1" fmla="*/ 253 h 2192"/>
                <a:gd name="T2" fmla="*/ 1159 w 1838"/>
                <a:gd name="T3" fmla="*/ 963 h 2192"/>
                <a:gd name="T4" fmla="*/ 1105 w 1838"/>
                <a:gd name="T5" fmla="*/ 573 h 2192"/>
                <a:gd name="T6" fmla="*/ 214 w 1838"/>
                <a:gd name="T7" fmla="*/ 0 h 2192"/>
                <a:gd name="T8" fmla="*/ 1159 w 1838"/>
                <a:gd name="T9" fmla="*/ 694 h 2192"/>
                <a:gd name="T10" fmla="*/ 1088 w 1838"/>
                <a:gd name="T11" fmla="*/ 764 h 2192"/>
                <a:gd name="T12" fmla="*/ 284 w 1838"/>
                <a:gd name="T13" fmla="*/ 198 h 2192"/>
                <a:gd name="T14" fmla="*/ 214 w 1838"/>
                <a:gd name="T15" fmla="*/ 128 h 2192"/>
                <a:gd name="T16" fmla="*/ 1443 w 1838"/>
                <a:gd name="T17" fmla="*/ 262 h 2192"/>
                <a:gd name="T18" fmla="*/ 1309 w 1838"/>
                <a:gd name="T19" fmla="*/ 1063 h 2192"/>
                <a:gd name="T20" fmla="*/ 903 w 1838"/>
                <a:gd name="T21" fmla="*/ 764 h 2192"/>
                <a:gd name="T22" fmla="*/ 639 w 1838"/>
                <a:gd name="T23" fmla="*/ 952 h 2192"/>
                <a:gd name="T24" fmla="*/ 704 w 1838"/>
                <a:gd name="T25" fmla="*/ 1683 h 2192"/>
                <a:gd name="T26" fmla="*/ 767 w 1838"/>
                <a:gd name="T27" fmla="*/ 1191 h 2192"/>
                <a:gd name="T28" fmla="*/ 1683 w 1838"/>
                <a:gd name="T29" fmla="*/ 390 h 2192"/>
                <a:gd name="T30" fmla="*/ 1443 w 1838"/>
                <a:gd name="T31" fmla="*/ 134 h 2192"/>
                <a:gd name="T32" fmla="*/ 960 w 1838"/>
                <a:gd name="T33" fmla="*/ 198 h 2192"/>
                <a:gd name="T34" fmla="*/ 704 w 1838"/>
                <a:gd name="T35" fmla="*/ 1555 h 2192"/>
                <a:gd name="T36" fmla="*/ 775 w 1838"/>
                <a:gd name="T37" fmla="*/ 1484 h 2192"/>
                <a:gd name="T38" fmla="*/ 704 w 1838"/>
                <a:gd name="T39" fmla="*/ 694 h 2192"/>
                <a:gd name="T40" fmla="*/ 1631 w 1838"/>
                <a:gd name="T41" fmla="*/ 128 h 2192"/>
                <a:gd name="T42" fmla="*/ 1560 w 1838"/>
                <a:gd name="T43" fmla="*/ 198 h 2192"/>
                <a:gd name="T44" fmla="*/ 1230 w 1838"/>
                <a:gd name="T45" fmla="*/ 198 h 2192"/>
                <a:gd name="T46" fmla="*/ 1159 w 1838"/>
                <a:gd name="T47" fmla="*/ 128 h 2192"/>
                <a:gd name="T48" fmla="*/ 1823 w 1838"/>
                <a:gd name="T49" fmla="*/ 1484 h 2192"/>
                <a:gd name="T50" fmla="*/ 1553 w 1838"/>
                <a:gd name="T51" fmla="*/ 1670 h 2192"/>
                <a:gd name="T52" fmla="*/ 1362 w 1838"/>
                <a:gd name="T53" fmla="*/ 1922 h 2192"/>
                <a:gd name="T54" fmla="*/ 1177 w 1838"/>
                <a:gd name="T55" fmla="*/ 2192 h 2192"/>
                <a:gd name="T56" fmla="*/ 1639 w 1838"/>
                <a:gd name="T57" fmla="*/ 2192 h 2192"/>
                <a:gd name="T58" fmla="*/ 1177 w 1838"/>
                <a:gd name="T59" fmla="*/ 2064 h 2192"/>
                <a:gd name="T60" fmla="*/ 1247 w 1838"/>
                <a:gd name="T61" fmla="*/ 1993 h 2192"/>
                <a:gd name="T62" fmla="*/ 1695 w 1838"/>
                <a:gd name="T63" fmla="*/ 1484 h 2192"/>
                <a:gd name="T64" fmla="*/ 1624 w 1838"/>
                <a:gd name="T65" fmla="*/ 1414 h 2192"/>
                <a:gd name="T66" fmla="*/ 1639 w 1838"/>
                <a:gd name="T67" fmla="*/ 1922 h 2192"/>
                <a:gd name="T68" fmla="*/ 1133 w 1838"/>
                <a:gd name="T69" fmla="*/ 1678 h 2192"/>
                <a:gd name="T70" fmla="*/ 1177 w 1838"/>
                <a:gd name="T71" fmla="*/ 1286 h 2192"/>
                <a:gd name="T72" fmla="*/ 807 w 1838"/>
                <a:gd name="T73" fmla="*/ 1823 h 2192"/>
                <a:gd name="T74" fmla="*/ 384 w 1838"/>
                <a:gd name="T75" fmla="*/ 1922 h 2192"/>
                <a:gd name="T76" fmla="*/ 412 w 1838"/>
                <a:gd name="T77" fmla="*/ 764 h 2192"/>
                <a:gd name="T78" fmla="*/ 157 w 1838"/>
                <a:gd name="T79" fmla="*/ 955 h 2192"/>
                <a:gd name="T80" fmla="*/ 199 w 1838"/>
                <a:gd name="T81" fmla="*/ 2192 h 2192"/>
                <a:gd name="T82" fmla="*/ 704 w 1838"/>
                <a:gd name="T83" fmla="*/ 2192 h 2192"/>
                <a:gd name="T84" fmla="*/ 1133 w 1838"/>
                <a:gd name="T85" fmla="*/ 1678 h 2192"/>
                <a:gd name="T86" fmla="*/ 1177 w 1838"/>
                <a:gd name="T87" fmla="*/ 1555 h 2192"/>
                <a:gd name="T88" fmla="*/ 199 w 1838"/>
                <a:gd name="T89" fmla="*/ 2064 h 2192"/>
                <a:gd name="T90" fmla="*/ 270 w 1838"/>
                <a:gd name="T91" fmla="*/ 1993 h 2192"/>
                <a:gd name="T92" fmla="*/ 143 w 1838"/>
                <a:gd name="T93" fmla="*/ 764 h 2192"/>
                <a:gd name="T94" fmla="*/ 214 w 1838"/>
                <a:gd name="T95" fmla="*/ 835 h 2192"/>
                <a:gd name="T96" fmla="*/ 704 w 1838"/>
                <a:gd name="T97" fmla="*/ 1922 h 2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838" h="2192">
                  <a:moveTo>
                    <a:pt x="214" y="397"/>
                  </a:moveTo>
                  <a:cubicBezTo>
                    <a:pt x="304" y="397"/>
                    <a:pt x="381" y="336"/>
                    <a:pt x="405" y="253"/>
                  </a:cubicBezTo>
                  <a:cubicBezTo>
                    <a:pt x="604" y="253"/>
                    <a:pt x="604" y="253"/>
                    <a:pt x="604" y="253"/>
                  </a:cubicBezTo>
                  <a:cubicBezTo>
                    <a:pt x="998" y="647"/>
                    <a:pt x="998" y="647"/>
                    <a:pt x="998" y="647"/>
                  </a:cubicBezTo>
                  <a:cubicBezTo>
                    <a:pt x="974" y="680"/>
                    <a:pt x="960" y="720"/>
                    <a:pt x="960" y="764"/>
                  </a:cubicBezTo>
                  <a:cubicBezTo>
                    <a:pt x="960" y="874"/>
                    <a:pt x="1049" y="963"/>
                    <a:pt x="1159" y="963"/>
                  </a:cubicBezTo>
                  <a:cubicBezTo>
                    <a:pt x="1268" y="963"/>
                    <a:pt x="1358" y="874"/>
                    <a:pt x="1358" y="764"/>
                  </a:cubicBezTo>
                  <a:cubicBezTo>
                    <a:pt x="1358" y="655"/>
                    <a:pt x="1268" y="566"/>
                    <a:pt x="1159" y="566"/>
                  </a:cubicBezTo>
                  <a:cubicBezTo>
                    <a:pt x="1140" y="566"/>
                    <a:pt x="1122" y="568"/>
                    <a:pt x="1105" y="573"/>
                  </a:cubicBezTo>
                  <a:cubicBezTo>
                    <a:pt x="657" y="125"/>
                    <a:pt x="657" y="125"/>
                    <a:pt x="657" y="125"/>
                  </a:cubicBezTo>
                  <a:cubicBezTo>
                    <a:pt x="398" y="125"/>
                    <a:pt x="398" y="125"/>
                    <a:pt x="398" y="125"/>
                  </a:cubicBezTo>
                  <a:cubicBezTo>
                    <a:pt x="369" y="51"/>
                    <a:pt x="297" y="0"/>
                    <a:pt x="214" y="0"/>
                  </a:cubicBezTo>
                  <a:cubicBezTo>
                    <a:pt x="104" y="0"/>
                    <a:pt x="15" y="89"/>
                    <a:pt x="15" y="198"/>
                  </a:cubicBezTo>
                  <a:cubicBezTo>
                    <a:pt x="15" y="308"/>
                    <a:pt x="104" y="397"/>
                    <a:pt x="214" y="397"/>
                  </a:cubicBezTo>
                  <a:close/>
                  <a:moveTo>
                    <a:pt x="1159" y="694"/>
                  </a:moveTo>
                  <a:cubicBezTo>
                    <a:pt x="1198" y="694"/>
                    <a:pt x="1230" y="725"/>
                    <a:pt x="1230" y="764"/>
                  </a:cubicBezTo>
                  <a:cubicBezTo>
                    <a:pt x="1230" y="803"/>
                    <a:pt x="1198" y="835"/>
                    <a:pt x="1159" y="835"/>
                  </a:cubicBezTo>
                  <a:cubicBezTo>
                    <a:pt x="1120" y="835"/>
                    <a:pt x="1088" y="803"/>
                    <a:pt x="1088" y="764"/>
                  </a:cubicBezTo>
                  <a:cubicBezTo>
                    <a:pt x="1088" y="725"/>
                    <a:pt x="1120" y="694"/>
                    <a:pt x="1159" y="694"/>
                  </a:cubicBezTo>
                  <a:close/>
                  <a:moveTo>
                    <a:pt x="214" y="128"/>
                  </a:moveTo>
                  <a:cubicBezTo>
                    <a:pt x="253" y="128"/>
                    <a:pt x="284" y="159"/>
                    <a:pt x="284" y="198"/>
                  </a:cubicBezTo>
                  <a:cubicBezTo>
                    <a:pt x="284" y="237"/>
                    <a:pt x="253" y="269"/>
                    <a:pt x="214" y="269"/>
                  </a:cubicBezTo>
                  <a:cubicBezTo>
                    <a:pt x="175" y="269"/>
                    <a:pt x="143" y="237"/>
                    <a:pt x="143" y="198"/>
                  </a:cubicBezTo>
                  <a:cubicBezTo>
                    <a:pt x="143" y="159"/>
                    <a:pt x="175" y="128"/>
                    <a:pt x="214" y="128"/>
                  </a:cubicBezTo>
                  <a:close/>
                  <a:moveTo>
                    <a:pt x="1159" y="397"/>
                  </a:moveTo>
                  <a:cubicBezTo>
                    <a:pt x="1246" y="397"/>
                    <a:pt x="1320" y="341"/>
                    <a:pt x="1347" y="262"/>
                  </a:cubicBezTo>
                  <a:cubicBezTo>
                    <a:pt x="1443" y="262"/>
                    <a:pt x="1443" y="262"/>
                    <a:pt x="1443" y="262"/>
                  </a:cubicBezTo>
                  <a:cubicBezTo>
                    <a:pt x="1461" y="317"/>
                    <a:pt x="1503" y="360"/>
                    <a:pt x="1555" y="382"/>
                  </a:cubicBezTo>
                  <a:cubicBezTo>
                    <a:pt x="1555" y="817"/>
                    <a:pt x="1555" y="817"/>
                    <a:pt x="1555" y="817"/>
                  </a:cubicBezTo>
                  <a:cubicBezTo>
                    <a:pt x="1309" y="1063"/>
                    <a:pt x="1309" y="1063"/>
                    <a:pt x="1309" y="1063"/>
                  </a:cubicBezTo>
                  <a:cubicBezTo>
                    <a:pt x="767" y="1063"/>
                    <a:pt x="767" y="1063"/>
                    <a:pt x="767" y="1063"/>
                  </a:cubicBezTo>
                  <a:cubicBezTo>
                    <a:pt x="767" y="953"/>
                    <a:pt x="767" y="953"/>
                    <a:pt x="767" y="953"/>
                  </a:cubicBezTo>
                  <a:cubicBezTo>
                    <a:pt x="846" y="927"/>
                    <a:pt x="903" y="852"/>
                    <a:pt x="903" y="764"/>
                  </a:cubicBezTo>
                  <a:cubicBezTo>
                    <a:pt x="903" y="655"/>
                    <a:pt x="814" y="566"/>
                    <a:pt x="704" y="566"/>
                  </a:cubicBezTo>
                  <a:cubicBezTo>
                    <a:pt x="595" y="566"/>
                    <a:pt x="506" y="655"/>
                    <a:pt x="506" y="764"/>
                  </a:cubicBezTo>
                  <a:cubicBezTo>
                    <a:pt x="506" y="851"/>
                    <a:pt x="561" y="925"/>
                    <a:pt x="639" y="952"/>
                  </a:cubicBezTo>
                  <a:cubicBezTo>
                    <a:pt x="639" y="1297"/>
                    <a:pt x="639" y="1297"/>
                    <a:pt x="639" y="1297"/>
                  </a:cubicBezTo>
                  <a:cubicBezTo>
                    <a:pt x="561" y="1324"/>
                    <a:pt x="506" y="1398"/>
                    <a:pt x="506" y="1484"/>
                  </a:cubicBezTo>
                  <a:cubicBezTo>
                    <a:pt x="506" y="1594"/>
                    <a:pt x="595" y="1683"/>
                    <a:pt x="704" y="1683"/>
                  </a:cubicBezTo>
                  <a:cubicBezTo>
                    <a:pt x="814" y="1683"/>
                    <a:pt x="903" y="1594"/>
                    <a:pt x="903" y="1484"/>
                  </a:cubicBezTo>
                  <a:cubicBezTo>
                    <a:pt x="903" y="1397"/>
                    <a:pt x="846" y="1322"/>
                    <a:pt x="767" y="1296"/>
                  </a:cubicBezTo>
                  <a:cubicBezTo>
                    <a:pt x="767" y="1191"/>
                    <a:pt x="767" y="1191"/>
                    <a:pt x="767" y="1191"/>
                  </a:cubicBezTo>
                  <a:cubicBezTo>
                    <a:pt x="1362" y="1191"/>
                    <a:pt x="1362" y="1191"/>
                    <a:pt x="1362" y="1191"/>
                  </a:cubicBezTo>
                  <a:cubicBezTo>
                    <a:pt x="1683" y="870"/>
                    <a:pt x="1683" y="870"/>
                    <a:pt x="1683" y="870"/>
                  </a:cubicBezTo>
                  <a:cubicBezTo>
                    <a:pt x="1683" y="390"/>
                    <a:pt x="1683" y="390"/>
                    <a:pt x="1683" y="390"/>
                  </a:cubicBezTo>
                  <a:cubicBezTo>
                    <a:pt x="1768" y="367"/>
                    <a:pt x="1830" y="290"/>
                    <a:pt x="1830" y="198"/>
                  </a:cubicBezTo>
                  <a:cubicBezTo>
                    <a:pt x="1830" y="89"/>
                    <a:pt x="1740" y="0"/>
                    <a:pt x="1631" y="0"/>
                  </a:cubicBezTo>
                  <a:cubicBezTo>
                    <a:pt x="1544" y="0"/>
                    <a:pt x="1469" y="56"/>
                    <a:pt x="1443" y="134"/>
                  </a:cubicBezTo>
                  <a:cubicBezTo>
                    <a:pt x="1347" y="134"/>
                    <a:pt x="1347" y="134"/>
                    <a:pt x="1347" y="134"/>
                  </a:cubicBezTo>
                  <a:cubicBezTo>
                    <a:pt x="1320" y="56"/>
                    <a:pt x="1246" y="0"/>
                    <a:pt x="1159" y="0"/>
                  </a:cubicBezTo>
                  <a:cubicBezTo>
                    <a:pt x="1049" y="0"/>
                    <a:pt x="960" y="89"/>
                    <a:pt x="960" y="198"/>
                  </a:cubicBezTo>
                  <a:cubicBezTo>
                    <a:pt x="960" y="308"/>
                    <a:pt x="1049" y="397"/>
                    <a:pt x="1159" y="397"/>
                  </a:cubicBezTo>
                  <a:close/>
                  <a:moveTo>
                    <a:pt x="775" y="1484"/>
                  </a:moveTo>
                  <a:cubicBezTo>
                    <a:pt x="775" y="1523"/>
                    <a:pt x="743" y="1555"/>
                    <a:pt x="704" y="1555"/>
                  </a:cubicBezTo>
                  <a:cubicBezTo>
                    <a:pt x="665" y="1555"/>
                    <a:pt x="634" y="1523"/>
                    <a:pt x="634" y="1484"/>
                  </a:cubicBezTo>
                  <a:cubicBezTo>
                    <a:pt x="634" y="1445"/>
                    <a:pt x="665" y="1414"/>
                    <a:pt x="704" y="1414"/>
                  </a:cubicBezTo>
                  <a:cubicBezTo>
                    <a:pt x="743" y="1414"/>
                    <a:pt x="775" y="1445"/>
                    <a:pt x="775" y="1484"/>
                  </a:cubicBezTo>
                  <a:close/>
                  <a:moveTo>
                    <a:pt x="704" y="835"/>
                  </a:moveTo>
                  <a:cubicBezTo>
                    <a:pt x="665" y="835"/>
                    <a:pt x="634" y="803"/>
                    <a:pt x="634" y="764"/>
                  </a:cubicBezTo>
                  <a:cubicBezTo>
                    <a:pt x="634" y="725"/>
                    <a:pt x="665" y="694"/>
                    <a:pt x="704" y="694"/>
                  </a:cubicBezTo>
                  <a:cubicBezTo>
                    <a:pt x="743" y="694"/>
                    <a:pt x="775" y="725"/>
                    <a:pt x="775" y="764"/>
                  </a:cubicBezTo>
                  <a:cubicBezTo>
                    <a:pt x="775" y="803"/>
                    <a:pt x="743" y="835"/>
                    <a:pt x="704" y="835"/>
                  </a:cubicBezTo>
                  <a:close/>
                  <a:moveTo>
                    <a:pt x="1631" y="128"/>
                  </a:moveTo>
                  <a:cubicBezTo>
                    <a:pt x="1670" y="128"/>
                    <a:pt x="1702" y="159"/>
                    <a:pt x="1702" y="198"/>
                  </a:cubicBezTo>
                  <a:cubicBezTo>
                    <a:pt x="1702" y="237"/>
                    <a:pt x="1670" y="269"/>
                    <a:pt x="1631" y="269"/>
                  </a:cubicBezTo>
                  <a:cubicBezTo>
                    <a:pt x="1592" y="269"/>
                    <a:pt x="1560" y="237"/>
                    <a:pt x="1560" y="198"/>
                  </a:cubicBezTo>
                  <a:cubicBezTo>
                    <a:pt x="1560" y="159"/>
                    <a:pt x="1592" y="128"/>
                    <a:pt x="1631" y="128"/>
                  </a:cubicBezTo>
                  <a:close/>
                  <a:moveTo>
                    <a:pt x="1159" y="128"/>
                  </a:moveTo>
                  <a:cubicBezTo>
                    <a:pt x="1198" y="128"/>
                    <a:pt x="1230" y="159"/>
                    <a:pt x="1230" y="198"/>
                  </a:cubicBezTo>
                  <a:cubicBezTo>
                    <a:pt x="1230" y="237"/>
                    <a:pt x="1198" y="269"/>
                    <a:pt x="1159" y="269"/>
                  </a:cubicBezTo>
                  <a:cubicBezTo>
                    <a:pt x="1120" y="269"/>
                    <a:pt x="1088" y="237"/>
                    <a:pt x="1088" y="198"/>
                  </a:cubicBezTo>
                  <a:cubicBezTo>
                    <a:pt x="1088" y="159"/>
                    <a:pt x="1120" y="128"/>
                    <a:pt x="1159" y="128"/>
                  </a:cubicBezTo>
                  <a:close/>
                  <a:moveTo>
                    <a:pt x="1681" y="1799"/>
                  </a:moveTo>
                  <a:cubicBezTo>
                    <a:pt x="1681" y="1675"/>
                    <a:pt x="1681" y="1675"/>
                    <a:pt x="1681" y="1675"/>
                  </a:cubicBezTo>
                  <a:cubicBezTo>
                    <a:pt x="1763" y="1650"/>
                    <a:pt x="1823" y="1574"/>
                    <a:pt x="1823" y="1484"/>
                  </a:cubicBezTo>
                  <a:cubicBezTo>
                    <a:pt x="1823" y="1375"/>
                    <a:pt x="1734" y="1286"/>
                    <a:pt x="1624" y="1286"/>
                  </a:cubicBezTo>
                  <a:cubicBezTo>
                    <a:pt x="1514" y="1286"/>
                    <a:pt x="1425" y="1375"/>
                    <a:pt x="1425" y="1484"/>
                  </a:cubicBezTo>
                  <a:cubicBezTo>
                    <a:pt x="1425" y="1569"/>
                    <a:pt x="1478" y="1641"/>
                    <a:pt x="1553" y="1670"/>
                  </a:cubicBezTo>
                  <a:cubicBezTo>
                    <a:pt x="1553" y="1814"/>
                    <a:pt x="1553" y="1814"/>
                    <a:pt x="1553" y="1814"/>
                  </a:cubicBezTo>
                  <a:cubicBezTo>
                    <a:pt x="1507" y="1836"/>
                    <a:pt x="1472" y="1874"/>
                    <a:pt x="1453" y="1922"/>
                  </a:cubicBezTo>
                  <a:cubicBezTo>
                    <a:pt x="1362" y="1922"/>
                    <a:pt x="1362" y="1922"/>
                    <a:pt x="1362" y="1922"/>
                  </a:cubicBezTo>
                  <a:cubicBezTo>
                    <a:pt x="1333" y="1847"/>
                    <a:pt x="1261" y="1794"/>
                    <a:pt x="1177" y="1794"/>
                  </a:cubicBezTo>
                  <a:cubicBezTo>
                    <a:pt x="1067" y="1794"/>
                    <a:pt x="978" y="1883"/>
                    <a:pt x="978" y="1993"/>
                  </a:cubicBezTo>
                  <a:cubicBezTo>
                    <a:pt x="978" y="2103"/>
                    <a:pt x="1067" y="2192"/>
                    <a:pt x="1177" y="2192"/>
                  </a:cubicBezTo>
                  <a:cubicBezTo>
                    <a:pt x="1266" y="2192"/>
                    <a:pt x="1343" y="2132"/>
                    <a:pt x="1367" y="2050"/>
                  </a:cubicBezTo>
                  <a:cubicBezTo>
                    <a:pt x="1448" y="2050"/>
                    <a:pt x="1448" y="2050"/>
                    <a:pt x="1448" y="2050"/>
                  </a:cubicBezTo>
                  <a:cubicBezTo>
                    <a:pt x="1473" y="2132"/>
                    <a:pt x="1549" y="2192"/>
                    <a:pt x="1639" y="2192"/>
                  </a:cubicBezTo>
                  <a:cubicBezTo>
                    <a:pt x="1748" y="2192"/>
                    <a:pt x="1838" y="2103"/>
                    <a:pt x="1838" y="1993"/>
                  </a:cubicBezTo>
                  <a:cubicBezTo>
                    <a:pt x="1838" y="1898"/>
                    <a:pt x="1770" y="1818"/>
                    <a:pt x="1681" y="1799"/>
                  </a:cubicBezTo>
                  <a:close/>
                  <a:moveTo>
                    <a:pt x="1177" y="2064"/>
                  </a:moveTo>
                  <a:cubicBezTo>
                    <a:pt x="1138" y="2064"/>
                    <a:pt x="1106" y="2032"/>
                    <a:pt x="1106" y="1993"/>
                  </a:cubicBezTo>
                  <a:cubicBezTo>
                    <a:pt x="1106" y="1954"/>
                    <a:pt x="1138" y="1922"/>
                    <a:pt x="1177" y="1922"/>
                  </a:cubicBezTo>
                  <a:cubicBezTo>
                    <a:pt x="1216" y="1922"/>
                    <a:pt x="1247" y="1954"/>
                    <a:pt x="1247" y="1993"/>
                  </a:cubicBezTo>
                  <a:cubicBezTo>
                    <a:pt x="1247" y="2032"/>
                    <a:pt x="1216" y="2064"/>
                    <a:pt x="1177" y="2064"/>
                  </a:cubicBezTo>
                  <a:close/>
                  <a:moveTo>
                    <a:pt x="1624" y="1414"/>
                  </a:moveTo>
                  <a:cubicBezTo>
                    <a:pt x="1663" y="1414"/>
                    <a:pt x="1695" y="1445"/>
                    <a:pt x="1695" y="1484"/>
                  </a:cubicBezTo>
                  <a:cubicBezTo>
                    <a:pt x="1695" y="1523"/>
                    <a:pt x="1663" y="1555"/>
                    <a:pt x="1624" y="1555"/>
                  </a:cubicBezTo>
                  <a:cubicBezTo>
                    <a:pt x="1585" y="1555"/>
                    <a:pt x="1553" y="1523"/>
                    <a:pt x="1553" y="1484"/>
                  </a:cubicBezTo>
                  <a:cubicBezTo>
                    <a:pt x="1553" y="1445"/>
                    <a:pt x="1585" y="1414"/>
                    <a:pt x="1624" y="1414"/>
                  </a:cubicBezTo>
                  <a:close/>
                  <a:moveTo>
                    <a:pt x="1639" y="2064"/>
                  </a:moveTo>
                  <a:cubicBezTo>
                    <a:pt x="1600" y="2064"/>
                    <a:pt x="1568" y="2032"/>
                    <a:pt x="1568" y="1993"/>
                  </a:cubicBezTo>
                  <a:cubicBezTo>
                    <a:pt x="1568" y="1954"/>
                    <a:pt x="1600" y="1922"/>
                    <a:pt x="1639" y="1922"/>
                  </a:cubicBezTo>
                  <a:cubicBezTo>
                    <a:pt x="1678" y="1922"/>
                    <a:pt x="1710" y="1954"/>
                    <a:pt x="1710" y="1993"/>
                  </a:cubicBezTo>
                  <a:cubicBezTo>
                    <a:pt x="1710" y="2032"/>
                    <a:pt x="1678" y="2064"/>
                    <a:pt x="1639" y="2064"/>
                  </a:cubicBezTo>
                  <a:close/>
                  <a:moveTo>
                    <a:pt x="1133" y="1678"/>
                  </a:moveTo>
                  <a:cubicBezTo>
                    <a:pt x="1147" y="1681"/>
                    <a:pt x="1162" y="1683"/>
                    <a:pt x="1177" y="1683"/>
                  </a:cubicBezTo>
                  <a:cubicBezTo>
                    <a:pt x="1286" y="1683"/>
                    <a:pt x="1375" y="1594"/>
                    <a:pt x="1375" y="1484"/>
                  </a:cubicBezTo>
                  <a:cubicBezTo>
                    <a:pt x="1375" y="1375"/>
                    <a:pt x="1286" y="1286"/>
                    <a:pt x="1177" y="1286"/>
                  </a:cubicBezTo>
                  <a:cubicBezTo>
                    <a:pt x="1067" y="1286"/>
                    <a:pt x="978" y="1375"/>
                    <a:pt x="978" y="1484"/>
                  </a:cubicBezTo>
                  <a:cubicBezTo>
                    <a:pt x="978" y="1531"/>
                    <a:pt x="994" y="1575"/>
                    <a:pt x="1022" y="1609"/>
                  </a:cubicBezTo>
                  <a:cubicBezTo>
                    <a:pt x="807" y="1823"/>
                    <a:pt x="807" y="1823"/>
                    <a:pt x="807" y="1823"/>
                  </a:cubicBezTo>
                  <a:cubicBezTo>
                    <a:pt x="777" y="1805"/>
                    <a:pt x="742" y="1794"/>
                    <a:pt x="704" y="1794"/>
                  </a:cubicBezTo>
                  <a:cubicBezTo>
                    <a:pt x="620" y="1794"/>
                    <a:pt x="548" y="1847"/>
                    <a:pt x="519" y="1922"/>
                  </a:cubicBezTo>
                  <a:cubicBezTo>
                    <a:pt x="384" y="1922"/>
                    <a:pt x="384" y="1922"/>
                    <a:pt x="384" y="1922"/>
                  </a:cubicBezTo>
                  <a:cubicBezTo>
                    <a:pt x="366" y="1874"/>
                    <a:pt x="330" y="1836"/>
                    <a:pt x="285" y="1814"/>
                  </a:cubicBezTo>
                  <a:cubicBezTo>
                    <a:pt x="285" y="950"/>
                    <a:pt x="285" y="950"/>
                    <a:pt x="285" y="950"/>
                  </a:cubicBezTo>
                  <a:cubicBezTo>
                    <a:pt x="359" y="921"/>
                    <a:pt x="412" y="849"/>
                    <a:pt x="412" y="764"/>
                  </a:cubicBezTo>
                  <a:cubicBezTo>
                    <a:pt x="412" y="655"/>
                    <a:pt x="323" y="566"/>
                    <a:pt x="214" y="566"/>
                  </a:cubicBezTo>
                  <a:cubicBezTo>
                    <a:pt x="104" y="566"/>
                    <a:pt x="15" y="655"/>
                    <a:pt x="15" y="764"/>
                  </a:cubicBezTo>
                  <a:cubicBezTo>
                    <a:pt x="15" y="854"/>
                    <a:pt x="75" y="930"/>
                    <a:pt x="157" y="955"/>
                  </a:cubicBezTo>
                  <a:cubicBezTo>
                    <a:pt x="157" y="1799"/>
                    <a:pt x="157" y="1799"/>
                    <a:pt x="157" y="1799"/>
                  </a:cubicBezTo>
                  <a:cubicBezTo>
                    <a:pt x="67" y="1818"/>
                    <a:pt x="0" y="1898"/>
                    <a:pt x="0" y="1993"/>
                  </a:cubicBezTo>
                  <a:cubicBezTo>
                    <a:pt x="0" y="2103"/>
                    <a:pt x="89" y="2192"/>
                    <a:pt x="199" y="2192"/>
                  </a:cubicBezTo>
                  <a:cubicBezTo>
                    <a:pt x="289" y="2192"/>
                    <a:pt x="365" y="2132"/>
                    <a:pt x="389" y="2050"/>
                  </a:cubicBezTo>
                  <a:cubicBezTo>
                    <a:pt x="514" y="2050"/>
                    <a:pt x="514" y="2050"/>
                    <a:pt x="514" y="2050"/>
                  </a:cubicBezTo>
                  <a:cubicBezTo>
                    <a:pt x="538" y="2132"/>
                    <a:pt x="615" y="2192"/>
                    <a:pt x="704" y="2192"/>
                  </a:cubicBezTo>
                  <a:cubicBezTo>
                    <a:pt x="814" y="2192"/>
                    <a:pt x="903" y="2103"/>
                    <a:pt x="903" y="1993"/>
                  </a:cubicBezTo>
                  <a:cubicBezTo>
                    <a:pt x="903" y="1968"/>
                    <a:pt x="898" y="1944"/>
                    <a:pt x="890" y="1922"/>
                  </a:cubicBezTo>
                  <a:lnTo>
                    <a:pt x="1133" y="1678"/>
                  </a:lnTo>
                  <a:close/>
                  <a:moveTo>
                    <a:pt x="1177" y="1414"/>
                  </a:moveTo>
                  <a:cubicBezTo>
                    <a:pt x="1216" y="1414"/>
                    <a:pt x="1247" y="1445"/>
                    <a:pt x="1247" y="1484"/>
                  </a:cubicBezTo>
                  <a:cubicBezTo>
                    <a:pt x="1247" y="1523"/>
                    <a:pt x="1216" y="1555"/>
                    <a:pt x="1177" y="1555"/>
                  </a:cubicBezTo>
                  <a:cubicBezTo>
                    <a:pt x="1138" y="1555"/>
                    <a:pt x="1106" y="1523"/>
                    <a:pt x="1106" y="1484"/>
                  </a:cubicBezTo>
                  <a:cubicBezTo>
                    <a:pt x="1106" y="1445"/>
                    <a:pt x="1138" y="1414"/>
                    <a:pt x="1177" y="1414"/>
                  </a:cubicBezTo>
                  <a:close/>
                  <a:moveTo>
                    <a:pt x="199" y="2064"/>
                  </a:moveTo>
                  <a:cubicBezTo>
                    <a:pt x="160" y="2064"/>
                    <a:pt x="128" y="2032"/>
                    <a:pt x="128" y="1993"/>
                  </a:cubicBezTo>
                  <a:cubicBezTo>
                    <a:pt x="128" y="1954"/>
                    <a:pt x="160" y="1922"/>
                    <a:pt x="199" y="1922"/>
                  </a:cubicBezTo>
                  <a:cubicBezTo>
                    <a:pt x="238" y="1922"/>
                    <a:pt x="270" y="1954"/>
                    <a:pt x="270" y="1993"/>
                  </a:cubicBezTo>
                  <a:cubicBezTo>
                    <a:pt x="270" y="2032"/>
                    <a:pt x="238" y="2064"/>
                    <a:pt x="199" y="2064"/>
                  </a:cubicBezTo>
                  <a:close/>
                  <a:moveTo>
                    <a:pt x="214" y="835"/>
                  </a:moveTo>
                  <a:cubicBezTo>
                    <a:pt x="175" y="835"/>
                    <a:pt x="143" y="803"/>
                    <a:pt x="143" y="764"/>
                  </a:cubicBezTo>
                  <a:cubicBezTo>
                    <a:pt x="143" y="725"/>
                    <a:pt x="175" y="694"/>
                    <a:pt x="214" y="694"/>
                  </a:cubicBezTo>
                  <a:cubicBezTo>
                    <a:pt x="253" y="694"/>
                    <a:pt x="284" y="725"/>
                    <a:pt x="284" y="764"/>
                  </a:cubicBezTo>
                  <a:cubicBezTo>
                    <a:pt x="284" y="803"/>
                    <a:pt x="253" y="835"/>
                    <a:pt x="214" y="835"/>
                  </a:cubicBezTo>
                  <a:close/>
                  <a:moveTo>
                    <a:pt x="704" y="2064"/>
                  </a:moveTo>
                  <a:cubicBezTo>
                    <a:pt x="665" y="2064"/>
                    <a:pt x="634" y="2032"/>
                    <a:pt x="634" y="1993"/>
                  </a:cubicBezTo>
                  <a:cubicBezTo>
                    <a:pt x="634" y="1954"/>
                    <a:pt x="665" y="1922"/>
                    <a:pt x="704" y="1922"/>
                  </a:cubicBezTo>
                  <a:cubicBezTo>
                    <a:pt x="743" y="1922"/>
                    <a:pt x="775" y="1954"/>
                    <a:pt x="775" y="1993"/>
                  </a:cubicBezTo>
                  <a:cubicBezTo>
                    <a:pt x="775" y="2032"/>
                    <a:pt x="743" y="2064"/>
                    <a:pt x="704" y="2064"/>
                  </a:cubicBezTo>
                  <a:close/>
                </a:path>
              </a:pathLst>
            </a:custGeom>
            <a:solidFill>
              <a:srgbClr val="FBFBFB"/>
            </a:solidFill>
            <a:ln>
              <a:noFill/>
            </a:ln>
          </p:spPr>
          <p:txBody>
            <a:bodyPr vert="horz" wrap="square" lIns="89617" tIns="44808" rIns="89617" bIns="44808" numCol="1" anchor="t" anchorCtr="0" compatLnSpc="1">
              <a:prstTxWarp prst="textNoShape">
                <a:avLst/>
              </a:prstTxWarp>
            </a:bodyPr>
            <a:lstStyle/>
            <a:p>
              <a:pPr defTabSz="671715">
                <a:defRPr/>
              </a:pPr>
              <a:endParaRPr lang="en-US" sz="1371">
                <a:solidFill>
                  <a:prstClr val="white"/>
                </a:solidFill>
                <a:latin typeface="Segoe UI"/>
                <a:ea typeface="MS PGothic" panose="020B0600070205080204" pitchFamily="34" charset="-128"/>
              </a:endParaRPr>
            </a:p>
          </p:txBody>
        </p:sp>
      </p:grpSp>
      <p:cxnSp>
        <p:nvCxnSpPr>
          <p:cNvPr id="22" name="Straight Arrow Connector 21"/>
          <p:cNvCxnSpPr/>
          <p:nvPr/>
        </p:nvCxnSpPr>
        <p:spPr>
          <a:xfrm flipV="1">
            <a:off x="1439136" y="2720664"/>
            <a:ext cx="3500195" cy="10834"/>
          </a:xfrm>
          <a:prstGeom prst="straightConnector1">
            <a:avLst/>
          </a:prstGeom>
          <a:ln w="28575">
            <a:solidFill>
              <a:srgbClr val="777777"/>
            </a:solidFill>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23" name="Straight Arrow Connector 22"/>
          <p:cNvCxnSpPr/>
          <p:nvPr/>
        </p:nvCxnSpPr>
        <p:spPr>
          <a:xfrm flipV="1">
            <a:off x="1439136" y="3487070"/>
            <a:ext cx="2028433" cy="13667"/>
          </a:xfrm>
          <a:prstGeom prst="straightConnector1">
            <a:avLst/>
          </a:prstGeom>
          <a:ln w="28575">
            <a:solidFill>
              <a:srgbClr val="777777"/>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4426667" y="3756347"/>
            <a:ext cx="525263" cy="1"/>
          </a:xfrm>
          <a:prstGeom prst="straightConnector1">
            <a:avLst/>
          </a:prstGeom>
          <a:ln w="28575">
            <a:solidFill>
              <a:srgbClr val="777777"/>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1439136" y="4232674"/>
            <a:ext cx="688083" cy="10019"/>
          </a:xfrm>
          <a:prstGeom prst="straightConnector1">
            <a:avLst/>
          </a:prstGeom>
          <a:ln w="28575">
            <a:solidFill>
              <a:srgbClr val="777777"/>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V="1">
            <a:off x="3061903" y="4176747"/>
            <a:ext cx="415505" cy="5037"/>
          </a:xfrm>
          <a:prstGeom prst="straightConnector1">
            <a:avLst/>
          </a:prstGeom>
          <a:ln w="28575">
            <a:headEnd type="triangle"/>
            <a:tailEnd type="triangle"/>
          </a:ln>
        </p:spPr>
        <p:style>
          <a:lnRef idx="1">
            <a:schemeClr val="accent5"/>
          </a:lnRef>
          <a:fillRef idx="0">
            <a:schemeClr val="accent5"/>
          </a:fillRef>
          <a:effectRef idx="0">
            <a:schemeClr val="accent5"/>
          </a:effectRef>
          <a:fontRef idx="minor">
            <a:schemeClr val="tx1"/>
          </a:fontRef>
        </p:style>
      </p:cxnSp>
      <p:cxnSp>
        <p:nvCxnSpPr>
          <p:cNvPr id="27" name="Straight Arrow Connector 26"/>
          <p:cNvCxnSpPr/>
          <p:nvPr/>
        </p:nvCxnSpPr>
        <p:spPr>
          <a:xfrm flipV="1">
            <a:off x="1444631" y="4998265"/>
            <a:ext cx="682074" cy="1"/>
          </a:xfrm>
          <a:prstGeom prst="straightConnector1">
            <a:avLst/>
          </a:prstGeom>
          <a:ln w="28575">
            <a:solidFill>
              <a:srgbClr val="777777"/>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V="1">
            <a:off x="3070729" y="4998263"/>
            <a:ext cx="1868601" cy="11687"/>
          </a:xfrm>
          <a:prstGeom prst="straightConnector1">
            <a:avLst/>
          </a:prstGeom>
          <a:ln w="28575">
            <a:solidFill>
              <a:srgbClr val="777777"/>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rot="16200000">
            <a:off x="298803" y="2931063"/>
            <a:ext cx="1133996" cy="338378"/>
          </a:xfrm>
          <a:prstGeom prst="rect">
            <a:avLst/>
          </a:prstGeom>
          <a:noFill/>
        </p:spPr>
        <p:txBody>
          <a:bodyPr wrap="none" rtlCol="0">
            <a:spAutoFit/>
          </a:bodyPr>
          <a:lstStyle/>
          <a:p>
            <a:pPr defTabSz="914367">
              <a:defRPr/>
            </a:pPr>
            <a:r>
              <a:rPr lang="en-US" sz="1567" dirty="0">
                <a:solidFill>
                  <a:prstClr val="white"/>
                </a:solidFill>
                <a:latin typeface="Segoe UI"/>
                <a:ea typeface="MS PGothic" panose="020B0600070205080204" pitchFamily="34" charset="-128"/>
              </a:rPr>
              <a:t>IP-capable</a:t>
            </a:r>
          </a:p>
        </p:txBody>
      </p:sp>
      <p:sp>
        <p:nvSpPr>
          <p:cNvPr id="36" name="TextBox 35"/>
          <p:cNvSpPr txBox="1"/>
          <p:nvPr/>
        </p:nvSpPr>
        <p:spPr>
          <a:xfrm rot="16200000">
            <a:off x="45300" y="4472155"/>
            <a:ext cx="1620522" cy="331773"/>
          </a:xfrm>
          <a:prstGeom prst="rect">
            <a:avLst/>
          </a:prstGeom>
          <a:noFill/>
        </p:spPr>
        <p:txBody>
          <a:bodyPr wrap="none" rtlCol="0">
            <a:spAutoFit/>
          </a:bodyPr>
          <a:lstStyle/>
          <a:p>
            <a:pPr defTabSz="914367">
              <a:defRPr/>
            </a:pPr>
            <a:r>
              <a:rPr lang="en-US" sz="1567" dirty="0">
                <a:solidFill>
                  <a:prstClr val="white"/>
                </a:solidFill>
                <a:latin typeface="Segoe UI"/>
                <a:ea typeface="MS PGothic" panose="020B0600070205080204" pitchFamily="34" charset="-128"/>
              </a:rPr>
              <a:t>None IP-devices</a:t>
            </a:r>
          </a:p>
        </p:txBody>
      </p:sp>
      <p:sp>
        <p:nvSpPr>
          <p:cNvPr id="51" name="Left-Right Arrow 50"/>
          <p:cNvSpPr/>
          <p:nvPr/>
        </p:nvSpPr>
        <p:spPr>
          <a:xfrm>
            <a:off x="6934095" y="4060239"/>
            <a:ext cx="581359" cy="442996"/>
          </a:xfrm>
          <a:prstGeom prst="leftRightArrow">
            <a:avLst>
              <a:gd name="adj1" fmla="val 37549"/>
              <a:gd name="adj2" fmla="val 31899"/>
            </a:avLst>
          </a:prstGeom>
          <a:gradFill>
            <a:gsLst>
              <a:gs pos="50000">
                <a:srgbClr val="5EB6DA"/>
              </a:gs>
              <a:gs pos="50000">
                <a:srgbClr val="3999C6"/>
              </a:gs>
            </a:gsLst>
            <a:lin ang="8100000" scaled="1"/>
          </a:gra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89642" tIns="89642" rIns="33620" bIns="33620" numCol="1" spcCol="0" rtlCol="0" fromWordArt="0" anchor="b" anchorCtr="0" forceAA="0" compatLnSpc="1">
            <a:prstTxWarp prst="textNoShape">
              <a:avLst/>
            </a:prstTxWarp>
            <a:noAutofit/>
          </a:bodyPr>
          <a:lstStyle/>
          <a:p>
            <a:pPr algn="ctr" defTabSz="914038"/>
            <a:endParaRPr lang="en-US" sz="784">
              <a:gradFill>
                <a:gsLst>
                  <a:gs pos="0">
                    <a:srgbClr val="FFFFFF"/>
                  </a:gs>
                  <a:gs pos="100000">
                    <a:srgbClr val="FFFFFF"/>
                  </a:gs>
                </a:gsLst>
                <a:lin ang="5400000" scaled="0"/>
              </a:gradFill>
              <a:latin typeface="Segoe UI"/>
              <a:ea typeface="Segoe UI" pitchFamily="34" charset="0"/>
              <a:cs typeface="Segoe UI" pitchFamily="34" charset="0"/>
            </a:endParaRPr>
          </a:p>
        </p:txBody>
      </p:sp>
      <p:sp>
        <p:nvSpPr>
          <p:cNvPr id="95" name="TextBox 94"/>
          <p:cNvSpPr txBox="1"/>
          <p:nvPr/>
        </p:nvSpPr>
        <p:spPr>
          <a:xfrm>
            <a:off x="3227880" y="6059180"/>
            <a:ext cx="862086" cy="511055"/>
          </a:xfrm>
          <a:prstGeom prst="rect">
            <a:avLst/>
          </a:prstGeom>
          <a:noFill/>
        </p:spPr>
        <p:txBody>
          <a:bodyPr wrap="none" lIns="179259" tIns="143407" rIns="179259" bIns="143407" rtlCol="0">
            <a:spAutoFit/>
          </a:bodyPr>
          <a:lstStyle/>
          <a:p>
            <a:pPr defTabSz="914367">
              <a:lnSpc>
                <a:spcPct val="90000"/>
              </a:lnSpc>
              <a:spcAft>
                <a:spcPts val="588"/>
              </a:spcAft>
              <a:defRPr/>
            </a:pPr>
            <a:r>
              <a:rPr lang="en-US" sz="1567">
                <a:solidFill>
                  <a:prstClr val="white"/>
                </a:solidFill>
                <a:latin typeface="Segoe UI"/>
                <a:ea typeface="MS PGothic" panose="020B0600070205080204" pitchFamily="34" charset="-128"/>
              </a:rPr>
              <a:t>cloud</a:t>
            </a:r>
          </a:p>
        </p:txBody>
      </p:sp>
      <p:sp>
        <p:nvSpPr>
          <p:cNvPr id="96" name="TextBox 95"/>
          <p:cNvSpPr txBox="1"/>
          <p:nvPr/>
        </p:nvSpPr>
        <p:spPr>
          <a:xfrm>
            <a:off x="2392840" y="6047212"/>
            <a:ext cx="753097" cy="511055"/>
          </a:xfrm>
          <a:prstGeom prst="rect">
            <a:avLst/>
          </a:prstGeom>
          <a:noFill/>
        </p:spPr>
        <p:txBody>
          <a:bodyPr wrap="none" lIns="179259" tIns="143407" rIns="179259" bIns="143407" rtlCol="0">
            <a:spAutoFit/>
          </a:bodyPr>
          <a:lstStyle/>
          <a:p>
            <a:pPr defTabSz="914367">
              <a:lnSpc>
                <a:spcPct val="90000"/>
              </a:lnSpc>
              <a:spcAft>
                <a:spcPts val="588"/>
              </a:spcAft>
              <a:defRPr/>
            </a:pPr>
            <a:r>
              <a:rPr lang="en-US" sz="1567" dirty="0">
                <a:solidFill>
                  <a:prstClr val="white"/>
                </a:solidFill>
                <a:latin typeface="Segoe UI"/>
                <a:ea typeface="MS PGothic" panose="020B0600070205080204" pitchFamily="34" charset="-128"/>
              </a:rPr>
              <a:t>field</a:t>
            </a:r>
          </a:p>
        </p:txBody>
      </p:sp>
      <p:grpSp>
        <p:nvGrpSpPr>
          <p:cNvPr id="41" name="Group 40"/>
          <p:cNvGrpSpPr/>
          <p:nvPr/>
        </p:nvGrpSpPr>
        <p:grpSpPr>
          <a:xfrm>
            <a:off x="1111601" y="3333375"/>
            <a:ext cx="307313" cy="307916"/>
            <a:chOff x="609600" y="502508"/>
            <a:chExt cx="395416" cy="395416"/>
          </a:xfrm>
        </p:grpSpPr>
        <p:sp>
          <p:nvSpPr>
            <p:cNvPr id="42" name="Rectangle 41"/>
            <p:cNvSpPr/>
            <p:nvPr/>
          </p:nvSpPr>
          <p:spPr>
            <a:xfrm>
              <a:off x="609600" y="502508"/>
              <a:ext cx="395416" cy="395416"/>
            </a:xfrm>
            <a:prstGeom prst="rect">
              <a:avLst/>
            </a:prstGeom>
            <a:gradFill flip="none" rotWithShape="1">
              <a:gsLst>
                <a:gs pos="50000">
                  <a:srgbClr val="5EB6DA"/>
                </a:gs>
                <a:gs pos="50000">
                  <a:srgbClr val="3999C6"/>
                </a:gs>
              </a:gsLst>
              <a:lin ang="8100000" scaled="1"/>
              <a:tileRect/>
            </a:gra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89617" tIns="44808" rIns="44808" bIns="89617" numCol="1" spcCol="0" rtlCol="0" fromWordArt="0" anchor="b" anchorCtr="0" forceAA="0" compatLnSpc="1">
              <a:prstTxWarp prst="textNoShape">
                <a:avLst/>
              </a:prstTxWarp>
              <a:noAutofit/>
            </a:bodyPr>
            <a:lstStyle/>
            <a:p>
              <a:pPr algn="ctr" defTabSz="895747" fontAlgn="base">
                <a:spcBef>
                  <a:spcPct val="0"/>
                </a:spcBef>
                <a:spcAft>
                  <a:spcPct val="0"/>
                </a:spcAft>
                <a:defRPr/>
              </a:pPr>
              <a:endParaRPr lang="en-US" sz="1765" spc="-49" dirty="0">
                <a:solidFill>
                  <a:prstClr val="black"/>
                </a:solidFill>
                <a:latin typeface="Segoe UI"/>
                <a:ea typeface="Segoe UI" pitchFamily="34" charset="0"/>
                <a:cs typeface="Segoe UI" pitchFamily="34" charset="0"/>
              </a:endParaRPr>
            </a:p>
          </p:txBody>
        </p:sp>
        <p:sp>
          <p:nvSpPr>
            <p:cNvPr id="43" name="Freeform 84"/>
            <p:cNvSpPr>
              <a:spLocks noEditPoints="1"/>
            </p:cNvSpPr>
            <p:nvPr/>
          </p:nvSpPr>
          <p:spPr bwMode="auto">
            <a:xfrm>
              <a:off x="700275" y="579940"/>
              <a:ext cx="214066" cy="240550"/>
            </a:xfrm>
            <a:custGeom>
              <a:avLst/>
              <a:gdLst>
                <a:gd name="T0" fmla="*/ 604 w 1838"/>
                <a:gd name="T1" fmla="*/ 253 h 2192"/>
                <a:gd name="T2" fmla="*/ 1159 w 1838"/>
                <a:gd name="T3" fmla="*/ 963 h 2192"/>
                <a:gd name="T4" fmla="*/ 1105 w 1838"/>
                <a:gd name="T5" fmla="*/ 573 h 2192"/>
                <a:gd name="T6" fmla="*/ 214 w 1838"/>
                <a:gd name="T7" fmla="*/ 0 h 2192"/>
                <a:gd name="T8" fmla="*/ 1159 w 1838"/>
                <a:gd name="T9" fmla="*/ 694 h 2192"/>
                <a:gd name="T10" fmla="*/ 1088 w 1838"/>
                <a:gd name="T11" fmla="*/ 764 h 2192"/>
                <a:gd name="T12" fmla="*/ 284 w 1838"/>
                <a:gd name="T13" fmla="*/ 198 h 2192"/>
                <a:gd name="T14" fmla="*/ 214 w 1838"/>
                <a:gd name="T15" fmla="*/ 128 h 2192"/>
                <a:gd name="T16" fmla="*/ 1443 w 1838"/>
                <a:gd name="T17" fmla="*/ 262 h 2192"/>
                <a:gd name="T18" fmla="*/ 1309 w 1838"/>
                <a:gd name="T19" fmla="*/ 1063 h 2192"/>
                <a:gd name="T20" fmla="*/ 903 w 1838"/>
                <a:gd name="T21" fmla="*/ 764 h 2192"/>
                <a:gd name="T22" fmla="*/ 639 w 1838"/>
                <a:gd name="T23" fmla="*/ 952 h 2192"/>
                <a:gd name="T24" fmla="*/ 704 w 1838"/>
                <a:gd name="T25" fmla="*/ 1683 h 2192"/>
                <a:gd name="T26" fmla="*/ 767 w 1838"/>
                <a:gd name="T27" fmla="*/ 1191 h 2192"/>
                <a:gd name="T28" fmla="*/ 1683 w 1838"/>
                <a:gd name="T29" fmla="*/ 390 h 2192"/>
                <a:gd name="T30" fmla="*/ 1443 w 1838"/>
                <a:gd name="T31" fmla="*/ 134 h 2192"/>
                <a:gd name="T32" fmla="*/ 960 w 1838"/>
                <a:gd name="T33" fmla="*/ 198 h 2192"/>
                <a:gd name="T34" fmla="*/ 704 w 1838"/>
                <a:gd name="T35" fmla="*/ 1555 h 2192"/>
                <a:gd name="T36" fmla="*/ 775 w 1838"/>
                <a:gd name="T37" fmla="*/ 1484 h 2192"/>
                <a:gd name="T38" fmla="*/ 704 w 1838"/>
                <a:gd name="T39" fmla="*/ 694 h 2192"/>
                <a:gd name="T40" fmla="*/ 1631 w 1838"/>
                <a:gd name="T41" fmla="*/ 128 h 2192"/>
                <a:gd name="T42" fmla="*/ 1560 w 1838"/>
                <a:gd name="T43" fmla="*/ 198 h 2192"/>
                <a:gd name="T44" fmla="*/ 1230 w 1838"/>
                <a:gd name="T45" fmla="*/ 198 h 2192"/>
                <a:gd name="T46" fmla="*/ 1159 w 1838"/>
                <a:gd name="T47" fmla="*/ 128 h 2192"/>
                <a:gd name="T48" fmla="*/ 1823 w 1838"/>
                <a:gd name="T49" fmla="*/ 1484 h 2192"/>
                <a:gd name="T50" fmla="*/ 1553 w 1838"/>
                <a:gd name="T51" fmla="*/ 1670 h 2192"/>
                <a:gd name="T52" fmla="*/ 1362 w 1838"/>
                <a:gd name="T53" fmla="*/ 1922 h 2192"/>
                <a:gd name="T54" fmla="*/ 1177 w 1838"/>
                <a:gd name="T55" fmla="*/ 2192 h 2192"/>
                <a:gd name="T56" fmla="*/ 1639 w 1838"/>
                <a:gd name="T57" fmla="*/ 2192 h 2192"/>
                <a:gd name="T58" fmla="*/ 1177 w 1838"/>
                <a:gd name="T59" fmla="*/ 2064 h 2192"/>
                <a:gd name="T60" fmla="*/ 1247 w 1838"/>
                <a:gd name="T61" fmla="*/ 1993 h 2192"/>
                <a:gd name="T62" fmla="*/ 1695 w 1838"/>
                <a:gd name="T63" fmla="*/ 1484 h 2192"/>
                <a:gd name="T64" fmla="*/ 1624 w 1838"/>
                <a:gd name="T65" fmla="*/ 1414 h 2192"/>
                <a:gd name="T66" fmla="*/ 1639 w 1838"/>
                <a:gd name="T67" fmla="*/ 1922 h 2192"/>
                <a:gd name="T68" fmla="*/ 1133 w 1838"/>
                <a:gd name="T69" fmla="*/ 1678 h 2192"/>
                <a:gd name="T70" fmla="*/ 1177 w 1838"/>
                <a:gd name="T71" fmla="*/ 1286 h 2192"/>
                <a:gd name="T72" fmla="*/ 807 w 1838"/>
                <a:gd name="T73" fmla="*/ 1823 h 2192"/>
                <a:gd name="T74" fmla="*/ 384 w 1838"/>
                <a:gd name="T75" fmla="*/ 1922 h 2192"/>
                <a:gd name="T76" fmla="*/ 412 w 1838"/>
                <a:gd name="T77" fmla="*/ 764 h 2192"/>
                <a:gd name="T78" fmla="*/ 157 w 1838"/>
                <a:gd name="T79" fmla="*/ 955 h 2192"/>
                <a:gd name="T80" fmla="*/ 199 w 1838"/>
                <a:gd name="T81" fmla="*/ 2192 h 2192"/>
                <a:gd name="T82" fmla="*/ 704 w 1838"/>
                <a:gd name="T83" fmla="*/ 2192 h 2192"/>
                <a:gd name="T84" fmla="*/ 1133 w 1838"/>
                <a:gd name="T85" fmla="*/ 1678 h 2192"/>
                <a:gd name="T86" fmla="*/ 1177 w 1838"/>
                <a:gd name="T87" fmla="*/ 1555 h 2192"/>
                <a:gd name="T88" fmla="*/ 199 w 1838"/>
                <a:gd name="T89" fmla="*/ 2064 h 2192"/>
                <a:gd name="T90" fmla="*/ 270 w 1838"/>
                <a:gd name="T91" fmla="*/ 1993 h 2192"/>
                <a:gd name="T92" fmla="*/ 143 w 1838"/>
                <a:gd name="T93" fmla="*/ 764 h 2192"/>
                <a:gd name="T94" fmla="*/ 214 w 1838"/>
                <a:gd name="T95" fmla="*/ 835 h 2192"/>
                <a:gd name="T96" fmla="*/ 704 w 1838"/>
                <a:gd name="T97" fmla="*/ 1922 h 2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838" h="2192">
                  <a:moveTo>
                    <a:pt x="214" y="397"/>
                  </a:moveTo>
                  <a:cubicBezTo>
                    <a:pt x="304" y="397"/>
                    <a:pt x="381" y="336"/>
                    <a:pt x="405" y="253"/>
                  </a:cubicBezTo>
                  <a:cubicBezTo>
                    <a:pt x="604" y="253"/>
                    <a:pt x="604" y="253"/>
                    <a:pt x="604" y="253"/>
                  </a:cubicBezTo>
                  <a:cubicBezTo>
                    <a:pt x="998" y="647"/>
                    <a:pt x="998" y="647"/>
                    <a:pt x="998" y="647"/>
                  </a:cubicBezTo>
                  <a:cubicBezTo>
                    <a:pt x="974" y="680"/>
                    <a:pt x="960" y="720"/>
                    <a:pt x="960" y="764"/>
                  </a:cubicBezTo>
                  <a:cubicBezTo>
                    <a:pt x="960" y="874"/>
                    <a:pt x="1049" y="963"/>
                    <a:pt x="1159" y="963"/>
                  </a:cubicBezTo>
                  <a:cubicBezTo>
                    <a:pt x="1268" y="963"/>
                    <a:pt x="1358" y="874"/>
                    <a:pt x="1358" y="764"/>
                  </a:cubicBezTo>
                  <a:cubicBezTo>
                    <a:pt x="1358" y="655"/>
                    <a:pt x="1268" y="566"/>
                    <a:pt x="1159" y="566"/>
                  </a:cubicBezTo>
                  <a:cubicBezTo>
                    <a:pt x="1140" y="566"/>
                    <a:pt x="1122" y="568"/>
                    <a:pt x="1105" y="573"/>
                  </a:cubicBezTo>
                  <a:cubicBezTo>
                    <a:pt x="657" y="125"/>
                    <a:pt x="657" y="125"/>
                    <a:pt x="657" y="125"/>
                  </a:cubicBezTo>
                  <a:cubicBezTo>
                    <a:pt x="398" y="125"/>
                    <a:pt x="398" y="125"/>
                    <a:pt x="398" y="125"/>
                  </a:cubicBezTo>
                  <a:cubicBezTo>
                    <a:pt x="369" y="51"/>
                    <a:pt x="297" y="0"/>
                    <a:pt x="214" y="0"/>
                  </a:cubicBezTo>
                  <a:cubicBezTo>
                    <a:pt x="104" y="0"/>
                    <a:pt x="15" y="89"/>
                    <a:pt x="15" y="198"/>
                  </a:cubicBezTo>
                  <a:cubicBezTo>
                    <a:pt x="15" y="308"/>
                    <a:pt x="104" y="397"/>
                    <a:pt x="214" y="397"/>
                  </a:cubicBezTo>
                  <a:close/>
                  <a:moveTo>
                    <a:pt x="1159" y="694"/>
                  </a:moveTo>
                  <a:cubicBezTo>
                    <a:pt x="1198" y="694"/>
                    <a:pt x="1230" y="725"/>
                    <a:pt x="1230" y="764"/>
                  </a:cubicBezTo>
                  <a:cubicBezTo>
                    <a:pt x="1230" y="803"/>
                    <a:pt x="1198" y="835"/>
                    <a:pt x="1159" y="835"/>
                  </a:cubicBezTo>
                  <a:cubicBezTo>
                    <a:pt x="1120" y="835"/>
                    <a:pt x="1088" y="803"/>
                    <a:pt x="1088" y="764"/>
                  </a:cubicBezTo>
                  <a:cubicBezTo>
                    <a:pt x="1088" y="725"/>
                    <a:pt x="1120" y="694"/>
                    <a:pt x="1159" y="694"/>
                  </a:cubicBezTo>
                  <a:close/>
                  <a:moveTo>
                    <a:pt x="214" y="128"/>
                  </a:moveTo>
                  <a:cubicBezTo>
                    <a:pt x="253" y="128"/>
                    <a:pt x="284" y="159"/>
                    <a:pt x="284" y="198"/>
                  </a:cubicBezTo>
                  <a:cubicBezTo>
                    <a:pt x="284" y="237"/>
                    <a:pt x="253" y="269"/>
                    <a:pt x="214" y="269"/>
                  </a:cubicBezTo>
                  <a:cubicBezTo>
                    <a:pt x="175" y="269"/>
                    <a:pt x="143" y="237"/>
                    <a:pt x="143" y="198"/>
                  </a:cubicBezTo>
                  <a:cubicBezTo>
                    <a:pt x="143" y="159"/>
                    <a:pt x="175" y="128"/>
                    <a:pt x="214" y="128"/>
                  </a:cubicBezTo>
                  <a:close/>
                  <a:moveTo>
                    <a:pt x="1159" y="397"/>
                  </a:moveTo>
                  <a:cubicBezTo>
                    <a:pt x="1246" y="397"/>
                    <a:pt x="1320" y="341"/>
                    <a:pt x="1347" y="262"/>
                  </a:cubicBezTo>
                  <a:cubicBezTo>
                    <a:pt x="1443" y="262"/>
                    <a:pt x="1443" y="262"/>
                    <a:pt x="1443" y="262"/>
                  </a:cubicBezTo>
                  <a:cubicBezTo>
                    <a:pt x="1461" y="317"/>
                    <a:pt x="1503" y="360"/>
                    <a:pt x="1555" y="382"/>
                  </a:cubicBezTo>
                  <a:cubicBezTo>
                    <a:pt x="1555" y="817"/>
                    <a:pt x="1555" y="817"/>
                    <a:pt x="1555" y="817"/>
                  </a:cubicBezTo>
                  <a:cubicBezTo>
                    <a:pt x="1309" y="1063"/>
                    <a:pt x="1309" y="1063"/>
                    <a:pt x="1309" y="1063"/>
                  </a:cubicBezTo>
                  <a:cubicBezTo>
                    <a:pt x="767" y="1063"/>
                    <a:pt x="767" y="1063"/>
                    <a:pt x="767" y="1063"/>
                  </a:cubicBezTo>
                  <a:cubicBezTo>
                    <a:pt x="767" y="953"/>
                    <a:pt x="767" y="953"/>
                    <a:pt x="767" y="953"/>
                  </a:cubicBezTo>
                  <a:cubicBezTo>
                    <a:pt x="846" y="927"/>
                    <a:pt x="903" y="852"/>
                    <a:pt x="903" y="764"/>
                  </a:cubicBezTo>
                  <a:cubicBezTo>
                    <a:pt x="903" y="655"/>
                    <a:pt x="814" y="566"/>
                    <a:pt x="704" y="566"/>
                  </a:cubicBezTo>
                  <a:cubicBezTo>
                    <a:pt x="595" y="566"/>
                    <a:pt x="506" y="655"/>
                    <a:pt x="506" y="764"/>
                  </a:cubicBezTo>
                  <a:cubicBezTo>
                    <a:pt x="506" y="851"/>
                    <a:pt x="561" y="925"/>
                    <a:pt x="639" y="952"/>
                  </a:cubicBezTo>
                  <a:cubicBezTo>
                    <a:pt x="639" y="1297"/>
                    <a:pt x="639" y="1297"/>
                    <a:pt x="639" y="1297"/>
                  </a:cubicBezTo>
                  <a:cubicBezTo>
                    <a:pt x="561" y="1324"/>
                    <a:pt x="506" y="1398"/>
                    <a:pt x="506" y="1484"/>
                  </a:cubicBezTo>
                  <a:cubicBezTo>
                    <a:pt x="506" y="1594"/>
                    <a:pt x="595" y="1683"/>
                    <a:pt x="704" y="1683"/>
                  </a:cubicBezTo>
                  <a:cubicBezTo>
                    <a:pt x="814" y="1683"/>
                    <a:pt x="903" y="1594"/>
                    <a:pt x="903" y="1484"/>
                  </a:cubicBezTo>
                  <a:cubicBezTo>
                    <a:pt x="903" y="1397"/>
                    <a:pt x="846" y="1322"/>
                    <a:pt x="767" y="1296"/>
                  </a:cubicBezTo>
                  <a:cubicBezTo>
                    <a:pt x="767" y="1191"/>
                    <a:pt x="767" y="1191"/>
                    <a:pt x="767" y="1191"/>
                  </a:cubicBezTo>
                  <a:cubicBezTo>
                    <a:pt x="1362" y="1191"/>
                    <a:pt x="1362" y="1191"/>
                    <a:pt x="1362" y="1191"/>
                  </a:cubicBezTo>
                  <a:cubicBezTo>
                    <a:pt x="1683" y="870"/>
                    <a:pt x="1683" y="870"/>
                    <a:pt x="1683" y="870"/>
                  </a:cubicBezTo>
                  <a:cubicBezTo>
                    <a:pt x="1683" y="390"/>
                    <a:pt x="1683" y="390"/>
                    <a:pt x="1683" y="390"/>
                  </a:cubicBezTo>
                  <a:cubicBezTo>
                    <a:pt x="1768" y="367"/>
                    <a:pt x="1830" y="290"/>
                    <a:pt x="1830" y="198"/>
                  </a:cubicBezTo>
                  <a:cubicBezTo>
                    <a:pt x="1830" y="89"/>
                    <a:pt x="1740" y="0"/>
                    <a:pt x="1631" y="0"/>
                  </a:cubicBezTo>
                  <a:cubicBezTo>
                    <a:pt x="1544" y="0"/>
                    <a:pt x="1469" y="56"/>
                    <a:pt x="1443" y="134"/>
                  </a:cubicBezTo>
                  <a:cubicBezTo>
                    <a:pt x="1347" y="134"/>
                    <a:pt x="1347" y="134"/>
                    <a:pt x="1347" y="134"/>
                  </a:cubicBezTo>
                  <a:cubicBezTo>
                    <a:pt x="1320" y="56"/>
                    <a:pt x="1246" y="0"/>
                    <a:pt x="1159" y="0"/>
                  </a:cubicBezTo>
                  <a:cubicBezTo>
                    <a:pt x="1049" y="0"/>
                    <a:pt x="960" y="89"/>
                    <a:pt x="960" y="198"/>
                  </a:cubicBezTo>
                  <a:cubicBezTo>
                    <a:pt x="960" y="308"/>
                    <a:pt x="1049" y="397"/>
                    <a:pt x="1159" y="397"/>
                  </a:cubicBezTo>
                  <a:close/>
                  <a:moveTo>
                    <a:pt x="775" y="1484"/>
                  </a:moveTo>
                  <a:cubicBezTo>
                    <a:pt x="775" y="1523"/>
                    <a:pt x="743" y="1555"/>
                    <a:pt x="704" y="1555"/>
                  </a:cubicBezTo>
                  <a:cubicBezTo>
                    <a:pt x="665" y="1555"/>
                    <a:pt x="634" y="1523"/>
                    <a:pt x="634" y="1484"/>
                  </a:cubicBezTo>
                  <a:cubicBezTo>
                    <a:pt x="634" y="1445"/>
                    <a:pt x="665" y="1414"/>
                    <a:pt x="704" y="1414"/>
                  </a:cubicBezTo>
                  <a:cubicBezTo>
                    <a:pt x="743" y="1414"/>
                    <a:pt x="775" y="1445"/>
                    <a:pt x="775" y="1484"/>
                  </a:cubicBezTo>
                  <a:close/>
                  <a:moveTo>
                    <a:pt x="704" y="835"/>
                  </a:moveTo>
                  <a:cubicBezTo>
                    <a:pt x="665" y="835"/>
                    <a:pt x="634" y="803"/>
                    <a:pt x="634" y="764"/>
                  </a:cubicBezTo>
                  <a:cubicBezTo>
                    <a:pt x="634" y="725"/>
                    <a:pt x="665" y="694"/>
                    <a:pt x="704" y="694"/>
                  </a:cubicBezTo>
                  <a:cubicBezTo>
                    <a:pt x="743" y="694"/>
                    <a:pt x="775" y="725"/>
                    <a:pt x="775" y="764"/>
                  </a:cubicBezTo>
                  <a:cubicBezTo>
                    <a:pt x="775" y="803"/>
                    <a:pt x="743" y="835"/>
                    <a:pt x="704" y="835"/>
                  </a:cubicBezTo>
                  <a:close/>
                  <a:moveTo>
                    <a:pt x="1631" y="128"/>
                  </a:moveTo>
                  <a:cubicBezTo>
                    <a:pt x="1670" y="128"/>
                    <a:pt x="1702" y="159"/>
                    <a:pt x="1702" y="198"/>
                  </a:cubicBezTo>
                  <a:cubicBezTo>
                    <a:pt x="1702" y="237"/>
                    <a:pt x="1670" y="269"/>
                    <a:pt x="1631" y="269"/>
                  </a:cubicBezTo>
                  <a:cubicBezTo>
                    <a:pt x="1592" y="269"/>
                    <a:pt x="1560" y="237"/>
                    <a:pt x="1560" y="198"/>
                  </a:cubicBezTo>
                  <a:cubicBezTo>
                    <a:pt x="1560" y="159"/>
                    <a:pt x="1592" y="128"/>
                    <a:pt x="1631" y="128"/>
                  </a:cubicBezTo>
                  <a:close/>
                  <a:moveTo>
                    <a:pt x="1159" y="128"/>
                  </a:moveTo>
                  <a:cubicBezTo>
                    <a:pt x="1198" y="128"/>
                    <a:pt x="1230" y="159"/>
                    <a:pt x="1230" y="198"/>
                  </a:cubicBezTo>
                  <a:cubicBezTo>
                    <a:pt x="1230" y="237"/>
                    <a:pt x="1198" y="269"/>
                    <a:pt x="1159" y="269"/>
                  </a:cubicBezTo>
                  <a:cubicBezTo>
                    <a:pt x="1120" y="269"/>
                    <a:pt x="1088" y="237"/>
                    <a:pt x="1088" y="198"/>
                  </a:cubicBezTo>
                  <a:cubicBezTo>
                    <a:pt x="1088" y="159"/>
                    <a:pt x="1120" y="128"/>
                    <a:pt x="1159" y="128"/>
                  </a:cubicBezTo>
                  <a:close/>
                  <a:moveTo>
                    <a:pt x="1681" y="1799"/>
                  </a:moveTo>
                  <a:cubicBezTo>
                    <a:pt x="1681" y="1675"/>
                    <a:pt x="1681" y="1675"/>
                    <a:pt x="1681" y="1675"/>
                  </a:cubicBezTo>
                  <a:cubicBezTo>
                    <a:pt x="1763" y="1650"/>
                    <a:pt x="1823" y="1574"/>
                    <a:pt x="1823" y="1484"/>
                  </a:cubicBezTo>
                  <a:cubicBezTo>
                    <a:pt x="1823" y="1375"/>
                    <a:pt x="1734" y="1286"/>
                    <a:pt x="1624" y="1286"/>
                  </a:cubicBezTo>
                  <a:cubicBezTo>
                    <a:pt x="1514" y="1286"/>
                    <a:pt x="1425" y="1375"/>
                    <a:pt x="1425" y="1484"/>
                  </a:cubicBezTo>
                  <a:cubicBezTo>
                    <a:pt x="1425" y="1569"/>
                    <a:pt x="1478" y="1641"/>
                    <a:pt x="1553" y="1670"/>
                  </a:cubicBezTo>
                  <a:cubicBezTo>
                    <a:pt x="1553" y="1814"/>
                    <a:pt x="1553" y="1814"/>
                    <a:pt x="1553" y="1814"/>
                  </a:cubicBezTo>
                  <a:cubicBezTo>
                    <a:pt x="1507" y="1836"/>
                    <a:pt x="1472" y="1874"/>
                    <a:pt x="1453" y="1922"/>
                  </a:cubicBezTo>
                  <a:cubicBezTo>
                    <a:pt x="1362" y="1922"/>
                    <a:pt x="1362" y="1922"/>
                    <a:pt x="1362" y="1922"/>
                  </a:cubicBezTo>
                  <a:cubicBezTo>
                    <a:pt x="1333" y="1847"/>
                    <a:pt x="1261" y="1794"/>
                    <a:pt x="1177" y="1794"/>
                  </a:cubicBezTo>
                  <a:cubicBezTo>
                    <a:pt x="1067" y="1794"/>
                    <a:pt x="978" y="1883"/>
                    <a:pt x="978" y="1993"/>
                  </a:cubicBezTo>
                  <a:cubicBezTo>
                    <a:pt x="978" y="2103"/>
                    <a:pt x="1067" y="2192"/>
                    <a:pt x="1177" y="2192"/>
                  </a:cubicBezTo>
                  <a:cubicBezTo>
                    <a:pt x="1266" y="2192"/>
                    <a:pt x="1343" y="2132"/>
                    <a:pt x="1367" y="2050"/>
                  </a:cubicBezTo>
                  <a:cubicBezTo>
                    <a:pt x="1448" y="2050"/>
                    <a:pt x="1448" y="2050"/>
                    <a:pt x="1448" y="2050"/>
                  </a:cubicBezTo>
                  <a:cubicBezTo>
                    <a:pt x="1473" y="2132"/>
                    <a:pt x="1549" y="2192"/>
                    <a:pt x="1639" y="2192"/>
                  </a:cubicBezTo>
                  <a:cubicBezTo>
                    <a:pt x="1748" y="2192"/>
                    <a:pt x="1838" y="2103"/>
                    <a:pt x="1838" y="1993"/>
                  </a:cubicBezTo>
                  <a:cubicBezTo>
                    <a:pt x="1838" y="1898"/>
                    <a:pt x="1770" y="1818"/>
                    <a:pt x="1681" y="1799"/>
                  </a:cubicBezTo>
                  <a:close/>
                  <a:moveTo>
                    <a:pt x="1177" y="2064"/>
                  </a:moveTo>
                  <a:cubicBezTo>
                    <a:pt x="1138" y="2064"/>
                    <a:pt x="1106" y="2032"/>
                    <a:pt x="1106" y="1993"/>
                  </a:cubicBezTo>
                  <a:cubicBezTo>
                    <a:pt x="1106" y="1954"/>
                    <a:pt x="1138" y="1922"/>
                    <a:pt x="1177" y="1922"/>
                  </a:cubicBezTo>
                  <a:cubicBezTo>
                    <a:pt x="1216" y="1922"/>
                    <a:pt x="1247" y="1954"/>
                    <a:pt x="1247" y="1993"/>
                  </a:cubicBezTo>
                  <a:cubicBezTo>
                    <a:pt x="1247" y="2032"/>
                    <a:pt x="1216" y="2064"/>
                    <a:pt x="1177" y="2064"/>
                  </a:cubicBezTo>
                  <a:close/>
                  <a:moveTo>
                    <a:pt x="1624" y="1414"/>
                  </a:moveTo>
                  <a:cubicBezTo>
                    <a:pt x="1663" y="1414"/>
                    <a:pt x="1695" y="1445"/>
                    <a:pt x="1695" y="1484"/>
                  </a:cubicBezTo>
                  <a:cubicBezTo>
                    <a:pt x="1695" y="1523"/>
                    <a:pt x="1663" y="1555"/>
                    <a:pt x="1624" y="1555"/>
                  </a:cubicBezTo>
                  <a:cubicBezTo>
                    <a:pt x="1585" y="1555"/>
                    <a:pt x="1553" y="1523"/>
                    <a:pt x="1553" y="1484"/>
                  </a:cubicBezTo>
                  <a:cubicBezTo>
                    <a:pt x="1553" y="1445"/>
                    <a:pt x="1585" y="1414"/>
                    <a:pt x="1624" y="1414"/>
                  </a:cubicBezTo>
                  <a:close/>
                  <a:moveTo>
                    <a:pt x="1639" y="2064"/>
                  </a:moveTo>
                  <a:cubicBezTo>
                    <a:pt x="1600" y="2064"/>
                    <a:pt x="1568" y="2032"/>
                    <a:pt x="1568" y="1993"/>
                  </a:cubicBezTo>
                  <a:cubicBezTo>
                    <a:pt x="1568" y="1954"/>
                    <a:pt x="1600" y="1922"/>
                    <a:pt x="1639" y="1922"/>
                  </a:cubicBezTo>
                  <a:cubicBezTo>
                    <a:pt x="1678" y="1922"/>
                    <a:pt x="1710" y="1954"/>
                    <a:pt x="1710" y="1993"/>
                  </a:cubicBezTo>
                  <a:cubicBezTo>
                    <a:pt x="1710" y="2032"/>
                    <a:pt x="1678" y="2064"/>
                    <a:pt x="1639" y="2064"/>
                  </a:cubicBezTo>
                  <a:close/>
                  <a:moveTo>
                    <a:pt x="1133" y="1678"/>
                  </a:moveTo>
                  <a:cubicBezTo>
                    <a:pt x="1147" y="1681"/>
                    <a:pt x="1162" y="1683"/>
                    <a:pt x="1177" y="1683"/>
                  </a:cubicBezTo>
                  <a:cubicBezTo>
                    <a:pt x="1286" y="1683"/>
                    <a:pt x="1375" y="1594"/>
                    <a:pt x="1375" y="1484"/>
                  </a:cubicBezTo>
                  <a:cubicBezTo>
                    <a:pt x="1375" y="1375"/>
                    <a:pt x="1286" y="1286"/>
                    <a:pt x="1177" y="1286"/>
                  </a:cubicBezTo>
                  <a:cubicBezTo>
                    <a:pt x="1067" y="1286"/>
                    <a:pt x="978" y="1375"/>
                    <a:pt x="978" y="1484"/>
                  </a:cubicBezTo>
                  <a:cubicBezTo>
                    <a:pt x="978" y="1531"/>
                    <a:pt x="994" y="1575"/>
                    <a:pt x="1022" y="1609"/>
                  </a:cubicBezTo>
                  <a:cubicBezTo>
                    <a:pt x="807" y="1823"/>
                    <a:pt x="807" y="1823"/>
                    <a:pt x="807" y="1823"/>
                  </a:cubicBezTo>
                  <a:cubicBezTo>
                    <a:pt x="777" y="1805"/>
                    <a:pt x="742" y="1794"/>
                    <a:pt x="704" y="1794"/>
                  </a:cubicBezTo>
                  <a:cubicBezTo>
                    <a:pt x="620" y="1794"/>
                    <a:pt x="548" y="1847"/>
                    <a:pt x="519" y="1922"/>
                  </a:cubicBezTo>
                  <a:cubicBezTo>
                    <a:pt x="384" y="1922"/>
                    <a:pt x="384" y="1922"/>
                    <a:pt x="384" y="1922"/>
                  </a:cubicBezTo>
                  <a:cubicBezTo>
                    <a:pt x="366" y="1874"/>
                    <a:pt x="330" y="1836"/>
                    <a:pt x="285" y="1814"/>
                  </a:cubicBezTo>
                  <a:cubicBezTo>
                    <a:pt x="285" y="950"/>
                    <a:pt x="285" y="950"/>
                    <a:pt x="285" y="950"/>
                  </a:cubicBezTo>
                  <a:cubicBezTo>
                    <a:pt x="359" y="921"/>
                    <a:pt x="412" y="849"/>
                    <a:pt x="412" y="764"/>
                  </a:cubicBezTo>
                  <a:cubicBezTo>
                    <a:pt x="412" y="655"/>
                    <a:pt x="323" y="566"/>
                    <a:pt x="214" y="566"/>
                  </a:cubicBezTo>
                  <a:cubicBezTo>
                    <a:pt x="104" y="566"/>
                    <a:pt x="15" y="655"/>
                    <a:pt x="15" y="764"/>
                  </a:cubicBezTo>
                  <a:cubicBezTo>
                    <a:pt x="15" y="854"/>
                    <a:pt x="75" y="930"/>
                    <a:pt x="157" y="955"/>
                  </a:cubicBezTo>
                  <a:cubicBezTo>
                    <a:pt x="157" y="1799"/>
                    <a:pt x="157" y="1799"/>
                    <a:pt x="157" y="1799"/>
                  </a:cubicBezTo>
                  <a:cubicBezTo>
                    <a:pt x="67" y="1818"/>
                    <a:pt x="0" y="1898"/>
                    <a:pt x="0" y="1993"/>
                  </a:cubicBezTo>
                  <a:cubicBezTo>
                    <a:pt x="0" y="2103"/>
                    <a:pt x="89" y="2192"/>
                    <a:pt x="199" y="2192"/>
                  </a:cubicBezTo>
                  <a:cubicBezTo>
                    <a:pt x="289" y="2192"/>
                    <a:pt x="365" y="2132"/>
                    <a:pt x="389" y="2050"/>
                  </a:cubicBezTo>
                  <a:cubicBezTo>
                    <a:pt x="514" y="2050"/>
                    <a:pt x="514" y="2050"/>
                    <a:pt x="514" y="2050"/>
                  </a:cubicBezTo>
                  <a:cubicBezTo>
                    <a:pt x="538" y="2132"/>
                    <a:pt x="615" y="2192"/>
                    <a:pt x="704" y="2192"/>
                  </a:cubicBezTo>
                  <a:cubicBezTo>
                    <a:pt x="814" y="2192"/>
                    <a:pt x="903" y="2103"/>
                    <a:pt x="903" y="1993"/>
                  </a:cubicBezTo>
                  <a:cubicBezTo>
                    <a:pt x="903" y="1968"/>
                    <a:pt x="898" y="1944"/>
                    <a:pt x="890" y="1922"/>
                  </a:cubicBezTo>
                  <a:lnTo>
                    <a:pt x="1133" y="1678"/>
                  </a:lnTo>
                  <a:close/>
                  <a:moveTo>
                    <a:pt x="1177" y="1414"/>
                  </a:moveTo>
                  <a:cubicBezTo>
                    <a:pt x="1216" y="1414"/>
                    <a:pt x="1247" y="1445"/>
                    <a:pt x="1247" y="1484"/>
                  </a:cubicBezTo>
                  <a:cubicBezTo>
                    <a:pt x="1247" y="1523"/>
                    <a:pt x="1216" y="1555"/>
                    <a:pt x="1177" y="1555"/>
                  </a:cubicBezTo>
                  <a:cubicBezTo>
                    <a:pt x="1138" y="1555"/>
                    <a:pt x="1106" y="1523"/>
                    <a:pt x="1106" y="1484"/>
                  </a:cubicBezTo>
                  <a:cubicBezTo>
                    <a:pt x="1106" y="1445"/>
                    <a:pt x="1138" y="1414"/>
                    <a:pt x="1177" y="1414"/>
                  </a:cubicBezTo>
                  <a:close/>
                  <a:moveTo>
                    <a:pt x="199" y="2064"/>
                  </a:moveTo>
                  <a:cubicBezTo>
                    <a:pt x="160" y="2064"/>
                    <a:pt x="128" y="2032"/>
                    <a:pt x="128" y="1993"/>
                  </a:cubicBezTo>
                  <a:cubicBezTo>
                    <a:pt x="128" y="1954"/>
                    <a:pt x="160" y="1922"/>
                    <a:pt x="199" y="1922"/>
                  </a:cubicBezTo>
                  <a:cubicBezTo>
                    <a:pt x="238" y="1922"/>
                    <a:pt x="270" y="1954"/>
                    <a:pt x="270" y="1993"/>
                  </a:cubicBezTo>
                  <a:cubicBezTo>
                    <a:pt x="270" y="2032"/>
                    <a:pt x="238" y="2064"/>
                    <a:pt x="199" y="2064"/>
                  </a:cubicBezTo>
                  <a:close/>
                  <a:moveTo>
                    <a:pt x="214" y="835"/>
                  </a:moveTo>
                  <a:cubicBezTo>
                    <a:pt x="175" y="835"/>
                    <a:pt x="143" y="803"/>
                    <a:pt x="143" y="764"/>
                  </a:cubicBezTo>
                  <a:cubicBezTo>
                    <a:pt x="143" y="725"/>
                    <a:pt x="175" y="694"/>
                    <a:pt x="214" y="694"/>
                  </a:cubicBezTo>
                  <a:cubicBezTo>
                    <a:pt x="253" y="694"/>
                    <a:pt x="284" y="725"/>
                    <a:pt x="284" y="764"/>
                  </a:cubicBezTo>
                  <a:cubicBezTo>
                    <a:pt x="284" y="803"/>
                    <a:pt x="253" y="835"/>
                    <a:pt x="214" y="835"/>
                  </a:cubicBezTo>
                  <a:close/>
                  <a:moveTo>
                    <a:pt x="704" y="2064"/>
                  </a:moveTo>
                  <a:cubicBezTo>
                    <a:pt x="665" y="2064"/>
                    <a:pt x="634" y="2032"/>
                    <a:pt x="634" y="1993"/>
                  </a:cubicBezTo>
                  <a:cubicBezTo>
                    <a:pt x="634" y="1954"/>
                    <a:pt x="665" y="1922"/>
                    <a:pt x="704" y="1922"/>
                  </a:cubicBezTo>
                  <a:cubicBezTo>
                    <a:pt x="743" y="1922"/>
                    <a:pt x="775" y="1954"/>
                    <a:pt x="775" y="1993"/>
                  </a:cubicBezTo>
                  <a:cubicBezTo>
                    <a:pt x="775" y="2032"/>
                    <a:pt x="743" y="2064"/>
                    <a:pt x="704" y="2064"/>
                  </a:cubicBezTo>
                  <a:close/>
                </a:path>
              </a:pathLst>
            </a:custGeom>
            <a:solidFill>
              <a:srgbClr val="FBFBFB"/>
            </a:solidFill>
            <a:ln>
              <a:noFill/>
            </a:ln>
          </p:spPr>
          <p:txBody>
            <a:bodyPr vert="horz" wrap="square" lIns="89617" tIns="44808" rIns="89617" bIns="44808" numCol="1" anchor="t" anchorCtr="0" compatLnSpc="1">
              <a:prstTxWarp prst="textNoShape">
                <a:avLst/>
              </a:prstTxWarp>
            </a:bodyPr>
            <a:lstStyle/>
            <a:p>
              <a:pPr defTabSz="671715">
                <a:defRPr/>
              </a:pPr>
              <a:endParaRPr lang="en-US" sz="1371">
                <a:solidFill>
                  <a:prstClr val="white"/>
                </a:solidFill>
                <a:latin typeface="Segoe UI"/>
                <a:ea typeface="MS PGothic" panose="020B0600070205080204" pitchFamily="34" charset="-128"/>
              </a:endParaRPr>
            </a:p>
          </p:txBody>
        </p:sp>
      </p:grpSp>
      <p:grpSp>
        <p:nvGrpSpPr>
          <p:cNvPr id="44" name="Group 43"/>
          <p:cNvGrpSpPr/>
          <p:nvPr/>
        </p:nvGrpSpPr>
        <p:grpSpPr>
          <a:xfrm>
            <a:off x="1105204" y="4078596"/>
            <a:ext cx="307313" cy="307916"/>
            <a:chOff x="609600" y="502508"/>
            <a:chExt cx="395416" cy="395416"/>
          </a:xfrm>
        </p:grpSpPr>
        <p:sp>
          <p:nvSpPr>
            <p:cNvPr id="45" name="Rectangle 44"/>
            <p:cNvSpPr/>
            <p:nvPr/>
          </p:nvSpPr>
          <p:spPr>
            <a:xfrm>
              <a:off x="609600" y="502508"/>
              <a:ext cx="395416" cy="395416"/>
            </a:xfrm>
            <a:prstGeom prst="rect">
              <a:avLst/>
            </a:prstGeom>
            <a:gradFill flip="none" rotWithShape="1">
              <a:gsLst>
                <a:gs pos="50000">
                  <a:srgbClr val="5EB6DA"/>
                </a:gs>
                <a:gs pos="50000">
                  <a:srgbClr val="3999C6"/>
                </a:gs>
              </a:gsLst>
              <a:lin ang="8100000" scaled="1"/>
              <a:tileRect/>
            </a:gra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89617" tIns="44808" rIns="44808" bIns="89617" numCol="1" spcCol="0" rtlCol="0" fromWordArt="0" anchor="b" anchorCtr="0" forceAA="0" compatLnSpc="1">
              <a:prstTxWarp prst="textNoShape">
                <a:avLst/>
              </a:prstTxWarp>
              <a:noAutofit/>
            </a:bodyPr>
            <a:lstStyle/>
            <a:p>
              <a:pPr algn="ctr" defTabSz="895747" fontAlgn="base">
                <a:spcBef>
                  <a:spcPct val="0"/>
                </a:spcBef>
                <a:spcAft>
                  <a:spcPct val="0"/>
                </a:spcAft>
                <a:defRPr/>
              </a:pPr>
              <a:endParaRPr lang="en-US" sz="1765" spc="-49" dirty="0">
                <a:solidFill>
                  <a:prstClr val="black"/>
                </a:solidFill>
                <a:latin typeface="Segoe UI"/>
                <a:ea typeface="Segoe UI" pitchFamily="34" charset="0"/>
                <a:cs typeface="Segoe UI" pitchFamily="34" charset="0"/>
              </a:endParaRPr>
            </a:p>
          </p:txBody>
        </p:sp>
        <p:sp>
          <p:nvSpPr>
            <p:cNvPr id="46" name="Freeform 84"/>
            <p:cNvSpPr>
              <a:spLocks noEditPoints="1"/>
            </p:cNvSpPr>
            <p:nvPr/>
          </p:nvSpPr>
          <p:spPr bwMode="auto">
            <a:xfrm>
              <a:off x="700275" y="579940"/>
              <a:ext cx="214066" cy="240550"/>
            </a:xfrm>
            <a:custGeom>
              <a:avLst/>
              <a:gdLst>
                <a:gd name="T0" fmla="*/ 604 w 1838"/>
                <a:gd name="T1" fmla="*/ 253 h 2192"/>
                <a:gd name="T2" fmla="*/ 1159 w 1838"/>
                <a:gd name="T3" fmla="*/ 963 h 2192"/>
                <a:gd name="T4" fmla="*/ 1105 w 1838"/>
                <a:gd name="T5" fmla="*/ 573 h 2192"/>
                <a:gd name="T6" fmla="*/ 214 w 1838"/>
                <a:gd name="T7" fmla="*/ 0 h 2192"/>
                <a:gd name="T8" fmla="*/ 1159 w 1838"/>
                <a:gd name="T9" fmla="*/ 694 h 2192"/>
                <a:gd name="T10" fmla="*/ 1088 w 1838"/>
                <a:gd name="T11" fmla="*/ 764 h 2192"/>
                <a:gd name="T12" fmla="*/ 284 w 1838"/>
                <a:gd name="T13" fmla="*/ 198 h 2192"/>
                <a:gd name="T14" fmla="*/ 214 w 1838"/>
                <a:gd name="T15" fmla="*/ 128 h 2192"/>
                <a:gd name="T16" fmla="*/ 1443 w 1838"/>
                <a:gd name="T17" fmla="*/ 262 h 2192"/>
                <a:gd name="T18" fmla="*/ 1309 w 1838"/>
                <a:gd name="T19" fmla="*/ 1063 h 2192"/>
                <a:gd name="T20" fmla="*/ 903 w 1838"/>
                <a:gd name="T21" fmla="*/ 764 h 2192"/>
                <a:gd name="T22" fmla="*/ 639 w 1838"/>
                <a:gd name="T23" fmla="*/ 952 h 2192"/>
                <a:gd name="T24" fmla="*/ 704 w 1838"/>
                <a:gd name="T25" fmla="*/ 1683 h 2192"/>
                <a:gd name="T26" fmla="*/ 767 w 1838"/>
                <a:gd name="T27" fmla="*/ 1191 h 2192"/>
                <a:gd name="T28" fmla="*/ 1683 w 1838"/>
                <a:gd name="T29" fmla="*/ 390 h 2192"/>
                <a:gd name="T30" fmla="*/ 1443 w 1838"/>
                <a:gd name="T31" fmla="*/ 134 h 2192"/>
                <a:gd name="T32" fmla="*/ 960 w 1838"/>
                <a:gd name="T33" fmla="*/ 198 h 2192"/>
                <a:gd name="T34" fmla="*/ 704 w 1838"/>
                <a:gd name="T35" fmla="*/ 1555 h 2192"/>
                <a:gd name="T36" fmla="*/ 775 w 1838"/>
                <a:gd name="T37" fmla="*/ 1484 h 2192"/>
                <a:gd name="T38" fmla="*/ 704 w 1838"/>
                <a:gd name="T39" fmla="*/ 694 h 2192"/>
                <a:gd name="T40" fmla="*/ 1631 w 1838"/>
                <a:gd name="T41" fmla="*/ 128 h 2192"/>
                <a:gd name="T42" fmla="*/ 1560 w 1838"/>
                <a:gd name="T43" fmla="*/ 198 h 2192"/>
                <a:gd name="T44" fmla="*/ 1230 w 1838"/>
                <a:gd name="T45" fmla="*/ 198 h 2192"/>
                <a:gd name="T46" fmla="*/ 1159 w 1838"/>
                <a:gd name="T47" fmla="*/ 128 h 2192"/>
                <a:gd name="T48" fmla="*/ 1823 w 1838"/>
                <a:gd name="T49" fmla="*/ 1484 h 2192"/>
                <a:gd name="T50" fmla="*/ 1553 w 1838"/>
                <a:gd name="T51" fmla="*/ 1670 h 2192"/>
                <a:gd name="T52" fmla="*/ 1362 w 1838"/>
                <a:gd name="T53" fmla="*/ 1922 h 2192"/>
                <a:gd name="T54" fmla="*/ 1177 w 1838"/>
                <a:gd name="T55" fmla="*/ 2192 h 2192"/>
                <a:gd name="T56" fmla="*/ 1639 w 1838"/>
                <a:gd name="T57" fmla="*/ 2192 h 2192"/>
                <a:gd name="T58" fmla="*/ 1177 w 1838"/>
                <a:gd name="T59" fmla="*/ 2064 h 2192"/>
                <a:gd name="T60" fmla="*/ 1247 w 1838"/>
                <a:gd name="T61" fmla="*/ 1993 h 2192"/>
                <a:gd name="T62" fmla="*/ 1695 w 1838"/>
                <a:gd name="T63" fmla="*/ 1484 h 2192"/>
                <a:gd name="T64" fmla="*/ 1624 w 1838"/>
                <a:gd name="T65" fmla="*/ 1414 h 2192"/>
                <a:gd name="T66" fmla="*/ 1639 w 1838"/>
                <a:gd name="T67" fmla="*/ 1922 h 2192"/>
                <a:gd name="T68" fmla="*/ 1133 w 1838"/>
                <a:gd name="T69" fmla="*/ 1678 h 2192"/>
                <a:gd name="T70" fmla="*/ 1177 w 1838"/>
                <a:gd name="T71" fmla="*/ 1286 h 2192"/>
                <a:gd name="T72" fmla="*/ 807 w 1838"/>
                <a:gd name="T73" fmla="*/ 1823 h 2192"/>
                <a:gd name="T74" fmla="*/ 384 w 1838"/>
                <a:gd name="T75" fmla="*/ 1922 h 2192"/>
                <a:gd name="T76" fmla="*/ 412 w 1838"/>
                <a:gd name="T77" fmla="*/ 764 h 2192"/>
                <a:gd name="T78" fmla="*/ 157 w 1838"/>
                <a:gd name="T79" fmla="*/ 955 h 2192"/>
                <a:gd name="T80" fmla="*/ 199 w 1838"/>
                <a:gd name="T81" fmla="*/ 2192 h 2192"/>
                <a:gd name="T82" fmla="*/ 704 w 1838"/>
                <a:gd name="T83" fmla="*/ 2192 h 2192"/>
                <a:gd name="T84" fmla="*/ 1133 w 1838"/>
                <a:gd name="T85" fmla="*/ 1678 h 2192"/>
                <a:gd name="T86" fmla="*/ 1177 w 1838"/>
                <a:gd name="T87" fmla="*/ 1555 h 2192"/>
                <a:gd name="T88" fmla="*/ 199 w 1838"/>
                <a:gd name="T89" fmla="*/ 2064 h 2192"/>
                <a:gd name="T90" fmla="*/ 270 w 1838"/>
                <a:gd name="T91" fmla="*/ 1993 h 2192"/>
                <a:gd name="T92" fmla="*/ 143 w 1838"/>
                <a:gd name="T93" fmla="*/ 764 h 2192"/>
                <a:gd name="T94" fmla="*/ 214 w 1838"/>
                <a:gd name="T95" fmla="*/ 835 h 2192"/>
                <a:gd name="T96" fmla="*/ 704 w 1838"/>
                <a:gd name="T97" fmla="*/ 1922 h 2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838" h="2192">
                  <a:moveTo>
                    <a:pt x="214" y="397"/>
                  </a:moveTo>
                  <a:cubicBezTo>
                    <a:pt x="304" y="397"/>
                    <a:pt x="381" y="336"/>
                    <a:pt x="405" y="253"/>
                  </a:cubicBezTo>
                  <a:cubicBezTo>
                    <a:pt x="604" y="253"/>
                    <a:pt x="604" y="253"/>
                    <a:pt x="604" y="253"/>
                  </a:cubicBezTo>
                  <a:cubicBezTo>
                    <a:pt x="998" y="647"/>
                    <a:pt x="998" y="647"/>
                    <a:pt x="998" y="647"/>
                  </a:cubicBezTo>
                  <a:cubicBezTo>
                    <a:pt x="974" y="680"/>
                    <a:pt x="960" y="720"/>
                    <a:pt x="960" y="764"/>
                  </a:cubicBezTo>
                  <a:cubicBezTo>
                    <a:pt x="960" y="874"/>
                    <a:pt x="1049" y="963"/>
                    <a:pt x="1159" y="963"/>
                  </a:cubicBezTo>
                  <a:cubicBezTo>
                    <a:pt x="1268" y="963"/>
                    <a:pt x="1358" y="874"/>
                    <a:pt x="1358" y="764"/>
                  </a:cubicBezTo>
                  <a:cubicBezTo>
                    <a:pt x="1358" y="655"/>
                    <a:pt x="1268" y="566"/>
                    <a:pt x="1159" y="566"/>
                  </a:cubicBezTo>
                  <a:cubicBezTo>
                    <a:pt x="1140" y="566"/>
                    <a:pt x="1122" y="568"/>
                    <a:pt x="1105" y="573"/>
                  </a:cubicBezTo>
                  <a:cubicBezTo>
                    <a:pt x="657" y="125"/>
                    <a:pt x="657" y="125"/>
                    <a:pt x="657" y="125"/>
                  </a:cubicBezTo>
                  <a:cubicBezTo>
                    <a:pt x="398" y="125"/>
                    <a:pt x="398" y="125"/>
                    <a:pt x="398" y="125"/>
                  </a:cubicBezTo>
                  <a:cubicBezTo>
                    <a:pt x="369" y="51"/>
                    <a:pt x="297" y="0"/>
                    <a:pt x="214" y="0"/>
                  </a:cubicBezTo>
                  <a:cubicBezTo>
                    <a:pt x="104" y="0"/>
                    <a:pt x="15" y="89"/>
                    <a:pt x="15" y="198"/>
                  </a:cubicBezTo>
                  <a:cubicBezTo>
                    <a:pt x="15" y="308"/>
                    <a:pt x="104" y="397"/>
                    <a:pt x="214" y="397"/>
                  </a:cubicBezTo>
                  <a:close/>
                  <a:moveTo>
                    <a:pt x="1159" y="694"/>
                  </a:moveTo>
                  <a:cubicBezTo>
                    <a:pt x="1198" y="694"/>
                    <a:pt x="1230" y="725"/>
                    <a:pt x="1230" y="764"/>
                  </a:cubicBezTo>
                  <a:cubicBezTo>
                    <a:pt x="1230" y="803"/>
                    <a:pt x="1198" y="835"/>
                    <a:pt x="1159" y="835"/>
                  </a:cubicBezTo>
                  <a:cubicBezTo>
                    <a:pt x="1120" y="835"/>
                    <a:pt x="1088" y="803"/>
                    <a:pt x="1088" y="764"/>
                  </a:cubicBezTo>
                  <a:cubicBezTo>
                    <a:pt x="1088" y="725"/>
                    <a:pt x="1120" y="694"/>
                    <a:pt x="1159" y="694"/>
                  </a:cubicBezTo>
                  <a:close/>
                  <a:moveTo>
                    <a:pt x="214" y="128"/>
                  </a:moveTo>
                  <a:cubicBezTo>
                    <a:pt x="253" y="128"/>
                    <a:pt x="284" y="159"/>
                    <a:pt x="284" y="198"/>
                  </a:cubicBezTo>
                  <a:cubicBezTo>
                    <a:pt x="284" y="237"/>
                    <a:pt x="253" y="269"/>
                    <a:pt x="214" y="269"/>
                  </a:cubicBezTo>
                  <a:cubicBezTo>
                    <a:pt x="175" y="269"/>
                    <a:pt x="143" y="237"/>
                    <a:pt x="143" y="198"/>
                  </a:cubicBezTo>
                  <a:cubicBezTo>
                    <a:pt x="143" y="159"/>
                    <a:pt x="175" y="128"/>
                    <a:pt x="214" y="128"/>
                  </a:cubicBezTo>
                  <a:close/>
                  <a:moveTo>
                    <a:pt x="1159" y="397"/>
                  </a:moveTo>
                  <a:cubicBezTo>
                    <a:pt x="1246" y="397"/>
                    <a:pt x="1320" y="341"/>
                    <a:pt x="1347" y="262"/>
                  </a:cubicBezTo>
                  <a:cubicBezTo>
                    <a:pt x="1443" y="262"/>
                    <a:pt x="1443" y="262"/>
                    <a:pt x="1443" y="262"/>
                  </a:cubicBezTo>
                  <a:cubicBezTo>
                    <a:pt x="1461" y="317"/>
                    <a:pt x="1503" y="360"/>
                    <a:pt x="1555" y="382"/>
                  </a:cubicBezTo>
                  <a:cubicBezTo>
                    <a:pt x="1555" y="817"/>
                    <a:pt x="1555" y="817"/>
                    <a:pt x="1555" y="817"/>
                  </a:cubicBezTo>
                  <a:cubicBezTo>
                    <a:pt x="1309" y="1063"/>
                    <a:pt x="1309" y="1063"/>
                    <a:pt x="1309" y="1063"/>
                  </a:cubicBezTo>
                  <a:cubicBezTo>
                    <a:pt x="767" y="1063"/>
                    <a:pt x="767" y="1063"/>
                    <a:pt x="767" y="1063"/>
                  </a:cubicBezTo>
                  <a:cubicBezTo>
                    <a:pt x="767" y="953"/>
                    <a:pt x="767" y="953"/>
                    <a:pt x="767" y="953"/>
                  </a:cubicBezTo>
                  <a:cubicBezTo>
                    <a:pt x="846" y="927"/>
                    <a:pt x="903" y="852"/>
                    <a:pt x="903" y="764"/>
                  </a:cubicBezTo>
                  <a:cubicBezTo>
                    <a:pt x="903" y="655"/>
                    <a:pt x="814" y="566"/>
                    <a:pt x="704" y="566"/>
                  </a:cubicBezTo>
                  <a:cubicBezTo>
                    <a:pt x="595" y="566"/>
                    <a:pt x="506" y="655"/>
                    <a:pt x="506" y="764"/>
                  </a:cubicBezTo>
                  <a:cubicBezTo>
                    <a:pt x="506" y="851"/>
                    <a:pt x="561" y="925"/>
                    <a:pt x="639" y="952"/>
                  </a:cubicBezTo>
                  <a:cubicBezTo>
                    <a:pt x="639" y="1297"/>
                    <a:pt x="639" y="1297"/>
                    <a:pt x="639" y="1297"/>
                  </a:cubicBezTo>
                  <a:cubicBezTo>
                    <a:pt x="561" y="1324"/>
                    <a:pt x="506" y="1398"/>
                    <a:pt x="506" y="1484"/>
                  </a:cubicBezTo>
                  <a:cubicBezTo>
                    <a:pt x="506" y="1594"/>
                    <a:pt x="595" y="1683"/>
                    <a:pt x="704" y="1683"/>
                  </a:cubicBezTo>
                  <a:cubicBezTo>
                    <a:pt x="814" y="1683"/>
                    <a:pt x="903" y="1594"/>
                    <a:pt x="903" y="1484"/>
                  </a:cubicBezTo>
                  <a:cubicBezTo>
                    <a:pt x="903" y="1397"/>
                    <a:pt x="846" y="1322"/>
                    <a:pt x="767" y="1296"/>
                  </a:cubicBezTo>
                  <a:cubicBezTo>
                    <a:pt x="767" y="1191"/>
                    <a:pt x="767" y="1191"/>
                    <a:pt x="767" y="1191"/>
                  </a:cubicBezTo>
                  <a:cubicBezTo>
                    <a:pt x="1362" y="1191"/>
                    <a:pt x="1362" y="1191"/>
                    <a:pt x="1362" y="1191"/>
                  </a:cubicBezTo>
                  <a:cubicBezTo>
                    <a:pt x="1683" y="870"/>
                    <a:pt x="1683" y="870"/>
                    <a:pt x="1683" y="870"/>
                  </a:cubicBezTo>
                  <a:cubicBezTo>
                    <a:pt x="1683" y="390"/>
                    <a:pt x="1683" y="390"/>
                    <a:pt x="1683" y="390"/>
                  </a:cubicBezTo>
                  <a:cubicBezTo>
                    <a:pt x="1768" y="367"/>
                    <a:pt x="1830" y="290"/>
                    <a:pt x="1830" y="198"/>
                  </a:cubicBezTo>
                  <a:cubicBezTo>
                    <a:pt x="1830" y="89"/>
                    <a:pt x="1740" y="0"/>
                    <a:pt x="1631" y="0"/>
                  </a:cubicBezTo>
                  <a:cubicBezTo>
                    <a:pt x="1544" y="0"/>
                    <a:pt x="1469" y="56"/>
                    <a:pt x="1443" y="134"/>
                  </a:cubicBezTo>
                  <a:cubicBezTo>
                    <a:pt x="1347" y="134"/>
                    <a:pt x="1347" y="134"/>
                    <a:pt x="1347" y="134"/>
                  </a:cubicBezTo>
                  <a:cubicBezTo>
                    <a:pt x="1320" y="56"/>
                    <a:pt x="1246" y="0"/>
                    <a:pt x="1159" y="0"/>
                  </a:cubicBezTo>
                  <a:cubicBezTo>
                    <a:pt x="1049" y="0"/>
                    <a:pt x="960" y="89"/>
                    <a:pt x="960" y="198"/>
                  </a:cubicBezTo>
                  <a:cubicBezTo>
                    <a:pt x="960" y="308"/>
                    <a:pt x="1049" y="397"/>
                    <a:pt x="1159" y="397"/>
                  </a:cubicBezTo>
                  <a:close/>
                  <a:moveTo>
                    <a:pt x="775" y="1484"/>
                  </a:moveTo>
                  <a:cubicBezTo>
                    <a:pt x="775" y="1523"/>
                    <a:pt x="743" y="1555"/>
                    <a:pt x="704" y="1555"/>
                  </a:cubicBezTo>
                  <a:cubicBezTo>
                    <a:pt x="665" y="1555"/>
                    <a:pt x="634" y="1523"/>
                    <a:pt x="634" y="1484"/>
                  </a:cubicBezTo>
                  <a:cubicBezTo>
                    <a:pt x="634" y="1445"/>
                    <a:pt x="665" y="1414"/>
                    <a:pt x="704" y="1414"/>
                  </a:cubicBezTo>
                  <a:cubicBezTo>
                    <a:pt x="743" y="1414"/>
                    <a:pt x="775" y="1445"/>
                    <a:pt x="775" y="1484"/>
                  </a:cubicBezTo>
                  <a:close/>
                  <a:moveTo>
                    <a:pt x="704" y="835"/>
                  </a:moveTo>
                  <a:cubicBezTo>
                    <a:pt x="665" y="835"/>
                    <a:pt x="634" y="803"/>
                    <a:pt x="634" y="764"/>
                  </a:cubicBezTo>
                  <a:cubicBezTo>
                    <a:pt x="634" y="725"/>
                    <a:pt x="665" y="694"/>
                    <a:pt x="704" y="694"/>
                  </a:cubicBezTo>
                  <a:cubicBezTo>
                    <a:pt x="743" y="694"/>
                    <a:pt x="775" y="725"/>
                    <a:pt x="775" y="764"/>
                  </a:cubicBezTo>
                  <a:cubicBezTo>
                    <a:pt x="775" y="803"/>
                    <a:pt x="743" y="835"/>
                    <a:pt x="704" y="835"/>
                  </a:cubicBezTo>
                  <a:close/>
                  <a:moveTo>
                    <a:pt x="1631" y="128"/>
                  </a:moveTo>
                  <a:cubicBezTo>
                    <a:pt x="1670" y="128"/>
                    <a:pt x="1702" y="159"/>
                    <a:pt x="1702" y="198"/>
                  </a:cubicBezTo>
                  <a:cubicBezTo>
                    <a:pt x="1702" y="237"/>
                    <a:pt x="1670" y="269"/>
                    <a:pt x="1631" y="269"/>
                  </a:cubicBezTo>
                  <a:cubicBezTo>
                    <a:pt x="1592" y="269"/>
                    <a:pt x="1560" y="237"/>
                    <a:pt x="1560" y="198"/>
                  </a:cubicBezTo>
                  <a:cubicBezTo>
                    <a:pt x="1560" y="159"/>
                    <a:pt x="1592" y="128"/>
                    <a:pt x="1631" y="128"/>
                  </a:cubicBezTo>
                  <a:close/>
                  <a:moveTo>
                    <a:pt x="1159" y="128"/>
                  </a:moveTo>
                  <a:cubicBezTo>
                    <a:pt x="1198" y="128"/>
                    <a:pt x="1230" y="159"/>
                    <a:pt x="1230" y="198"/>
                  </a:cubicBezTo>
                  <a:cubicBezTo>
                    <a:pt x="1230" y="237"/>
                    <a:pt x="1198" y="269"/>
                    <a:pt x="1159" y="269"/>
                  </a:cubicBezTo>
                  <a:cubicBezTo>
                    <a:pt x="1120" y="269"/>
                    <a:pt x="1088" y="237"/>
                    <a:pt x="1088" y="198"/>
                  </a:cubicBezTo>
                  <a:cubicBezTo>
                    <a:pt x="1088" y="159"/>
                    <a:pt x="1120" y="128"/>
                    <a:pt x="1159" y="128"/>
                  </a:cubicBezTo>
                  <a:close/>
                  <a:moveTo>
                    <a:pt x="1681" y="1799"/>
                  </a:moveTo>
                  <a:cubicBezTo>
                    <a:pt x="1681" y="1675"/>
                    <a:pt x="1681" y="1675"/>
                    <a:pt x="1681" y="1675"/>
                  </a:cubicBezTo>
                  <a:cubicBezTo>
                    <a:pt x="1763" y="1650"/>
                    <a:pt x="1823" y="1574"/>
                    <a:pt x="1823" y="1484"/>
                  </a:cubicBezTo>
                  <a:cubicBezTo>
                    <a:pt x="1823" y="1375"/>
                    <a:pt x="1734" y="1286"/>
                    <a:pt x="1624" y="1286"/>
                  </a:cubicBezTo>
                  <a:cubicBezTo>
                    <a:pt x="1514" y="1286"/>
                    <a:pt x="1425" y="1375"/>
                    <a:pt x="1425" y="1484"/>
                  </a:cubicBezTo>
                  <a:cubicBezTo>
                    <a:pt x="1425" y="1569"/>
                    <a:pt x="1478" y="1641"/>
                    <a:pt x="1553" y="1670"/>
                  </a:cubicBezTo>
                  <a:cubicBezTo>
                    <a:pt x="1553" y="1814"/>
                    <a:pt x="1553" y="1814"/>
                    <a:pt x="1553" y="1814"/>
                  </a:cubicBezTo>
                  <a:cubicBezTo>
                    <a:pt x="1507" y="1836"/>
                    <a:pt x="1472" y="1874"/>
                    <a:pt x="1453" y="1922"/>
                  </a:cubicBezTo>
                  <a:cubicBezTo>
                    <a:pt x="1362" y="1922"/>
                    <a:pt x="1362" y="1922"/>
                    <a:pt x="1362" y="1922"/>
                  </a:cubicBezTo>
                  <a:cubicBezTo>
                    <a:pt x="1333" y="1847"/>
                    <a:pt x="1261" y="1794"/>
                    <a:pt x="1177" y="1794"/>
                  </a:cubicBezTo>
                  <a:cubicBezTo>
                    <a:pt x="1067" y="1794"/>
                    <a:pt x="978" y="1883"/>
                    <a:pt x="978" y="1993"/>
                  </a:cubicBezTo>
                  <a:cubicBezTo>
                    <a:pt x="978" y="2103"/>
                    <a:pt x="1067" y="2192"/>
                    <a:pt x="1177" y="2192"/>
                  </a:cubicBezTo>
                  <a:cubicBezTo>
                    <a:pt x="1266" y="2192"/>
                    <a:pt x="1343" y="2132"/>
                    <a:pt x="1367" y="2050"/>
                  </a:cubicBezTo>
                  <a:cubicBezTo>
                    <a:pt x="1448" y="2050"/>
                    <a:pt x="1448" y="2050"/>
                    <a:pt x="1448" y="2050"/>
                  </a:cubicBezTo>
                  <a:cubicBezTo>
                    <a:pt x="1473" y="2132"/>
                    <a:pt x="1549" y="2192"/>
                    <a:pt x="1639" y="2192"/>
                  </a:cubicBezTo>
                  <a:cubicBezTo>
                    <a:pt x="1748" y="2192"/>
                    <a:pt x="1838" y="2103"/>
                    <a:pt x="1838" y="1993"/>
                  </a:cubicBezTo>
                  <a:cubicBezTo>
                    <a:pt x="1838" y="1898"/>
                    <a:pt x="1770" y="1818"/>
                    <a:pt x="1681" y="1799"/>
                  </a:cubicBezTo>
                  <a:close/>
                  <a:moveTo>
                    <a:pt x="1177" y="2064"/>
                  </a:moveTo>
                  <a:cubicBezTo>
                    <a:pt x="1138" y="2064"/>
                    <a:pt x="1106" y="2032"/>
                    <a:pt x="1106" y="1993"/>
                  </a:cubicBezTo>
                  <a:cubicBezTo>
                    <a:pt x="1106" y="1954"/>
                    <a:pt x="1138" y="1922"/>
                    <a:pt x="1177" y="1922"/>
                  </a:cubicBezTo>
                  <a:cubicBezTo>
                    <a:pt x="1216" y="1922"/>
                    <a:pt x="1247" y="1954"/>
                    <a:pt x="1247" y="1993"/>
                  </a:cubicBezTo>
                  <a:cubicBezTo>
                    <a:pt x="1247" y="2032"/>
                    <a:pt x="1216" y="2064"/>
                    <a:pt x="1177" y="2064"/>
                  </a:cubicBezTo>
                  <a:close/>
                  <a:moveTo>
                    <a:pt x="1624" y="1414"/>
                  </a:moveTo>
                  <a:cubicBezTo>
                    <a:pt x="1663" y="1414"/>
                    <a:pt x="1695" y="1445"/>
                    <a:pt x="1695" y="1484"/>
                  </a:cubicBezTo>
                  <a:cubicBezTo>
                    <a:pt x="1695" y="1523"/>
                    <a:pt x="1663" y="1555"/>
                    <a:pt x="1624" y="1555"/>
                  </a:cubicBezTo>
                  <a:cubicBezTo>
                    <a:pt x="1585" y="1555"/>
                    <a:pt x="1553" y="1523"/>
                    <a:pt x="1553" y="1484"/>
                  </a:cubicBezTo>
                  <a:cubicBezTo>
                    <a:pt x="1553" y="1445"/>
                    <a:pt x="1585" y="1414"/>
                    <a:pt x="1624" y="1414"/>
                  </a:cubicBezTo>
                  <a:close/>
                  <a:moveTo>
                    <a:pt x="1639" y="2064"/>
                  </a:moveTo>
                  <a:cubicBezTo>
                    <a:pt x="1600" y="2064"/>
                    <a:pt x="1568" y="2032"/>
                    <a:pt x="1568" y="1993"/>
                  </a:cubicBezTo>
                  <a:cubicBezTo>
                    <a:pt x="1568" y="1954"/>
                    <a:pt x="1600" y="1922"/>
                    <a:pt x="1639" y="1922"/>
                  </a:cubicBezTo>
                  <a:cubicBezTo>
                    <a:pt x="1678" y="1922"/>
                    <a:pt x="1710" y="1954"/>
                    <a:pt x="1710" y="1993"/>
                  </a:cubicBezTo>
                  <a:cubicBezTo>
                    <a:pt x="1710" y="2032"/>
                    <a:pt x="1678" y="2064"/>
                    <a:pt x="1639" y="2064"/>
                  </a:cubicBezTo>
                  <a:close/>
                  <a:moveTo>
                    <a:pt x="1133" y="1678"/>
                  </a:moveTo>
                  <a:cubicBezTo>
                    <a:pt x="1147" y="1681"/>
                    <a:pt x="1162" y="1683"/>
                    <a:pt x="1177" y="1683"/>
                  </a:cubicBezTo>
                  <a:cubicBezTo>
                    <a:pt x="1286" y="1683"/>
                    <a:pt x="1375" y="1594"/>
                    <a:pt x="1375" y="1484"/>
                  </a:cubicBezTo>
                  <a:cubicBezTo>
                    <a:pt x="1375" y="1375"/>
                    <a:pt x="1286" y="1286"/>
                    <a:pt x="1177" y="1286"/>
                  </a:cubicBezTo>
                  <a:cubicBezTo>
                    <a:pt x="1067" y="1286"/>
                    <a:pt x="978" y="1375"/>
                    <a:pt x="978" y="1484"/>
                  </a:cubicBezTo>
                  <a:cubicBezTo>
                    <a:pt x="978" y="1531"/>
                    <a:pt x="994" y="1575"/>
                    <a:pt x="1022" y="1609"/>
                  </a:cubicBezTo>
                  <a:cubicBezTo>
                    <a:pt x="807" y="1823"/>
                    <a:pt x="807" y="1823"/>
                    <a:pt x="807" y="1823"/>
                  </a:cubicBezTo>
                  <a:cubicBezTo>
                    <a:pt x="777" y="1805"/>
                    <a:pt x="742" y="1794"/>
                    <a:pt x="704" y="1794"/>
                  </a:cubicBezTo>
                  <a:cubicBezTo>
                    <a:pt x="620" y="1794"/>
                    <a:pt x="548" y="1847"/>
                    <a:pt x="519" y="1922"/>
                  </a:cubicBezTo>
                  <a:cubicBezTo>
                    <a:pt x="384" y="1922"/>
                    <a:pt x="384" y="1922"/>
                    <a:pt x="384" y="1922"/>
                  </a:cubicBezTo>
                  <a:cubicBezTo>
                    <a:pt x="366" y="1874"/>
                    <a:pt x="330" y="1836"/>
                    <a:pt x="285" y="1814"/>
                  </a:cubicBezTo>
                  <a:cubicBezTo>
                    <a:pt x="285" y="950"/>
                    <a:pt x="285" y="950"/>
                    <a:pt x="285" y="950"/>
                  </a:cubicBezTo>
                  <a:cubicBezTo>
                    <a:pt x="359" y="921"/>
                    <a:pt x="412" y="849"/>
                    <a:pt x="412" y="764"/>
                  </a:cubicBezTo>
                  <a:cubicBezTo>
                    <a:pt x="412" y="655"/>
                    <a:pt x="323" y="566"/>
                    <a:pt x="214" y="566"/>
                  </a:cubicBezTo>
                  <a:cubicBezTo>
                    <a:pt x="104" y="566"/>
                    <a:pt x="15" y="655"/>
                    <a:pt x="15" y="764"/>
                  </a:cubicBezTo>
                  <a:cubicBezTo>
                    <a:pt x="15" y="854"/>
                    <a:pt x="75" y="930"/>
                    <a:pt x="157" y="955"/>
                  </a:cubicBezTo>
                  <a:cubicBezTo>
                    <a:pt x="157" y="1799"/>
                    <a:pt x="157" y="1799"/>
                    <a:pt x="157" y="1799"/>
                  </a:cubicBezTo>
                  <a:cubicBezTo>
                    <a:pt x="67" y="1818"/>
                    <a:pt x="0" y="1898"/>
                    <a:pt x="0" y="1993"/>
                  </a:cubicBezTo>
                  <a:cubicBezTo>
                    <a:pt x="0" y="2103"/>
                    <a:pt x="89" y="2192"/>
                    <a:pt x="199" y="2192"/>
                  </a:cubicBezTo>
                  <a:cubicBezTo>
                    <a:pt x="289" y="2192"/>
                    <a:pt x="365" y="2132"/>
                    <a:pt x="389" y="2050"/>
                  </a:cubicBezTo>
                  <a:cubicBezTo>
                    <a:pt x="514" y="2050"/>
                    <a:pt x="514" y="2050"/>
                    <a:pt x="514" y="2050"/>
                  </a:cubicBezTo>
                  <a:cubicBezTo>
                    <a:pt x="538" y="2132"/>
                    <a:pt x="615" y="2192"/>
                    <a:pt x="704" y="2192"/>
                  </a:cubicBezTo>
                  <a:cubicBezTo>
                    <a:pt x="814" y="2192"/>
                    <a:pt x="903" y="2103"/>
                    <a:pt x="903" y="1993"/>
                  </a:cubicBezTo>
                  <a:cubicBezTo>
                    <a:pt x="903" y="1968"/>
                    <a:pt x="898" y="1944"/>
                    <a:pt x="890" y="1922"/>
                  </a:cubicBezTo>
                  <a:lnTo>
                    <a:pt x="1133" y="1678"/>
                  </a:lnTo>
                  <a:close/>
                  <a:moveTo>
                    <a:pt x="1177" y="1414"/>
                  </a:moveTo>
                  <a:cubicBezTo>
                    <a:pt x="1216" y="1414"/>
                    <a:pt x="1247" y="1445"/>
                    <a:pt x="1247" y="1484"/>
                  </a:cubicBezTo>
                  <a:cubicBezTo>
                    <a:pt x="1247" y="1523"/>
                    <a:pt x="1216" y="1555"/>
                    <a:pt x="1177" y="1555"/>
                  </a:cubicBezTo>
                  <a:cubicBezTo>
                    <a:pt x="1138" y="1555"/>
                    <a:pt x="1106" y="1523"/>
                    <a:pt x="1106" y="1484"/>
                  </a:cubicBezTo>
                  <a:cubicBezTo>
                    <a:pt x="1106" y="1445"/>
                    <a:pt x="1138" y="1414"/>
                    <a:pt x="1177" y="1414"/>
                  </a:cubicBezTo>
                  <a:close/>
                  <a:moveTo>
                    <a:pt x="199" y="2064"/>
                  </a:moveTo>
                  <a:cubicBezTo>
                    <a:pt x="160" y="2064"/>
                    <a:pt x="128" y="2032"/>
                    <a:pt x="128" y="1993"/>
                  </a:cubicBezTo>
                  <a:cubicBezTo>
                    <a:pt x="128" y="1954"/>
                    <a:pt x="160" y="1922"/>
                    <a:pt x="199" y="1922"/>
                  </a:cubicBezTo>
                  <a:cubicBezTo>
                    <a:pt x="238" y="1922"/>
                    <a:pt x="270" y="1954"/>
                    <a:pt x="270" y="1993"/>
                  </a:cubicBezTo>
                  <a:cubicBezTo>
                    <a:pt x="270" y="2032"/>
                    <a:pt x="238" y="2064"/>
                    <a:pt x="199" y="2064"/>
                  </a:cubicBezTo>
                  <a:close/>
                  <a:moveTo>
                    <a:pt x="214" y="835"/>
                  </a:moveTo>
                  <a:cubicBezTo>
                    <a:pt x="175" y="835"/>
                    <a:pt x="143" y="803"/>
                    <a:pt x="143" y="764"/>
                  </a:cubicBezTo>
                  <a:cubicBezTo>
                    <a:pt x="143" y="725"/>
                    <a:pt x="175" y="694"/>
                    <a:pt x="214" y="694"/>
                  </a:cubicBezTo>
                  <a:cubicBezTo>
                    <a:pt x="253" y="694"/>
                    <a:pt x="284" y="725"/>
                    <a:pt x="284" y="764"/>
                  </a:cubicBezTo>
                  <a:cubicBezTo>
                    <a:pt x="284" y="803"/>
                    <a:pt x="253" y="835"/>
                    <a:pt x="214" y="835"/>
                  </a:cubicBezTo>
                  <a:close/>
                  <a:moveTo>
                    <a:pt x="704" y="2064"/>
                  </a:moveTo>
                  <a:cubicBezTo>
                    <a:pt x="665" y="2064"/>
                    <a:pt x="634" y="2032"/>
                    <a:pt x="634" y="1993"/>
                  </a:cubicBezTo>
                  <a:cubicBezTo>
                    <a:pt x="634" y="1954"/>
                    <a:pt x="665" y="1922"/>
                    <a:pt x="704" y="1922"/>
                  </a:cubicBezTo>
                  <a:cubicBezTo>
                    <a:pt x="743" y="1922"/>
                    <a:pt x="775" y="1954"/>
                    <a:pt x="775" y="1993"/>
                  </a:cubicBezTo>
                  <a:cubicBezTo>
                    <a:pt x="775" y="2032"/>
                    <a:pt x="743" y="2064"/>
                    <a:pt x="704" y="2064"/>
                  </a:cubicBezTo>
                  <a:close/>
                </a:path>
              </a:pathLst>
            </a:custGeom>
            <a:solidFill>
              <a:srgbClr val="FBFBFB"/>
            </a:solidFill>
            <a:ln>
              <a:noFill/>
            </a:ln>
          </p:spPr>
          <p:txBody>
            <a:bodyPr vert="horz" wrap="square" lIns="89617" tIns="44808" rIns="89617" bIns="44808" numCol="1" anchor="t" anchorCtr="0" compatLnSpc="1">
              <a:prstTxWarp prst="textNoShape">
                <a:avLst/>
              </a:prstTxWarp>
            </a:bodyPr>
            <a:lstStyle/>
            <a:p>
              <a:pPr defTabSz="671715">
                <a:defRPr/>
              </a:pPr>
              <a:endParaRPr lang="en-US" sz="1371">
                <a:solidFill>
                  <a:prstClr val="white"/>
                </a:solidFill>
                <a:latin typeface="Segoe UI"/>
                <a:ea typeface="MS PGothic" panose="020B0600070205080204" pitchFamily="34" charset="-128"/>
              </a:endParaRPr>
            </a:p>
          </p:txBody>
        </p:sp>
      </p:grpSp>
      <p:grpSp>
        <p:nvGrpSpPr>
          <p:cNvPr id="47" name="Group 46"/>
          <p:cNvGrpSpPr/>
          <p:nvPr/>
        </p:nvGrpSpPr>
        <p:grpSpPr>
          <a:xfrm>
            <a:off x="1102672" y="4855993"/>
            <a:ext cx="307313" cy="307916"/>
            <a:chOff x="609600" y="502508"/>
            <a:chExt cx="395416" cy="395416"/>
          </a:xfrm>
        </p:grpSpPr>
        <p:sp>
          <p:nvSpPr>
            <p:cNvPr id="48" name="Rectangle 47"/>
            <p:cNvSpPr/>
            <p:nvPr/>
          </p:nvSpPr>
          <p:spPr>
            <a:xfrm>
              <a:off x="609600" y="502508"/>
              <a:ext cx="395416" cy="395416"/>
            </a:xfrm>
            <a:prstGeom prst="rect">
              <a:avLst/>
            </a:prstGeom>
            <a:gradFill flip="none" rotWithShape="1">
              <a:gsLst>
                <a:gs pos="50000">
                  <a:srgbClr val="5EB6DA"/>
                </a:gs>
                <a:gs pos="50000">
                  <a:srgbClr val="3999C6"/>
                </a:gs>
              </a:gsLst>
              <a:lin ang="8100000" scaled="1"/>
              <a:tileRect/>
            </a:gra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89617" tIns="44808" rIns="44808" bIns="89617" numCol="1" spcCol="0" rtlCol="0" fromWordArt="0" anchor="b" anchorCtr="0" forceAA="0" compatLnSpc="1">
              <a:prstTxWarp prst="textNoShape">
                <a:avLst/>
              </a:prstTxWarp>
              <a:noAutofit/>
            </a:bodyPr>
            <a:lstStyle/>
            <a:p>
              <a:pPr algn="ctr" defTabSz="895747" fontAlgn="base">
                <a:spcBef>
                  <a:spcPct val="0"/>
                </a:spcBef>
                <a:spcAft>
                  <a:spcPct val="0"/>
                </a:spcAft>
                <a:defRPr/>
              </a:pPr>
              <a:endParaRPr lang="en-US" sz="1765" spc="-49" dirty="0">
                <a:solidFill>
                  <a:prstClr val="black"/>
                </a:solidFill>
                <a:latin typeface="Segoe UI"/>
                <a:ea typeface="Segoe UI" pitchFamily="34" charset="0"/>
                <a:cs typeface="Segoe UI" pitchFamily="34" charset="0"/>
              </a:endParaRPr>
            </a:p>
          </p:txBody>
        </p:sp>
        <p:sp>
          <p:nvSpPr>
            <p:cNvPr id="49" name="Freeform 84"/>
            <p:cNvSpPr>
              <a:spLocks noEditPoints="1"/>
            </p:cNvSpPr>
            <p:nvPr/>
          </p:nvSpPr>
          <p:spPr bwMode="auto">
            <a:xfrm>
              <a:off x="700275" y="579940"/>
              <a:ext cx="214066" cy="240550"/>
            </a:xfrm>
            <a:custGeom>
              <a:avLst/>
              <a:gdLst>
                <a:gd name="T0" fmla="*/ 604 w 1838"/>
                <a:gd name="T1" fmla="*/ 253 h 2192"/>
                <a:gd name="T2" fmla="*/ 1159 w 1838"/>
                <a:gd name="T3" fmla="*/ 963 h 2192"/>
                <a:gd name="T4" fmla="*/ 1105 w 1838"/>
                <a:gd name="T5" fmla="*/ 573 h 2192"/>
                <a:gd name="T6" fmla="*/ 214 w 1838"/>
                <a:gd name="T7" fmla="*/ 0 h 2192"/>
                <a:gd name="T8" fmla="*/ 1159 w 1838"/>
                <a:gd name="T9" fmla="*/ 694 h 2192"/>
                <a:gd name="T10" fmla="*/ 1088 w 1838"/>
                <a:gd name="T11" fmla="*/ 764 h 2192"/>
                <a:gd name="T12" fmla="*/ 284 w 1838"/>
                <a:gd name="T13" fmla="*/ 198 h 2192"/>
                <a:gd name="T14" fmla="*/ 214 w 1838"/>
                <a:gd name="T15" fmla="*/ 128 h 2192"/>
                <a:gd name="T16" fmla="*/ 1443 w 1838"/>
                <a:gd name="T17" fmla="*/ 262 h 2192"/>
                <a:gd name="T18" fmla="*/ 1309 w 1838"/>
                <a:gd name="T19" fmla="*/ 1063 h 2192"/>
                <a:gd name="T20" fmla="*/ 903 w 1838"/>
                <a:gd name="T21" fmla="*/ 764 h 2192"/>
                <a:gd name="T22" fmla="*/ 639 w 1838"/>
                <a:gd name="T23" fmla="*/ 952 h 2192"/>
                <a:gd name="T24" fmla="*/ 704 w 1838"/>
                <a:gd name="T25" fmla="*/ 1683 h 2192"/>
                <a:gd name="T26" fmla="*/ 767 w 1838"/>
                <a:gd name="T27" fmla="*/ 1191 h 2192"/>
                <a:gd name="T28" fmla="*/ 1683 w 1838"/>
                <a:gd name="T29" fmla="*/ 390 h 2192"/>
                <a:gd name="T30" fmla="*/ 1443 w 1838"/>
                <a:gd name="T31" fmla="*/ 134 h 2192"/>
                <a:gd name="T32" fmla="*/ 960 w 1838"/>
                <a:gd name="T33" fmla="*/ 198 h 2192"/>
                <a:gd name="T34" fmla="*/ 704 w 1838"/>
                <a:gd name="T35" fmla="*/ 1555 h 2192"/>
                <a:gd name="T36" fmla="*/ 775 w 1838"/>
                <a:gd name="T37" fmla="*/ 1484 h 2192"/>
                <a:gd name="T38" fmla="*/ 704 w 1838"/>
                <a:gd name="T39" fmla="*/ 694 h 2192"/>
                <a:gd name="T40" fmla="*/ 1631 w 1838"/>
                <a:gd name="T41" fmla="*/ 128 h 2192"/>
                <a:gd name="T42" fmla="*/ 1560 w 1838"/>
                <a:gd name="T43" fmla="*/ 198 h 2192"/>
                <a:gd name="T44" fmla="*/ 1230 w 1838"/>
                <a:gd name="T45" fmla="*/ 198 h 2192"/>
                <a:gd name="T46" fmla="*/ 1159 w 1838"/>
                <a:gd name="T47" fmla="*/ 128 h 2192"/>
                <a:gd name="T48" fmla="*/ 1823 w 1838"/>
                <a:gd name="T49" fmla="*/ 1484 h 2192"/>
                <a:gd name="T50" fmla="*/ 1553 w 1838"/>
                <a:gd name="T51" fmla="*/ 1670 h 2192"/>
                <a:gd name="T52" fmla="*/ 1362 w 1838"/>
                <a:gd name="T53" fmla="*/ 1922 h 2192"/>
                <a:gd name="T54" fmla="*/ 1177 w 1838"/>
                <a:gd name="T55" fmla="*/ 2192 h 2192"/>
                <a:gd name="T56" fmla="*/ 1639 w 1838"/>
                <a:gd name="T57" fmla="*/ 2192 h 2192"/>
                <a:gd name="T58" fmla="*/ 1177 w 1838"/>
                <a:gd name="T59" fmla="*/ 2064 h 2192"/>
                <a:gd name="T60" fmla="*/ 1247 w 1838"/>
                <a:gd name="T61" fmla="*/ 1993 h 2192"/>
                <a:gd name="T62" fmla="*/ 1695 w 1838"/>
                <a:gd name="T63" fmla="*/ 1484 h 2192"/>
                <a:gd name="T64" fmla="*/ 1624 w 1838"/>
                <a:gd name="T65" fmla="*/ 1414 h 2192"/>
                <a:gd name="T66" fmla="*/ 1639 w 1838"/>
                <a:gd name="T67" fmla="*/ 1922 h 2192"/>
                <a:gd name="T68" fmla="*/ 1133 w 1838"/>
                <a:gd name="T69" fmla="*/ 1678 h 2192"/>
                <a:gd name="T70" fmla="*/ 1177 w 1838"/>
                <a:gd name="T71" fmla="*/ 1286 h 2192"/>
                <a:gd name="T72" fmla="*/ 807 w 1838"/>
                <a:gd name="T73" fmla="*/ 1823 h 2192"/>
                <a:gd name="T74" fmla="*/ 384 w 1838"/>
                <a:gd name="T75" fmla="*/ 1922 h 2192"/>
                <a:gd name="T76" fmla="*/ 412 w 1838"/>
                <a:gd name="T77" fmla="*/ 764 h 2192"/>
                <a:gd name="T78" fmla="*/ 157 w 1838"/>
                <a:gd name="T79" fmla="*/ 955 h 2192"/>
                <a:gd name="T80" fmla="*/ 199 w 1838"/>
                <a:gd name="T81" fmla="*/ 2192 h 2192"/>
                <a:gd name="T82" fmla="*/ 704 w 1838"/>
                <a:gd name="T83" fmla="*/ 2192 h 2192"/>
                <a:gd name="T84" fmla="*/ 1133 w 1838"/>
                <a:gd name="T85" fmla="*/ 1678 h 2192"/>
                <a:gd name="T86" fmla="*/ 1177 w 1838"/>
                <a:gd name="T87" fmla="*/ 1555 h 2192"/>
                <a:gd name="T88" fmla="*/ 199 w 1838"/>
                <a:gd name="T89" fmla="*/ 2064 h 2192"/>
                <a:gd name="T90" fmla="*/ 270 w 1838"/>
                <a:gd name="T91" fmla="*/ 1993 h 2192"/>
                <a:gd name="T92" fmla="*/ 143 w 1838"/>
                <a:gd name="T93" fmla="*/ 764 h 2192"/>
                <a:gd name="T94" fmla="*/ 214 w 1838"/>
                <a:gd name="T95" fmla="*/ 835 h 2192"/>
                <a:gd name="T96" fmla="*/ 704 w 1838"/>
                <a:gd name="T97" fmla="*/ 1922 h 2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838" h="2192">
                  <a:moveTo>
                    <a:pt x="214" y="397"/>
                  </a:moveTo>
                  <a:cubicBezTo>
                    <a:pt x="304" y="397"/>
                    <a:pt x="381" y="336"/>
                    <a:pt x="405" y="253"/>
                  </a:cubicBezTo>
                  <a:cubicBezTo>
                    <a:pt x="604" y="253"/>
                    <a:pt x="604" y="253"/>
                    <a:pt x="604" y="253"/>
                  </a:cubicBezTo>
                  <a:cubicBezTo>
                    <a:pt x="998" y="647"/>
                    <a:pt x="998" y="647"/>
                    <a:pt x="998" y="647"/>
                  </a:cubicBezTo>
                  <a:cubicBezTo>
                    <a:pt x="974" y="680"/>
                    <a:pt x="960" y="720"/>
                    <a:pt x="960" y="764"/>
                  </a:cubicBezTo>
                  <a:cubicBezTo>
                    <a:pt x="960" y="874"/>
                    <a:pt x="1049" y="963"/>
                    <a:pt x="1159" y="963"/>
                  </a:cubicBezTo>
                  <a:cubicBezTo>
                    <a:pt x="1268" y="963"/>
                    <a:pt x="1358" y="874"/>
                    <a:pt x="1358" y="764"/>
                  </a:cubicBezTo>
                  <a:cubicBezTo>
                    <a:pt x="1358" y="655"/>
                    <a:pt x="1268" y="566"/>
                    <a:pt x="1159" y="566"/>
                  </a:cubicBezTo>
                  <a:cubicBezTo>
                    <a:pt x="1140" y="566"/>
                    <a:pt x="1122" y="568"/>
                    <a:pt x="1105" y="573"/>
                  </a:cubicBezTo>
                  <a:cubicBezTo>
                    <a:pt x="657" y="125"/>
                    <a:pt x="657" y="125"/>
                    <a:pt x="657" y="125"/>
                  </a:cubicBezTo>
                  <a:cubicBezTo>
                    <a:pt x="398" y="125"/>
                    <a:pt x="398" y="125"/>
                    <a:pt x="398" y="125"/>
                  </a:cubicBezTo>
                  <a:cubicBezTo>
                    <a:pt x="369" y="51"/>
                    <a:pt x="297" y="0"/>
                    <a:pt x="214" y="0"/>
                  </a:cubicBezTo>
                  <a:cubicBezTo>
                    <a:pt x="104" y="0"/>
                    <a:pt x="15" y="89"/>
                    <a:pt x="15" y="198"/>
                  </a:cubicBezTo>
                  <a:cubicBezTo>
                    <a:pt x="15" y="308"/>
                    <a:pt x="104" y="397"/>
                    <a:pt x="214" y="397"/>
                  </a:cubicBezTo>
                  <a:close/>
                  <a:moveTo>
                    <a:pt x="1159" y="694"/>
                  </a:moveTo>
                  <a:cubicBezTo>
                    <a:pt x="1198" y="694"/>
                    <a:pt x="1230" y="725"/>
                    <a:pt x="1230" y="764"/>
                  </a:cubicBezTo>
                  <a:cubicBezTo>
                    <a:pt x="1230" y="803"/>
                    <a:pt x="1198" y="835"/>
                    <a:pt x="1159" y="835"/>
                  </a:cubicBezTo>
                  <a:cubicBezTo>
                    <a:pt x="1120" y="835"/>
                    <a:pt x="1088" y="803"/>
                    <a:pt x="1088" y="764"/>
                  </a:cubicBezTo>
                  <a:cubicBezTo>
                    <a:pt x="1088" y="725"/>
                    <a:pt x="1120" y="694"/>
                    <a:pt x="1159" y="694"/>
                  </a:cubicBezTo>
                  <a:close/>
                  <a:moveTo>
                    <a:pt x="214" y="128"/>
                  </a:moveTo>
                  <a:cubicBezTo>
                    <a:pt x="253" y="128"/>
                    <a:pt x="284" y="159"/>
                    <a:pt x="284" y="198"/>
                  </a:cubicBezTo>
                  <a:cubicBezTo>
                    <a:pt x="284" y="237"/>
                    <a:pt x="253" y="269"/>
                    <a:pt x="214" y="269"/>
                  </a:cubicBezTo>
                  <a:cubicBezTo>
                    <a:pt x="175" y="269"/>
                    <a:pt x="143" y="237"/>
                    <a:pt x="143" y="198"/>
                  </a:cubicBezTo>
                  <a:cubicBezTo>
                    <a:pt x="143" y="159"/>
                    <a:pt x="175" y="128"/>
                    <a:pt x="214" y="128"/>
                  </a:cubicBezTo>
                  <a:close/>
                  <a:moveTo>
                    <a:pt x="1159" y="397"/>
                  </a:moveTo>
                  <a:cubicBezTo>
                    <a:pt x="1246" y="397"/>
                    <a:pt x="1320" y="341"/>
                    <a:pt x="1347" y="262"/>
                  </a:cubicBezTo>
                  <a:cubicBezTo>
                    <a:pt x="1443" y="262"/>
                    <a:pt x="1443" y="262"/>
                    <a:pt x="1443" y="262"/>
                  </a:cubicBezTo>
                  <a:cubicBezTo>
                    <a:pt x="1461" y="317"/>
                    <a:pt x="1503" y="360"/>
                    <a:pt x="1555" y="382"/>
                  </a:cubicBezTo>
                  <a:cubicBezTo>
                    <a:pt x="1555" y="817"/>
                    <a:pt x="1555" y="817"/>
                    <a:pt x="1555" y="817"/>
                  </a:cubicBezTo>
                  <a:cubicBezTo>
                    <a:pt x="1309" y="1063"/>
                    <a:pt x="1309" y="1063"/>
                    <a:pt x="1309" y="1063"/>
                  </a:cubicBezTo>
                  <a:cubicBezTo>
                    <a:pt x="767" y="1063"/>
                    <a:pt x="767" y="1063"/>
                    <a:pt x="767" y="1063"/>
                  </a:cubicBezTo>
                  <a:cubicBezTo>
                    <a:pt x="767" y="953"/>
                    <a:pt x="767" y="953"/>
                    <a:pt x="767" y="953"/>
                  </a:cubicBezTo>
                  <a:cubicBezTo>
                    <a:pt x="846" y="927"/>
                    <a:pt x="903" y="852"/>
                    <a:pt x="903" y="764"/>
                  </a:cubicBezTo>
                  <a:cubicBezTo>
                    <a:pt x="903" y="655"/>
                    <a:pt x="814" y="566"/>
                    <a:pt x="704" y="566"/>
                  </a:cubicBezTo>
                  <a:cubicBezTo>
                    <a:pt x="595" y="566"/>
                    <a:pt x="506" y="655"/>
                    <a:pt x="506" y="764"/>
                  </a:cubicBezTo>
                  <a:cubicBezTo>
                    <a:pt x="506" y="851"/>
                    <a:pt x="561" y="925"/>
                    <a:pt x="639" y="952"/>
                  </a:cubicBezTo>
                  <a:cubicBezTo>
                    <a:pt x="639" y="1297"/>
                    <a:pt x="639" y="1297"/>
                    <a:pt x="639" y="1297"/>
                  </a:cubicBezTo>
                  <a:cubicBezTo>
                    <a:pt x="561" y="1324"/>
                    <a:pt x="506" y="1398"/>
                    <a:pt x="506" y="1484"/>
                  </a:cubicBezTo>
                  <a:cubicBezTo>
                    <a:pt x="506" y="1594"/>
                    <a:pt x="595" y="1683"/>
                    <a:pt x="704" y="1683"/>
                  </a:cubicBezTo>
                  <a:cubicBezTo>
                    <a:pt x="814" y="1683"/>
                    <a:pt x="903" y="1594"/>
                    <a:pt x="903" y="1484"/>
                  </a:cubicBezTo>
                  <a:cubicBezTo>
                    <a:pt x="903" y="1397"/>
                    <a:pt x="846" y="1322"/>
                    <a:pt x="767" y="1296"/>
                  </a:cubicBezTo>
                  <a:cubicBezTo>
                    <a:pt x="767" y="1191"/>
                    <a:pt x="767" y="1191"/>
                    <a:pt x="767" y="1191"/>
                  </a:cubicBezTo>
                  <a:cubicBezTo>
                    <a:pt x="1362" y="1191"/>
                    <a:pt x="1362" y="1191"/>
                    <a:pt x="1362" y="1191"/>
                  </a:cubicBezTo>
                  <a:cubicBezTo>
                    <a:pt x="1683" y="870"/>
                    <a:pt x="1683" y="870"/>
                    <a:pt x="1683" y="870"/>
                  </a:cubicBezTo>
                  <a:cubicBezTo>
                    <a:pt x="1683" y="390"/>
                    <a:pt x="1683" y="390"/>
                    <a:pt x="1683" y="390"/>
                  </a:cubicBezTo>
                  <a:cubicBezTo>
                    <a:pt x="1768" y="367"/>
                    <a:pt x="1830" y="290"/>
                    <a:pt x="1830" y="198"/>
                  </a:cubicBezTo>
                  <a:cubicBezTo>
                    <a:pt x="1830" y="89"/>
                    <a:pt x="1740" y="0"/>
                    <a:pt x="1631" y="0"/>
                  </a:cubicBezTo>
                  <a:cubicBezTo>
                    <a:pt x="1544" y="0"/>
                    <a:pt x="1469" y="56"/>
                    <a:pt x="1443" y="134"/>
                  </a:cubicBezTo>
                  <a:cubicBezTo>
                    <a:pt x="1347" y="134"/>
                    <a:pt x="1347" y="134"/>
                    <a:pt x="1347" y="134"/>
                  </a:cubicBezTo>
                  <a:cubicBezTo>
                    <a:pt x="1320" y="56"/>
                    <a:pt x="1246" y="0"/>
                    <a:pt x="1159" y="0"/>
                  </a:cubicBezTo>
                  <a:cubicBezTo>
                    <a:pt x="1049" y="0"/>
                    <a:pt x="960" y="89"/>
                    <a:pt x="960" y="198"/>
                  </a:cubicBezTo>
                  <a:cubicBezTo>
                    <a:pt x="960" y="308"/>
                    <a:pt x="1049" y="397"/>
                    <a:pt x="1159" y="397"/>
                  </a:cubicBezTo>
                  <a:close/>
                  <a:moveTo>
                    <a:pt x="775" y="1484"/>
                  </a:moveTo>
                  <a:cubicBezTo>
                    <a:pt x="775" y="1523"/>
                    <a:pt x="743" y="1555"/>
                    <a:pt x="704" y="1555"/>
                  </a:cubicBezTo>
                  <a:cubicBezTo>
                    <a:pt x="665" y="1555"/>
                    <a:pt x="634" y="1523"/>
                    <a:pt x="634" y="1484"/>
                  </a:cubicBezTo>
                  <a:cubicBezTo>
                    <a:pt x="634" y="1445"/>
                    <a:pt x="665" y="1414"/>
                    <a:pt x="704" y="1414"/>
                  </a:cubicBezTo>
                  <a:cubicBezTo>
                    <a:pt x="743" y="1414"/>
                    <a:pt x="775" y="1445"/>
                    <a:pt x="775" y="1484"/>
                  </a:cubicBezTo>
                  <a:close/>
                  <a:moveTo>
                    <a:pt x="704" y="835"/>
                  </a:moveTo>
                  <a:cubicBezTo>
                    <a:pt x="665" y="835"/>
                    <a:pt x="634" y="803"/>
                    <a:pt x="634" y="764"/>
                  </a:cubicBezTo>
                  <a:cubicBezTo>
                    <a:pt x="634" y="725"/>
                    <a:pt x="665" y="694"/>
                    <a:pt x="704" y="694"/>
                  </a:cubicBezTo>
                  <a:cubicBezTo>
                    <a:pt x="743" y="694"/>
                    <a:pt x="775" y="725"/>
                    <a:pt x="775" y="764"/>
                  </a:cubicBezTo>
                  <a:cubicBezTo>
                    <a:pt x="775" y="803"/>
                    <a:pt x="743" y="835"/>
                    <a:pt x="704" y="835"/>
                  </a:cubicBezTo>
                  <a:close/>
                  <a:moveTo>
                    <a:pt x="1631" y="128"/>
                  </a:moveTo>
                  <a:cubicBezTo>
                    <a:pt x="1670" y="128"/>
                    <a:pt x="1702" y="159"/>
                    <a:pt x="1702" y="198"/>
                  </a:cubicBezTo>
                  <a:cubicBezTo>
                    <a:pt x="1702" y="237"/>
                    <a:pt x="1670" y="269"/>
                    <a:pt x="1631" y="269"/>
                  </a:cubicBezTo>
                  <a:cubicBezTo>
                    <a:pt x="1592" y="269"/>
                    <a:pt x="1560" y="237"/>
                    <a:pt x="1560" y="198"/>
                  </a:cubicBezTo>
                  <a:cubicBezTo>
                    <a:pt x="1560" y="159"/>
                    <a:pt x="1592" y="128"/>
                    <a:pt x="1631" y="128"/>
                  </a:cubicBezTo>
                  <a:close/>
                  <a:moveTo>
                    <a:pt x="1159" y="128"/>
                  </a:moveTo>
                  <a:cubicBezTo>
                    <a:pt x="1198" y="128"/>
                    <a:pt x="1230" y="159"/>
                    <a:pt x="1230" y="198"/>
                  </a:cubicBezTo>
                  <a:cubicBezTo>
                    <a:pt x="1230" y="237"/>
                    <a:pt x="1198" y="269"/>
                    <a:pt x="1159" y="269"/>
                  </a:cubicBezTo>
                  <a:cubicBezTo>
                    <a:pt x="1120" y="269"/>
                    <a:pt x="1088" y="237"/>
                    <a:pt x="1088" y="198"/>
                  </a:cubicBezTo>
                  <a:cubicBezTo>
                    <a:pt x="1088" y="159"/>
                    <a:pt x="1120" y="128"/>
                    <a:pt x="1159" y="128"/>
                  </a:cubicBezTo>
                  <a:close/>
                  <a:moveTo>
                    <a:pt x="1681" y="1799"/>
                  </a:moveTo>
                  <a:cubicBezTo>
                    <a:pt x="1681" y="1675"/>
                    <a:pt x="1681" y="1675"/>
                    <a:pt x="1681" y="1675"/>
                  </a:cubicBezTo>
                  <a:cubicBezTo>
                    <a:pt x="1763" y="1650"/>
                    <a:pt x="1823" y="1574"/>
                    <a:pt x="1823" y="1484"/>
                  </a:cubicBezTo>
                  <a:cubicBezTo>
                    <a:pt x="1823" y="1375"/>
                    <a:pt x="1734" y="1286"/>
                    <a:pt x="1624" y="1286"/>
                  </a:cubicBezTo>
                  <a:cubicBezTo>
                    <a:pt x="1514" y="1286"/>
                    <a:pt x="1425" y="1375"/>
                    <a:pt x="1425" y="1484"/>
                  </a:cubicBezTo>
                  <a:cubicBezTo>
                    <a:pt x="1425" y="1569"/>
                    <a:pt x="1478" y="1641"/>
                    <a:pt x="1553" y="1670"/>
                  </a:cubicBezTo>
                  <a:cubicBezTo>
                    <a:pt x="1553" y="1814"/>
                    <a:pt x="1553" y="1814"/>
                    <a:pt x="1553" y="1814"/>
                  </a:cubicBezTo>
                  <a:cubicBezTo>
                    <a:pt x="1507" y="1836"/>
                    <a:pt x="1472" y="1874"/>
                    <a:pt x="1453" y="1922"/>
                  </a:cubicBezTo>
                  <a:cubicBezTo>
                    <a:pt x="1362" y="1922"/>
                    <a:pt x="1362" y="1922"/>
                    <a:pt x="1362" y="1922"/>
                  </a:cubicBezTo>
                  <a:cubicBezTo>
                    <a:pt x="1333" y="1847"/>
                    <a:pt x="1261" y="1794"/>
                    <a:pt x="1177" y="1794"/>
                  </a:cubicBezTo>
                  <a:cubicBezTo>
                    <a:pt x="1067" y="1794"/>
                    <a:pt x="978" y="1883"/>
                    <a:pt x="978" y="1993"/>
                  </a:cubicBezTo>
                  <a:cubicBezTo>
                    <a:pt x="978" y="2103"/>
                    <a:pt x="1067" y="2192"/>
                    <a:pt x="1177" y="2192"/>
                  </a:cubicBezTo>
                  <a:cubicBezTo>
                    <a:pt x="1266" y="2192"/>
                    <a:pt x="1343" y="2132"/>
                    <a:pt x="1367" y="2050"/>
                  </a:cubicBezTo>
                  <a:cubicBezTo>
                    <a:pt x="1448" y="2050"/>
                    <a:pt x="1448" y="2050"/>
                    <a:pt x="1448" y="2050"/>
                  </a:cubicBezTo>
                  <a:cubicBezTo>
                    <a:pt x="1473" y="2132"/>
                    <a:pt x="1549" y="2192"/>
                    <a:pt x="1639" y="2192"/>
                  </a:cubicBezTo>
                  <a:cubicBezTo>
                    <a:pt x="1748" y="2192"/>
                    <a:pt x="1838" y="2103"/>
                    <a:pt x="1838" y="1993"/>
                  </a:cubicBezTo>
                  <a:cubicBezTo>
                    <a:pt x="1838" y="1898"/>
                    <a:pt x="1770" y="1818"/>
                    <a:pt x="1681" y="1799"/>
                  </a:cubicBezTo>
                  <a:close/>
                  <a:moveTo>
                    <a:pt x="1177" y="2064"/>
                  </a:moveTo>
                  <a:cubicBezTo>
                    <a:pt x="1138" y="2064"/>
                    <a:pt x="1106" y="2032"/>
                    <a:pt x="1106" y="1993"/>
                  </a:cubicBezTo>
                  <a:cubicBezTo>
                    <a:pt x="1106" y="1954"/>
                    <a:pt x="1138" y="1922"/>
                    <a:pt x="1177" y="1922"/>
                  </a:cubicBezTo>
                  <a:cubicBezTo>
                    <a:pt x="1216" y="1922"/>
                    <a:pt x="1247" y="1954"/>
                    <a:pt x="1247" y="1993"/>
                  </a:cubicBezTo>
                  <a:cubicBezTo>
                    <a:pt x="1247" y="2032"/>
                    <a:pt x="1216" y="2064"/>
                    <a:pt x="1177" y="2064"/>
                  </a:cubicBezTo>
                  <a:close/>
                  <a:moveTo>
                    <a:pt x="1624" y="1414"/>
                  </a:moveTo>
                  <a:cubicBezTo>
                    <a:pt x="1663" y="1414"/>
                    <a:pt x="1695" y="1445"/>
                    <a:pt x="1695" y="1484"/>
                  </a:cubicBezTo>
                  <a:cubicBezTo>
                    <a:pt x="1695" y="1523"/>
                    <a:pt x="1663" y="1555"/>
                    <a:pt x="1624" y="1555"/>
                  </a:cubicBezTo>
                  <a:cubicBezTo>
                    <a:pt x="1585" y="1555"/>
                    <a:pt x="1553" y="1523"/>
                    <a:pt x="1553" y="1484"/>
                  </a:cubicBezTo>
                  <a:cubicBezTo>
                    <a:pt x="1553" y="1445"/>
                    <a:pt x="1585" y="1414"/>
                    <a:pt x="1624" y="1414"/>
                  </a:cubicBezTo>
                  <a:close/>
                  <a:moveTo>
                    <a:pt x="1639" y="2064"/>
                  </a:moveTo>
                  <a:cubicBezTo>
                    <a:pt x="1600" y="2064"/>
                    <a:pt x="1568" y="2032"/>
                    <a:pt x="1568" y="1993"/>
                  </a:cubicBezTo>
                  <a:cubicBezTo>
                    <a:pt x="1568" y="1954"/>
                    <a:pt x="1600" y="1922"/>
                    <a:pt x="1639" y="1922"/>
                  </a:cubicBezTo>
                  <a:cubicBezTo>
                    <a:pt x="1678" y="1922"/>
                    <a:pt x="1710" y="1954"/>
                    <a:pt x="1710" y="1993"/>
                  </a:cubicBezTo>
                  <a:cubicBezTo>
                    <a:pt x="1710" y="2032"/>
                    <a:pt x="1678" y="2064"/>
                    <a:pt x="1639" y="2064"/>
                  </a:cubicBezTo>
                  <a:close/>
                  <a:moveTo>
                    <a:pt x="1133" y="1678"/>
                  </a:moveTo>
                  <a:cubicBezTo>
                    <a:pt x="1147" y="1681"/>
                    <a:pt x="1162" y="1683"/>
                    <a:pt x="1177" y="1683"/>
                  </a:cubicBezTo>
                  <a:cubicBezTo>
                    <a:pt x="1286" y="1683"/>
                    <a:pt x="1375" y="1594"/>
                    <a:pt x="1375" y="1484"/>
                  </a:cubicBezTo>
                  <a:cubicBezTo>
                    <a:pt x="1375" y="1375"/>
                    <a:pt x="1286" y="1286"/>
                    <a:pt x="1177" y="1286"/>
                  </a:cubicBezTo>
                  <a:cubicBezTo>
                    <a:pt x="1067" y="1286"/>
                    <a:pt x="978" y="1375"/>
                    <a:pt x="978" y="1484"/>
                  </a:cubicBezTo>
                  <a:cubicBezTo>
                    <a:pt x="978" y="1531"/>
                    <a:pt x="994" y="1575"/>
                    <a:pt x="1022" y="1609"/>
                  </a:cubicBezTo>
                  <a:cubicBezTo>
                    <a:pt x="807" y="1823"/>
                    <a:pt x="807" y="1823"/>
                    <a:pt x="807" y="1823"/>
                  </a:cubicBezTo>
                  <a:cubicBezTo>
                    <a:pt x="777" y="1805"/>
                    <a:pt x="742" y="1794"/>
                    <a:pt x="704" y="1794"/>
                  </a:cubicBezTo>
                  <a:cubicBezTo>
                    <a:pt x="620" y="1794"/>
                    <a:pt x="548" y="1847"/>
                    <a:pt x="519" y="1922"/>
                  </a:cubicBezTo>
                  <a:cubicBezTo>
                    <a:pt x="384" y="1922"/>
                    <a:pt x="384" y="1922"/>
                    <a:pt x="384" y="1922"/>
                  </a:cubicBezTo>
                  <a:cubicBezTo>
                    <a:pt x="366" y="1874"/>
                    <a:pt x="330" y="1836"/>
                    <a:pt x="285" y="1814"/>
                  </a:cubicBezTo>
                  <a:cubicBezTo>
                    <a:pt x="285" y="950"/>
                    <a:pt x="285" y="950"/>
                    <a:pt x="285" y="950"/>
                  </a:cubicBezTo>
                  <a:cubicBezTo>
                    <a:pt x="359" y="921"/>
                    <a:pt x="412" y="849"/>
                    <a:pt x="412" y="764"/>
                  </a:cubicBezTo>
                  <a:cubicBezTo>
                    <a:pt x="412" y="655"/>
                    <a:pt x="323" y="566"/>
                    <a:pt x="214" y="566"/>
                  </a:cubicBezTo>
                  <a:cubicBezTo>
                    <a:pt x="104" y="566"/>
                    <a:pt x="15" y="655"/>
                    <a:pt x="15" y="764"/>
                  </a:cubicBezTo>
                  <a:cubicBezTo>
                    <a:pt x="15" y="854"/>
                    <a:pt x="75" y="930"/>
                    <a:pt x="157" y="955"/>
                  </a:cubicBezTo>
                  <a:cubicBezTo>
                    <a:pt x="157" y="1799"/>
                    <a:pt x="157" y="1799"/>
                    <a:pt x="157" y="1799"/>
                  </a:cubicBezTo>
                  <a:cubicBezTo>
                    <a:pt x="67" y="1818"/>
                    <a:pt x="0" y="1898"/>
                    <a:pt x="0" y="1993"/>
                  </a:cubicBezTo>
                  <a:cubicBezTo>
                    <a:pt x="0" y="2103"/>
                    <a:pt x="89" y="2192"/>
                    <a:pt x="199" y="2192"/>
                  </a:cubicBezTo>
                  <a:cubicBezTo>
                    <a:pt x="289" y="2192"/>
                    <a:pt x="365" y="2132"/>
                    <a:pt x="389" y="2050"/>
                  </a:cubicBezTo>
                  <a:cubicBezTo>
                    <a:pt x="514" y="2050"/>
                    <a:pt x="514" y="2050"/>
                    <a:pt x="514" y="2050"/>
                  </a:cubicBezTo>
                  <a:cubicBezTo>
                    <a:pt x="538" y="2132"/>
                    <a:pt x="615" y="2192"/>
                    <a:pt x="704" y="2192"/>
                  </a:cubicBezTo>
                  <a:cubicBezTo>
                    <a:pt x="814" y="2192"/>
                    <a:pt x="903" y="2103"/>
                    <a:pt x="903" y="1993"/>
                  </a:cubicBezTo>
                  <a:cubicBezTo>
                    <a:pt x="903" y="1968"/>
                    <a:pt x="898" y="1944"/>
                    <a:pt x="890" y="1922"/>
                  </a:cubicBezTo>
                  <a:lnTo>
                    <a:pt x="1133" y="1678"/>
                  </a:lnTo>
                  <a:close/>
                  <a:moveTo>
                    <a:pt x="1177" y="1414"/>
                  </a:moveTo>
                  <a:cubicBezTo>
                    <a:pt x="1216" y="1414"/>
                    <a:pt x="1247" y="1445"/>
                    <a:pt x="1247" y="1484"/>
                  </a:cubicBezTo>
                  <a:cubicBezTo>
                    <a:pt x="1247" y="1523"/>
                    <a:pt x="1216" y="1555"/>
                    <a:pt x="1177" y="1555"/>
                  </a:cubicBezTo>
                  <a:cubicBezTo>
                    <a:pt x="1138" y="1555"/>
                    <a:pt x="1106" y="1523"/>
                    <a:pt x="1106" y="1484"/>
                  </a:cubicBezTo>
                  <a:cubicBezTo>
                    <a:pt x="1106" y="1445"/>
                    <a:pt x="1138" y="1414"/>
                    <a:pt x="1177" y="1414"/>
                  </a:cubicBezTo>
                  <a:close/>
                  <a:moveTo>
                    <a:pt x="199" y="2064"/>
                  </a:moveTo>
                  <a:cubicBezTo>
                    <a:pt x="160" y="2064"/>
                    <a:pt x="128" y="2032"/>
                    <a:pt x="128" y="1993"/>
                  </a:cubicBezTo>
                  <a:cubicBezTo>
                    <a:pt x="128" y="1954"/>
                    <a:pt x="160" y="1922"/>
                    <a:pt x="199" y="1922"/>
                  </a:cubicBezTo>
                  <a:cubicBezTo>
                    <a:pt x="238" y="1922"/>
                    <a:pt x="270" y="1954"/>
                    <a:pt x="270" y="1993"/>
                  </a:cubicBezTo>
                  <a:cubicBezTo>
                    <a:pt x="270" y="2032"/>
                    <a:pt x="238" y="2064"/>
                    <a:pt x="199" y="2064"/>
                  </a:cubicBezTo>
                  <a:close/>
                  <a:moveTo>
                    <a:pt x="214" y="835"/>
                  </a:moveTo>
                  <a:cubicBezTo>
                    <a:pt x="175" y="835"/>
                    <a:pt x="143" y="803"/>
                    <a:pt x="143" y="764"/>
                  </a:cubicBezTo>
                  <a:cubicBezTo>
                    <a:pt x="143" y="725"/>
                    <a:pt x="175" y="694"/>
                    <a:pt x="214" y="694"/>
                  </a:cubicBezTo>
                  <a:cubicBezTo>
                    <a:pt x="253" y="694"/>
                    <a:pt x="284" y="725"/>
                    <a:pt x="284" y="764"/>
                  </a:cubicBezTo>
                  <a:cubicBezTo>
                    <a:pt x="284" y="803"/>
                    <a:pt x="253" y="835"/>
                    <a:pt x="214" y="835"/>
                  </a:cubicBezTo>
                  <a:close/>
                  <a:moveTo>
                    <a:pt x="704" y="2064"/>
                  </a:moveTo>
                  <a:cubicBezTo>
                    <a:pt x="665" y="2064"/>
                    <a:pt x="634" y="2032"/>
                    <a:pt x="634" y="1993"/>
                  </a:cubicBezTo>
                  <a:cubicBezTo>
                    <a:pt x="634" y="1954"/>
                    <a:pt x="665" y="1922"/>
                    <a:pt x="704" y="1922"/>
                  </a:cubicBezTo>
                  <a:cubicBezTo>
                    <a:pt x="743" y="1922"/>
                    <a:pt x="775" y="1954"/>
                    <a:pt x="775" y="1993"/>
                  </a:cubicBezTo>
                  <a:cubicBezTo>
                    <a:pt x="775" y="2032"/>
                    <a:pt x="743" y="2064"/>
                    <a:pt x="704" y="2064"/>
                  </a:cubicBezTo>
                  <a:close/>
                </a:path>
              </a:pathLst>
            </a:custGeom>
            <a:solidFill>
              <a:srgbClr val="FBFBFB"/>
            </a:solidFill>
            <a:ln>
              <a:noFill/>
            </a:ln>
          </p:spPr>
          <p:txBody>
            <a:bodyPr vert="horz" wrap="square" lIns="89617" tIns="44808" rIns="89617" bIns="44808" numCol="1" anchor="t" anchorCtr="0" compatLnSpc="1">
              <a:prstTxWarp prst="textNoShape">
                <a:avLst/>
              </a:prstTxWarp>
            </a:bodyPr>
            <a:lstStyle/>
            <a:p>
              <a:pPr defTabSz="671715">
                <a:defRPr/>
              </a:pPr>
              <a:endParaRPr lang="en-US" sz="1371">
                <a:solidFill>
                  <a:prstClr val="white"/>
                </a:solidFill>
                <a:latin typeface="Segoe UI"/>
                <a:ea typeface="MS PGothic" panose="020B0600070205080204" pitchFamily="34" charset="-128"/>
              </a:endParaRPr>
            </a:p>
          </p:txBody>
        </p:sp>
      </p:grpSp>
      <p:sp>
        <p:nvSpPr>
          <p:cNvPr id="39" name="Left-Right Arrow 38"/>
          <p:cNvSpPr/>
          <p:nvPr/>
        </p:nvSpPr>
        <p:spPr>
          <a:xfrm>
            <a:off x="6948905" y="5283300"/>
            <a:ext cx="581359" cy="442996"/>
          </a:xfrm>
          <a:prstGeom prst="leftRightArrow">
            <a:avLst>
              <a:gd name="adj1" fmla="val 37549"/>
              <a:gd name="adj2" fmla="val 31899"/>
            </a:avLst>
          </a:prstGeom>
          <a:gradFill>
            <a:gsLst>
              <a:gs pos="50000">
                <a:srgbClr val="5EB6DA"/>
              </a:gs>
              <a:gs pos="50000">
                <a:srgbClr val="3999C6"/>
              </a:gs>
            </a:gsLst>
            <a:lin ang="8100000" scaled="1"/>
          </a:gra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89642" tIns="89642" rIns="33620" bIns="33620" numCol="1" spcCol="0" rtlCol="0" fromWordArt="0" anchor="b" anchorCtr="0" forceAA="0" compatLnSpc="1">
            <a:prstTxWarp prst="textNoShape">
              <a:avLst/>
            </a:prstTxWarp>
            <a:noAutofit/>
          </a:bodyPr>
          <a:lstStyle/>
          <a:p>
            <a:pPr algn="ctr" defTabSz="914038"/>
            <a:endParaRPr lang="en-US" sz="784">
              <a:gradFill>
                <a:gsLst>
                  <a:gs pos="0">
                    <a:srgbClr val="FFFFFF"/>
                  </a:gs>
                  <a:gs pos="100000">
                    <a:srgbClr val="FFFFFF"/>
                  </a:gs>
                </a:gsLst>
                <a:lin ang="5400000" scaled="0"/>
              </a:gradFill>
              <a:latin typeface="Segoe UI"/>
              <a:ea typeface="Segoe UI" pitchFamily="34" charset="0"/>
              <a:cs typeface="Segoe UI" pitchFamily="34" charset="0"/>
            </a:endParaRPr>
          </a:p>
        </p:txBody>
      </p:sp>
      <p:sp>
        <p:nvSpPr>
          <p:cNvPr id="40" name="Left-Right Arrow 39"/>
          <p:cNvSpPr/>
          <p:nvPr/>
        </p:nvSpPr>
        <p:spPr>
          <a:xfrm>
            <a:off x="6948904" y="2833717"/>
            <a:ext cx="581359" cy="442996"/>
          </a:xfrm>
          <a:prstGeom prst="leftRightArrow">
            <a:avLst>
              <a:gd name="adj1" fmla="val 37549"/>
              <a:gd name="adj2" fmla="val 31899"/>
            </a:avLst>
          </a:prstGeom>
          <a:gradFill>
            <a:gsLst>
              <a:gs pos="50000">
                <a:srgbClr val="5EB6DA"/>
              </a:gs>
              <a:gs pos="50000">
                <a:srgbClr val="3999C6"/>
              </a:gs>
            </a:gsLst>
            <a:lin ang="8100000" scaled="1"/>
          </a:gra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89642" tIns="89642" rIns="33620" bIns="33620" numCol="1" spcCol="0" rtlCol="0" fromWordArt="0" anchor="b" anchorCtr="0" forceAA="0" compatLnSpc="1">
            <a:prstTxWarp prst="textNoShape">
              <a:avLst/>
            </a:prstTxWarp>
            <a:noAutofit/>
          </a:bodyPr>
          <a:lstStyle/>
          <a:p>
            <a:pPr algn="ctr" defTabSz="914038"/>
            <a:endParaRPr lang="en-US" sz="784">
              <a:gradFill>
                <a:gsLst>
                  <a:gs pos="0">
                    <a:srgbClr val="FFFFFF"/>
                  </a:gs>
                  <a:gs pos="100000">
                    <a:srgbClr val="FFFFFF"/>
                  </a:gs>
                </a:gsLst>
                <a:lin ang="5400000" scaled="0"/>
              </a:gradFill>
              <a:latin typeface="Segoe UI"/>
              <a:ea typeface="Segoe UI" pitchFamily="34" charset="0"/>
              <a:cs typeface="Segoe UI" pitchFamily="34" charset="0"/>
            </a:endParaRPr>
          </a:p>
        </p:txBody>
      </p:sp>
      <p:sp>
        <p:nvSpPr>
          <p:cNvPr id="94" name="Frame 5"/>
          <p:cNvSpPr>
            <a:spLocks noChangeAspect="1"/>
          </p:cNvSpPr>
          <p:nvPr/>
        </p:nvSpPr>
        <p:spPr bwMode="auto">
          <a:xfrm>
            <a:off x="2322873" y="4027515"/>
            <a:ext cx="487556" cy="487425"/>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gradFill>
            <a:gsLst>
              <a:gs pos="50000">
                <a:srgbClr val="5EB6DA"/>
              </a:gs>
              <a:gs pos="50000">
                <a:srgbClr val="3999C6"/>
              </a:gs>
            </a:gsLst>
            <a:lin ang="8100000" scaled="1"/>
          </a:gra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89642" tIns="44821" rIns="44821" bIns="89642" numCol="1" spcCol="0" rtlCol="0" fromWordArt="0" anchor="b" anchorCtr="0" forceAA="0" compatLnSpc="1">
            <a:prstTxWarp prst="textNoShape">
              <a:avLst/>
            </a:prstTxWarp>
            <a:noAutofit/>
          </a:bodyPr>
          <a:lstStyle/>
          <a:p>
            <a:pPr algn="ctr" defTabSz="896091" fontAlgn="base">
              <a:spcBef>
                <a:spcPct val="0"/>
              </a:spcBef>
              <a:spcAft>
                <a:spcPct val="0"/>
              </a:spcAft>
              <a:defRPr/>
            </a:pPr>
            <a:endParaRPr lang="en-US" sz="1568" spc="-49" dirty="0" err="1">
              <a:gradFill>
                <a:gsLst>
                  <a:gs pos="0">
                    <a:srgbClr val="FFFFFF"/>
                  </a:gs>
                  <a:gs pos="100000">
                    <a:srgbClr val="FFFFFF"/>
                  </a:gs>
                </a:gsLst>
                <a:lin ang="5400000" scaled="0"/>
              </a:gradFill>
              <a:latin typeface="Segoe UI"/>
              <a:ea typeface="Segoe UI" pitchFamily="34" charset="0"/>
              <a:cs typeface="Segoe UI" pitchFamily="34" charset="0"/>
            </a:endParaRPr>
          </a:p>
        </p:txBody>
      </p:sp>
      <p:grpSp>
        <p:nvGrpSpPr>
          <p:cNvPr id="181" name="Group 180"/>
          <p:cNvGrpSpPr/>
          <p:nvPr/>
        </p:nvGrpSpPr>
        <p:grpSpPr>
          <a:xfrm>
            <a:off x="3564501" y="3079730"/>
            <a:ext cx="767555" cy="479963"/>
            <a:chOff x="7966852" y="2699664"/>
            <a:chExt cx="782946" cy="489587"/>
          </a:xfrm>
        </p:grpSpPr>
        <p:sp>
          <p:nvSpPr>
            <p:cNvPr id="182" name="Freeform 181"/>
            <p:cNvSpPr>
              <a:spLocks noChangeAspect="1"/>
            </p:cNvSpPr>
            <p:nvPr/>
          </p:nvSpPr>
          <p:spPr bwMode="auto">
            <a:xfrm>
              <a:off x="7966852" y="2699664"/>
              <a:ext cx="782946" cy="489587"/>
            </a:xfrm>
            <a:custGeom>
              <a:avLst/>
              <a:gdLst>
                <a:gd name="T0" fmla="*/ 934 w 1037"/>
                <a:gd name="T1" fmla="*/ 269 h 681"/>
                <a:gd name="T2" fmla="*/ 861 w 1037"/>
                <a:gd name="T3" fmla="*/ 135 h 681"/>
                <a:gd name="T4" fmla="*/ 768 w 1037"/>
                <a:gd name="T5" fmla="*/ 107 h 681"/>
                <a:gd name="T6" fmla="*/ 690 w 1037"/>
                <a:gd name="T7" fmla="*/ 128 h 681"/>
                <a:gd name="T8" fmla="*/ 451 w 1037"/>
                <a:gd name="T9" fmla="*/ 0 h 681"/>
                <a:gd name="T10" fmla="*/ 328 w 1037"/>
                <a:gd name="T11" fmla="*/ 28 h 681"/>
                <a:gd name="T12" fmla="*/ 329 w 1037"/>
                <a:gd name="T13" fmla="*/ 28 h 681"/>
                <a:gd name="T14" fmla="*/ 167 w 1037"/>
                <a:gd name="T15" fmla="*/ 286 h 681"/>
                <a:gd name="T16" fmla="*/ 167 w 1037"/>
                <a:gd name="T17" fmla="*/ 300 h 681"/>
                <a:gd name="T18" fmla="*/ 0 w 1037"/>
                <a:gd name="T19" fmla="*/ 489 h 681"/>
                <a:gd name="T20" fmla="*/ 192 w 1037"/>
                <a:gd name="T21" fmla="*/ 681 h 681"/>
                <a:gd name="T22" fmla="*/ 267 w 1037"/>
                <a:gd name="T23" fmla="*/ 681 h 681"/>
                <a:gd name="T24" fmla="*/ 301 w 1037"/>
                <a:gd name="T25" fmla="*/ 681 h 681"/>
                <a:gd name="T26" fmla="*/ 313 w 1037"/>
                <a:gd name="T27" fmla="*/ 681 h 681"/>
                <a:gd name="T28" fmla="*/ 322 w 1037"/>
                <a:gd name="T29" fmla="*/ 681 h 681"/>
                <a:gd name="T30" fmla="*/ 789 w 1037"/>
                <a:gd name="T31" fmla="*/ 681 h 681"/>
                <a:gd name="T32" fmla="*/ 812 w 1037"/>
                <a:gd name="T33" fmla="*/ 681 h 681"/>
                <a:gd name="T34" fmla="*/ 837 w 1037"/>
                <a:gd name="T35" fmla="*/ 681 h 681"/>
                <a:gd name="T36" fmla="*/ 942 w 1037"/>
                <a:gd name="T37" fmla="*/ 641 h 681"/>
                <a:gd name="T38" fmla="*/ 942 w 1037"/>
                <a:gd name="T39" fmla="*/ 642 h 681"/>
                <a:gd name="T40" fmla="*/ 1037 w 1037"/>
                <a:gd name="T41" fmla="*/ 458 h 681"/>
                <a:gd name="T42" fmla="*/ 934 w 1037"/>
                <a:gd name="T43" fmla="*/ 269 h 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37" h="681">
                  <a:moveTo>
                    <a:pt x="934" y="269"/>
                  </a:moveTo>
                  <a:cubicBezTo>
                    <a:pt x="933" y="213"/>
                    <a:pt x="904" y="164"/>
                    <a:pt x="861" y="135"/>
                  </a:cubicBezTo>
                  <a:cubicBezTo>
                    <a:pt x="834" y="117"/>
                    <a:pt x="803" y="107"/>
                    <a:pt x="768" y="107"/>
                  </a:cubicBezTo>
                  <a:cubicBezTo>
                    <a:pt x="739" y="107"/>
                    <a:pt x="713" y="115"/>
                    <a:pt x="690" y="128"/>
                  </a:cubicBezTo>
                  <a:cubicBezTo>
                    <a:pt x="638" y="52"/>
                    <a:pt x="550" y="0"/>
                    <a:pt x="451" y="0"/>
                  </a:cubicBezTo>
                  <a:cubicBezTo>
                    <a:pt x="407" y="0"/>
                    <a:pt x="365" y="10"/>
                    <a:pt x="328" y="28"/>
                  </a:cubicBezTo>
                  <a:cubicBezTo>
                    <a:pt x="329" y="28"/>
                    <a:pt x="329" y="28"/>
                    <a:pt x="329" y="28"/>
                  </a:cubicBezTo>
                  <a:cubicBezTo>
                    <a:pt x="233" y="74"/>
                    <a:pt x="167" y="172"/>
                    <a:pt x="167" y="286"/>
                  </a:cubicBezTo>
                  <a:cubicBezTo>
                    <a:pt x="167" y="290"/>
                    <a:pt x="167" y="296"/>
                    <a:pt x="167" y="300"/>
                  </a:cubicBezTo>
                  <a:cubicBezTo>
                    <a:pt x="71" y="313"/>
                    <a:pt x="0" y="392"/>
                    <a:pt x="0" y="489"/>
                  </a:cubicBezTo>
                  <a:cubicBezTo>
                    <a:pt x="0" y="594"/>
                    <a:pt x="86" y="681"/>
                    <a:pt x="192" y="681"/>
                  </a:cubicBezTo>
                  <a:cubicBezTo>
                    <a:pt x="192" y="681"/>
                    <a:pt x="192" y="681"/>
                    <a:pt x="267" y="681"/>
                  </a:cubicBezTo>
                  <a:cubicBezTo>
                    <a:pt x="278" y="681"/>
                    <a:pt x="295" y="681"/>
                    <a:pt x="301" y="681"/>
                  </a:cubicBezTo>
                  <a:cubicBezTo>
                    <a:pt x="301" y="681"/>
                    <a:pt x="301" y="681"/>
                    <a:pt x="313" y="681"/>
                  </a:cubicBezTo>
                  <a:cubicBezTo>
                    <a:pt x="315" y="681"/>
                    <a:pt x="318" y="681"/>
                    <a:pt x="322" y="681"/>
                  </a:cubicBezTo>
                  <a:cubicBezTo>
                    <a:pt x="438" y="681"/>
                    <a:pt x="685" y="681"/>
                    <a:pt x="789" y="681"/>
                  </a:cubicBezTo>
                  <a:cubicBezTo>
                    <a:pt x="797" y="681"/>
                    <a:pt x="805" y="681"/>
                    <a:pt x="812" y="681"/>
                  </a:cubicBezTo>
                  <a:cubicBezTo>
                    <a:pt x="820" y="681"/>
                    <a:pt x="830" y="681"/>
                    <a:pt x="837" y="681"/>
                  </a:cubicBezTo>
                  <a:cubicBezTo>
                    <a:pt x="876" y="681"/>
                    <a:pt x="912" y="663"/>
                    <a:pt x="942" y="641"/>
                  </a:cubicBezTo>
                  <a:cubicBezTo>
                    <a:pt x="942" y="642"/>
                    <a:pt x="942" y="642"/>
                    <a:pt x="942" y="642"/>
                  </a:cubicBezTo>
                  <a:cubicBezTo>
                    <a:pt x="1000" y="601"/>
                    <a:pt x="1037" y="534"/>
                    <a:pt x="1037" y="458"/>
                  </a:cubicBezTo>
                  <a:cubicBezTo>
                    <a:pt x="1037" y="380"/>
                    <a:pt x="995" y="309"/>
                    <a:pt x="934" y="269"/>
                  </a:cubicBezTo>
                  <a:close/>
                </a:path>
              </a:pathLst>
            </a:custGeom>
            <a:solidFill>
              <a:schemeClr val="bg1"/>
            </a:solidFill>
            <a:ln w="28575">
              <a:gradFill flip="none" rotWithShape="1">
                <a:gsLst>
                  <a:gs pos="50000">
                    <a:srgbClr val="5EB6DA"/>
                  </a:gs>
                  <a:gs pos="50000">
                    <a:srgbClr val="3999C6"/>
                  </a:gs>
                </a:gsLst>
                <a:lin ang="8100000" scaled="1"/>
                <a:tileRect/>
              </a:gradFill>
            </a:ln>
            <a:extLst>
              <a:ext uri="{91240B29-F687-4f45-9708-019B960494DF}">
                <a14:hiddenLine xmlns:a14="http://schemas.microsoft.com/office/drawing/2010/main" xmlns="" w="9525">
                  <a:solidFill>
                    <a:srgbClr val="000000"/>
                  </a:solidFill>
                  <a:round/>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tIns="806782" rtlCol="0" anchor="ctr"/>
            <a:lstStyle/>
            <a:p>
              <a:pPr algn="ctr" defTabSz="914367">
                <a:lnSpc>
                  <a:spcPct val="80000"/>
                </a:lnSpc>
                <a:defRPr/>
              </a:pPr>
              <a:endParaRPr lang="en-US" sz="4313" spc="-147">
                <a:solidFill>
                  <a:srgbClr val="FFFFFF"/>
                </a:solidFill>
                <a:latin typeface="Segoe UI Light"/>
              </a:endParaRPr>
            </a:p>
          </p:txBody>
        </p:sp>
        <p:grpSp>
          <p:nvGrpSpPr>
            <p:cNvPr id="183" name="Group 182"/>
            <p:cNvGrpSpPr/>
            <p:nvPr/>
          </p:nvGrpSpPr>
          <p:grpSpPr>
            <a:xfrm>
              <a:off x="8188271" y="2851116"/>
              <a:ext cx="257445" cy="288170"/>
              <a:chOff x="3876323" y="2412935"/>
              <a:chExt cx="981584" cy="1503227"/>
            </a:xfrm>
          </p:grpSpPr>
          <p:grpSp>
            <p:nvGrpSpPr>
              <p:cNvPr id="184" name="Group 183"/>
              <p:cNvGrpSpPr/>
              <p:nvPr/>
            </p:nvGrpSpPr>
            <p:grpSpPr>
              <a:xfrm>
                <a:off x="4075337" y="2655193"/>
                <a:ext cx="640701" cy="978962"/>
                <a:chOff x="3978978" y="2691315"/>
                <a:chExt cx="745467" cy="1374671"/>
              </a:xfrm>
            </p:grpSpPr>
            <p:sp>
              <p:nvSpPr>
                <p:cNvPr id="187" name="Rectangle 186"/>
                <p:cNvSpPr/>
                <p:nvPr>
                  <p:custDataLst>
                    <p:tags r:id="rId1"/>
                  </p:custDataLst>
                </p:nvPr>
              </p:nvSpPr>
              <p:spPr bwMode="auto">
                <a:xfrm>
                  <a:off x="3978978" y="2691315"/>
                  <a:ext cx="182880" cy="365760"/>
                </a:xfrm>
                <a:prstGeom prst="rect">
                  <a:avLst/>
                </a:prstGeom>
                <a:solidFill>
                  <a:schemeClr val="accent4"/>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67232" tIns="44821" rIns="67232" bIns="44821" rtlCol="0" anchor="b" anchorCtr="0"/>
                <a:lstStyle/>
                <a:p>
                  <a:pPr defTabSz="914038">
                    <a:defRPr/>
                  </a:pPr>
                  <a:endParaRPr lang="en-US" sz="1470" dirty="0">
                    <a:gradFill flip="none" rotWithShape="1">
                      <a:gsLst>
                        <a:gs pos="0">
                          <a:srgbClr val="FFFFFF"/>
                        </a:gs>
                        <a:gs pos="100000">
                          <a:srgbClr val="FFFFFF"/>
                        </a:gs>
                      </a:gsLst>
                      <a:lin ang="5400000" scaled="0"/>
                      <a:tileRect/>
                    </a:gradFill>
                    <a:latin typeface="Segoe UI"/>
                    <a:ea typeface="Segoe UI" pitchFamily="34" charset="0"/>
                    <a:cs typeface="Segoe UI" pitchFamily="34" charset="0"/>
                  </a:endParaRPr>
                </a:p>
              </p:txBody>
            </p:sp>
            <p:sp>
              <p:nvSpPr>
                <p:cNvPr id="188" name="Rectangle 187"/>
                <p:cNvSpPr/>
                <p:nvPr>
                  <p:custDataLst>
                    <p:tags r:id="rId2"/>
                  </p:custDataLst>
                </p:nvPr>
              </p:nvSpPr>
              <p:spPr bwMode="auto">
                <a:xfrm>
                  <a:off x="4269686" y="2945333"/>
                  <a:ext cx="182880" cy="365760"/>
                </a:xfrm>
                <a:prstGeom prst="rect">
                  <a:avLst/>
                </a:prstGeom>
                <a:solidFill>
                  <a:schemeClr val="accent4"/>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67232" tIns="44821" rIns="67232" bIns="44821" rtlCol="0" anchor="b" anchorCtr="0"/>
                <a:lstStyle/>
                <a:p>
                  <a:pPr defTabSz="914038">
                    <a:defRPr/>
                  </a:pPr>
                  <a:endParaRPr lang="en-US" sz="1470" dirty="0">
                    <a:gradFill flip="none" rotWithShape="1">
                      <a:gsLst>
                        <a:gs pos="0">
                          <a:srgbClr val="FFFFFF"/>
                        </a:gs>
                        <a:gs pos="100000">
                          <a:srgbClr val="FFFFFF"/>
                        </a:gs>
                      </a:gsLst>
                      <a:lin ang="5400000" scaled="0"/>
                      <a:tileRect/>
                    </a:gradFill>
                    <a:latin typeface="Segoe UI"/>
                    <a:ea typeface="Segoe UI" pitchFamily="34" charset="0"/>
                    <a:cs typeface="Segoe UI" pitchFamily="34" charset="0"/>
                  </a:endParaRPr>
                </a:p>
              </p:txBody>
            </p:sp>
            <p:sp>
              <p:nvSpPr>
                <p:cNvPr id="189" name="Rectangle 188"/>
                <p:cNvSpPr/>
                <p:nvPr>
                  <p:custDataLst>
                    <p:tags r:id="rId3"/>
                  </p:custDataLst>
                </p:nvPr>
              </p:nvSpPr>
              <p:spPr bwMode="auto">
                <a:xfrm>
                  <a:off x="3978978" y="3195771"/>
                  <a:ext cx="182880" cy="365760"/>
                </a:xfrm>
                <a:prstGeom prst="rect">
                  <a:avLst/>
                </a:prstGeom>
                <a:solidFill>
                  <a:schemeClr val="accent4"/>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67232" tIns="44821" rIns="67232" bIns="44821" rtlCol="0" anchor="b" anchorCtr="0"/>
                <a:lstStyle/>
                <a:p>
                  <a:pPr defTabSz="914038">
                    <a:defRPr/>
                  </a:pPr>
                  <a:endParaRPr lang="en-US" sz="1470" dirty="0">
                    <a:gradFill flip="none" rotWithShape="1">
                      <a:gsLst>
                        <a:gs pos="0">
                          <a:srgbClr val="FFFFFF"/>
                        </a:gs>
                        <a:gs pos="100000">
                          <a:srgbClr val="FFFFFF"/>
                        </a:gs>
                      </a:gsLst>
                      <a:lin ang="5400000" scaled="0"/>
                      <a:tileRect/>
                    </a:gradFill>
                    <a:latin typeface="Segoe UI"/>
                    <a:ea typeface="Segoe UI" pitchFamily="34" charset="0"/>
                    <a:cs typeface="Segoe UI" pitchFamily="34" charset="0"/>
                  </a:endParaRPr>
                </a:p>
              </p:txBody>
            </p:sp>
            <p:sp>
              <p:nvSpPr>
                <p:cNvPr id="196" name="Rectangle 195"/>
                <p:cNvSpPr/>
                <p:nvPr>
                  <p:custDataLst>
                    <p:tags r:id="rId4"/>
                  </p:custDataLst>
                </p:nvPr>
              </p:nvSpPr>
              <p:spPr bwMode="auto">
                <a:xfrm>
                  <a:off x="4269686" y="3482449"/>
                  <a:ext cx="182880" cy="365760"/>
                </a:xfrm>
                <a:prstGeom prst="rect">
                  <a:avLst/>
                </a:prstGeom>
                <a:solidFill>
                  <a:schemeClr val="accent4"/>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67232" tIns="44821" rIns="67232" bIns="44821" rtlCol="0" anchor="b" anchorCtr="0"/>
                <a:lstStyle/>
                <a:p>
                  <a:pPr defTabSz="914038">
                    <a:defRPr/>
                  </a:pPr>
                  <a:endParaRPr lang="en-US" sz="1470" dirty="0">
                    <a:gradFill flip="none" rotWithShape="1">
                      <a:gsLst>
                        <a:gs pos="0">
                          <a:srgbClr val="FFFFFF"/>
                        </a:gs>
                        <a:gs pos="100000">
                          <a:srgbClr val="FFFFFF"/>
                        </a:gs>
                      </a:gsLst>
                      <a:lin ang="5400000" scaled="0"/>
                      <a:tileRect/>
                    </a:gradFill>
                    <a:latin typeface="Segoe UI"/>
                    <a:ea typeface="Segoe UI" pitchFamily="34" charset="0"/>
                    <a:cs typeface="Segoe UI" pitchFamily="34" charset="0"/>
                  </a:endParaRPr>
                </a:p>
              </p:txBody>
            </p:sp>
            <p:sp>
              <p:nvSpPr>
                <p:cNvPr id="197" name="Rectangle 196"/>
                <p:cNvSpPr/>
                <p:nvPr>
                  <p:custDataLst>
                    <p:tags r:id="rId5"/>
                  </p:custDataLst>
                </p:nvPr>
              </p:nvSpPr>
              <p:spPr bwMode="auto">
                <a:xfrm>
                  <a:off x="3978978" y="3700226"/>
                  <a:ext cx="182880" cy="365760"/>
                </a:xfrm>
                <a:prstGeom prst="rect">
                  <a:avLst/>
                </a:prstGeom>
                <a:solidFill>
                  <a:schemeClr val="accent4"/>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67232" tIns="44821" rIns="67232" bIns="44821" rtlCol="0" anchor="b" anchorCtr="0"/>
                <a:lstStyle/>
                <a:p>
                  <a:pPr defTabSz="914038">
                    <a:defRPr/>
                  </a:pPr>
                  <a:endParaRPr lang="en-US" sz="1470" dirty="0">
                    <a:gradFill flip="none" rotWithShape="1">
                      <a:gsLst>
                        <a:gs pos="0">
                          <a:srgbClr val="FFFFFF"/>
                        </a:gs>
                        <a:gs pos="100000">
                          <a:srgbClr val="FFFFFF"/>
                        </a:gs>
                      </a:gsLst>
                      <a:lin ang="5400000" scaled="0"/>
                      <a:tileRect/>
                    </a:gradFill>
                    <a:latin typeface="Segoe UI"/>
                    <a:ea typeface="Segoe UI" pitchFamily="34" charset="0"/>
                    <a:cs typeface="Segoe UI" pitchFamily="34" charset="0"/>
                  </a:endParaRPr>
                </a:p>
              </p:txBody>
            </p:sp>
            <p:sp>
              <p:nvSpPr>
                <p:cNvPr id="198" name="Rectangle 197"/>
                <p:cNvSpPr/>
                <p:nvPr>
                  <p:custDataLst>
                    <p:tags r:id="rId6"/>
                  </p:custDataLst>
                </p:nvPr>
              </p:nvSpPr>
              <p:spPr bwMode="auto">
                <a:xfrm>
                  <a:off x="4541565" y="3194355"/>
                  <a:ext cx="182880" cy="365760"/>
                </a:xfrm>
                <a:prstGeom prst="rect">
                  <a:avLst/>
                </a:prstGeom>
                <a:solidFill>
                  <a:schemeClr val="accent4"/>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67232" tIns="44821" rIns="67232" bIns="44821" rtlCol="0" anchor="b" anchorCtr="0"/>
                <a:lstStyle/>
                <a:p>
                  <a:pPr defTabSz="914038">
                    <a:defRPr/>
                  </a:pPr>
                  <a:endParaRPr lang="en-US" sz="1470" dirty="0">
                    <a:gradFill flip="none" rotWithShape="1">
                      <a:gsLst>
                        <a:gs pos="0">
                          <a:srgbClr val="FFFFFF"/>
                        </a:gs>
                        <a:gs pos="100000">
                          <a:srgbClr val="FFFFFF"/>
                        </a:gs>
                      </a:gsLst>
                      <a:lin ang="5400000" scaled="0"/>
                      <a:tileRect/>
                    </a:gradFill>
                    <a:latin typeface="Segoe UI"/>
                    <a:ea typeface="Segoe UI" pitchFamily="34" charset="0"/>
                    <a:cs typeface="Segoe UI" pitchFamily="34" charset="0"/>
                  </a:endParaRPr>
                </a:p>
              </p:txBody>
            </p:sp>
          </p:grpSp>
          <p:sp>
            <p:nvSpPr>
              <p:cNvPr id="185" name="Freeform 184"/>
              <p:cNvSpPr/>
              <p:nvPr/>
            </p:nvSpPr>
            <p:spPr bwMode="auto">
              <a:xfrm rot="5400000">
                <a:off x="4201677" y="2090150"/>
                <a:ext cx="333445" cy="979015"/>
              </a:xfrm>
              <a:custGeom>
                <a:avLst/>
                <a:gdLst>
                  <a:gd name="connsiteX0" fmla="*/ 0 w 333445"/>
                  <a:gd name="connsiteY0" fmla="*/ 961200 h 979015"/>
                  <a:gd name="connsiteX1" fmla="*/ 0 w 333445"/>
                  <a:gd name="connsiteY1" fmla="*/ 18342 h 979015"/>
                  <a:gd name="connsiteX2" fmla="*/ 3 w 333445"/>
                  <a:gd name="connsiteY2" fmla="*/ 18342 h 979015"/>
                  <a:gd name="connsiteX3" fmla="*/ 3 w 333445"/>
                  <a:gd name="connsiteY3" fmla="*/ 0 h 979015"/>
                  <a:gd name="connsiteX4" fmla="*/ 333445 w 333445"/>
                  <a:gd name="connsiteY4" fmla="*/ 0 h 979015"/>
                  <a:gd name="connsiteX5" fmla="*/ 333445 w 333445"/>
                  <a:gd name="connsiteY5" fmla="*/ 133540 h 979015"/>
                  <a:gd name="connsiteX6" fmla="*/ 133541 w 333445"/>
                  <a:gd name="connsiteY6" fmla="*/ 133540 h 979015"/>
                  <a:gd name="connsiteX7" fmla="*/ 133541 w 333445"/>
                  <a:gd name="connsiteY7" fmla="*/ 845475 h 979015"/>
                  <a:gd name="connsiteX8" fmla="*/ 333444 w 333445"/>
                  <a:gd name="connsiteY8" fmla="*/ 845475 h 979015"/>
                  <a:gd name="connsiteX9" fmla="*/ 333444 w 333445"/>
                  <a:gd name="connsiteY9" fmla="*/ 979015 h 979015"/>
                  <a:gd name="connsiteX10" fmla="*/ 1 w 333445"/>
                  <a:gd name="connsiteY10" fmla="*/ 979015 h 979015"/>
                  <a:gd name="connsiteX11" fmla="*/ 1 w 333445"/>
                  <a:gd name="connsiteY11" fmla="*/ 961200 h 9790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33445" h="979015">
                    <a:moveTo>
                      <a:pt x="0" y="961200"/>
                    </a:moveTo>
                    <a:lnTo>
                      <a:pt x="0" y="18342"/>
                    </a:lnTo>
                    <a:lnTo>
                      <a:pt x="3" y="18342"/>
                    </a:lnTo>
                    <a:lnTo>
                      <a:pt x="3" y="0"/>
                    </a:lnTo>
                    <a:lnTo>
                      <a:pt x="333445" y="0"/>
                    </a:lnTo>
                    <a:lnTo>
                      <a:pt x="333445" y="133540"/>
                    </a:lnTo>
                    <a:lnTo>
                      <a:pt x="133541" y="133540"/>
                    </a:lnTo>
                    <a:lnTo>
                      <a:pt x="133541" y="845475"/>
                    </a:lnTo>
                    <a:lnTo>
                      <a:pt x="333444" y="845475"/>
                    </a:lnTo>
                    <a:lnTo>
                      <a:pt x="333444" y="979015"/>
                    </a:lnTo>
                    <a:lnTo>
                      <a:pt x="1" y="979015"/>
                    </a:lnTo>
                    <a:lnTo>
                      <a:pt x="1" y="961200"/>
                    </a:lnTo>
                    <a:close/>
                  </a:path>
                </a:pathLst>
              </a:custGeom>
              <a:gradFill flip="none" rotWithShape="1">
                <a:gsLst>
                  <a:gs pos="50000">
                    <a:srgbClr val="5EB6DA"/>
                  </a:gs>
                  <a:gs pos="50000">
                    <a:srgbClr val="3999C6"/>
                  </a:gs>
                </a:gsLst>
                <a:lin ang="2700000" scaled="1"/>
                <a:tileRect/>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42" tIns="44821" rIns="89642" bIns="44821" numCol="1" anchor="t" anchorCtr="0" compatLnSpc="1">
                <a:prstTxWarp prst="textNoShape">
                  <a:avLst/>
                </a:prstTxWarp>
              </a:bodyPr>
              <a:lstStyle/>
              <a:p>
                <a:pPr defTabSz="914367">
                  <a:defRPr/>
                </a:pPr>
                <a:endParaRPr lang="en-US" sz="1765" dirty="0">
                  <a:solidFill>
                    <a:srgbClr val="505050"/>
                  </a:solidFill>
                  <a:latin typeface="Segoe UI"/>
                  <a:ea typeface="MS PGothic" panose="020B0600070205080204" pitchFamily="34" charset="-128"/>
                </a:endParaRPr>
              </a:p>
            </p:txBody>
          </p:sp>
          <p:sp>
            <p:nvSpPr>
              <p:cNvPr id="186" name="Freeform 185"/>
              <p:cNvSpPr/>
              <p:nvPr/>
            </p:nvSpPr>
            <p:spPr bwMode="auto">
              <a:xfrm rot="16200000" flipV="1">
                <a:off x="4199108" y="3259932"/>
                <a:ext cx="333445" cy="979015"/>
              </a:xfrm>
              <a:custGeom>
                <a:avLst/>
                <a:gdLst>
                  <a:gd name="connsiteX0" fmla="*/ 0 w 333445"/>
                  <a:gd name="connsiteY0" fmla="*/ 961200 h 979015"/>
                  <a:gd name="connsiteX1" fmla="*/ 0 w 333445"/>
                  <a:gd name="connsiteY1" fmla="*/ 18342 h 979015"/>
                  <a:gd name="connsiteX2" fmla="*/ 3 w 333445"/>
                  <a:gd name="connsiteY2" fmla="*/ 18342 h 979015"/>
                  <a:gd name="connsiteX3" fmla="*/ 3 w 333445"/>
                  <a:gd name="connsiteY3" fmla="*/ 0 h 979015"/>
                  <a:gd name="connsiteX4" fmla="*/ 333445 w 333445"/>
                  <a:gd name="connsiteY4" fmla="*/ 0 h 979015"/>
                  <a:gd name="connsiteX5" fmla="*/ 333445 w 333445"/>
                  <a:gd name="connsiteY5" fmla="*/ 133540 h 979015"/>
                  <a:gd name="connsiteX6" fmla="*/ 133541 w 333445"/>
                  <a:gd name="connsiteY6" fmla="*/ 133540 h 979015"/>
                  <a:gd name="connsiteX7" fmla="*/ 133541 w 333445"/>
                  <a:gd name="connsiteY7" fmla="*/ 845475 h 979015"/>
                  <a:gd name="connsiteX8" fmla="*/ 333444 w 333445"/>
                  <a:gd name="connsiteY8" fmla="*/ 845475 h 979015"/>
                  <a:gd name="connsiteX9" fmla="*/ 333444 w 333445"/>
                  <a:gd name="connsiteY9" fmla="*/ 979015 h 979015"/>
                  <a:gd name="connsiteX10" fmla="*/ 1 w 333445"/>
                  <a:gd name="connsiteY10" fmla="*/ 979015 h 979015"/>
                  <a:gd name="connsiteX11" fmla="*/ 1 w 333445"/>
                  <a:gd name="connsiteY11" fmla="*/ 961200 h 9790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33445" h="979015">
                    <a:moveTo>
                      <a:pt x="0" y="961200"/>
                    </a:moveTo>
                    <a:lnTo>
                      <a:pt x="0" y="18342"/>
                    </a:lnTo>
                    <a:lnTo>
                      <a:pt x="3" y="18342"/>
                    </a:lnTo>
                    <a:lnTo>
                      <a:pt x="3" y="0"/>
                    </a:lnTo>
                    <a:lnTo>
                      <a:pt x="333445" y="0"/>
                    </a:lnTo>
                    <a:lnTo>
                      <a:pt x="333445" y="133540"/>
                    </a:lnTo>
                    <a:lnTo>
                      <a:pt x="133541" y="133540"/>
                    </a:lnTo>
                    <a:lnTo>
                      <a:pt x="133541" y="845475"/>
                    </a:lnTo>
                    <a:lnTo>
                      <a:pt x="333444" y="845475"/>
                    </a:lnTo>
                    <a:lnTo>
                      <a:pt x="333444" y="979015"/>
                    </a:lnTo>
                    <a:lnTo>
                      <a:pt x="1" y="979015"/>
                    </a:lnTo>
                    <a:lnTo>
                      <a:pt x="1" y="961200"/>
                    </a:lnTo>
                    <a:close/>
                  </a:path>
                </a:pathLst>
              </a:custGeom>
              <a:gradFill flip="none" rotWithShape="1">
                <a:gsLst>
                  <a:gs pos="50000">
                    <a:srgbClr val="5EB6DA"/>
                  </a:gs>
                  <a:gs pos="50000">
                    <a:srgbClr val="3999C6"/>
                  </a:gs>
                </a:gsLst>
                <a:lin ang="18900000" scaled="1"/>
                <a:tileRect/>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42" tIns="44821" rIns="89642" bIns="44821" numCol="1" anchor="t" anchorCtr="0" compatLnSpc="1">
                <a:prstTxWarp prst="textNoShape">
                  <a:avLst/>
                </a:prstTxWarp>
              </a:bodyPr>
              <a:lstStyle/>
              <a:p>
                <a:pPr defTabSz="914367">
                  <a:defRPr/>
                </a:pPr>
                <a:endParaRPr lang="en-US" sz="1765" dirty="0">
                  <a:solidFill>
                    <a:srgbClr val="505050"/>
                  </a:solidFill>
                  <a:latin typeface="Segoe UI"/>
                  <a:ea typeface="MS PGothic" panose="020B0600070205080204" pitchFamily="34" charset="-128"/>
                </a:endParaRPr>
              </a:p>
            </p:txBody>
          </p:sp>
        </p:grpSp>
      </p:grpSp>
      <p:sp>
        <p:nvSpPr>
          <p:cNvPr id="4" name="IoT"/>
          <p:cNvSpPr/>
          <p:nvPr/>
        </p:nvSpPr>
        <p:spPr>
          <a:xfrm>
            <a:off x="4959459" y="2381778"/>
            <a:ext cx="1747279" cy="3653146"/>
          </a:xfrm>
          <a:prstGeom prst="rect">
            <a:avLst/>
          </a:prstGeom>
          <a:solidFill>
            <a:schemeClr val="bg2"/>
          </a:solidFill>
          <a:ln w="3175">
            <a:solidFill>
              <a:schemeClr val="accent3"/>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89642" tIns="89642" rIns="0" bIns="89617" numCol="1" spcCol="0" rtlCol="0" fromWordArt="0" anchor="t" anchorCtr="0" forceAA="0" compatLnSpc="1">
            <a:prstTxWarp prst="textNoShape">
              <a:avLst/>
            </a:prstTxWarp>
            <a:noAutofit/>
          </a:bodyPr>
          <a:lstStyle/>
          <a:p>
            <a:pPr defTabSz="895747" fontAlgn="base">
              <a:lnSpc>
                <a:spcPct val="90000"/>
              </a:lnSpc>
              <a:spcBef>
                <a:spcPct val="0"/>
              </a:spcBef>
              <a:defRPr/>
            </a:pPr>
            <a:r>
              <a:rPr lang="en-US" sz="1765" dirty="0">
                <a:solidFill>
                  <a:prstClr val="white"/>
                </a:solidFill>
                <a:latin typeface="Segoe UI Semibold" panose="020B0702040204020203" pitchFamily="34" charset="0"/>
                <a:ea typeface="Segoe UI" pitchFamily="34" charset="0"/>
                <a:cs typeface="Segoe UI" pitchFamily="34" charset="0"/>
              </a:rPr>
              <a:t>IoT Hub</a:t>
            </a:r>
          </a:p>
        </p:txBody>
      </p:sp>
      <p:pic>
        <p:nvPicPr>
          <p:cNvPr id="117" name="Picture 116">
            <a:extLst>
              <a:ext uri="{FF2B5EF4-FFF2-40B4-BE49-F238E27FC236}">
                <a16:creationId xmlns:a16="http://schemas.microsoft.com/office/drawing/2014/main" id="{89D6B0EB-34E6-4D2A-B597-CA5A040032B9}"/>
              </a:ext>
            </a:extLst>
          </p:cNvPr>
          <p:cNvPicPr>
            <a:picLocks noChangeAspect="1"/>
          </p:cNvPicPr>
          <p:nvPr/>
        </p:nvPicPr>
        <p:blipFill>
          <a:blip r:embed="rId9"/>
          <a:stretch>
            <a:fillRect/>
          </a:stretch>
        </p:blipFill>
        <p:spPr>
          <a:xfrm>
            <a:off x="5506742" y="3699425"/>
            <a:ext cx="656179" cy="656179"/>
          </a:xfrm>
          <a:prstGeom prst="rect">
            <a:avLst/>
          </a:prstGeom>
        </p:spPr>
      </p:pic>
      <p:grpSp>
        <p:nvGrpSpPr>
          <p:cNvPr id="31" name="Group 30">
            <a:extLst>
              <a:ext uri="{FF2B5EF4-FFF2-40B4-BE49-F238E27FC236}">
                <a16:creationId xmlns:a16="http://schemas.microsoft.com/office/drawing/2014/main" id="{E69EF317-C899-4415-A3FA-09B83967955A}"/>
              </a:ext>
            </a:extLst>
          </p:cNvPr>
          <p:cNvGrpSpPr/>
          <p:nvPr/>
        </p:nvGrpSpPr>
        <p:grpSpPr>
          <a:xfrm>
            <a:off x="7702361" y="2480782"/>
            <a:ext cx="3337114" cy="1149844"/>
            <a:chOff x="7702361" y="2480782"/>
            <a:chExt cx="3337114" cy="1149844"/>
          </a:xfrm>
        </p:grpSpPr>
        <p:sp>
          <p:nvSpPr>
            <p:cNvPr id="37" name="Rectangle 36"/>
            <p:cNvSpPr/>
            <p:nvPr/>
          </p:nvSpPr>
          <p:spPr>
            <a:xfrm>
              <a:off x="7702361" y="2480782"/>
              <a:ext cx="3337114" cy="1149844"/>
            </a:xfrm>
            <a:prstGeom prst="rect">
              <a:avLst/>
            </a:prstGeom>
            <a:solidFill>
              <a:schemeClr val="bg2">
                <a:alpha val="79000"/>
              </a:schemeClr>
            </a:solidFill>
            <a:ln w="3175">
              <a:solidFill>
                <a:schemeClr val="accent3"/>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89642" tIns="89642" rIns="0" bIns="89617" numCol="1" spcCol="0" rtlCol="0" fromWordArt="0" anchor="b" anchorCtr="0" forceAA="0" compatLnSpc="1">
              <a:prstTxWarp prst="textNoShape">
                <a:avLst/>
              </a:prstTxWarp>
              <a:noAutofit/>
            </a:bodyPr>
            <a:lstStyle/>
            <a:p>
              <a:pPr defTabSz="895747" fontAlgn="base">
                <a:lnSpc>
                  <a:spcPct val="90000"/>
                </a:lnSpc>
                <a:spcBef>
                  <a:spcPct val="0"/>
                </a:spcBef>
                <a:defRPr/>
              </a:pPr>
              <a:r>
                <a:rPr lang="en-US" sz="1078" dirty="0">
                  <a:solidFill>
                    <a:prstClr val="white"/>
                  </a:solidFill>
                  <a:latin typeface="Segoe UI Semibold" panose="020B0702040204020203" pitchFamily="34" charset="0"/>
                  <a:ea typeface="Segoe UI" pitchFamily="34" charset="0"/>
                  <a:cs typeface="Segoe UI" pitchFamily="34" charset="0"/>
                </a:rPr>
                <a:t>Cold path persisting</a:t>
              </a:r>
            </a:p>
          </p:txBody>
        </p:sp>
        <p:pic>
          <p:nvPicPr>
            <p:cNvPr id="6" name="Picture 5">
              <a:extLst>
                <a:ext uri="{FF2B5EF4-FFF2-40B4-BE49-F238E27FC236}">
                  <a16:creationId xmlns:a16="http://schemas.microsoft.com/office/drawing/2014/main" id="{8E5D445C-9B2F-461F-B784-3AC81B7E2B88}"/>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7999765" y="2616663"/>
              <a:ext cx="438552" cy="438552"/>
            </a:xfrm>
            <a:prstGeom prst="rect">
              <a:avLst/>
            </a:prstGeom>
          </p:spPr>
        </p:pic>
        <p:pic>
          <p:nvPicPr>
            <p:cNvPr id="17" name="Picture 16">
              <a:extLst>
                <a:ext uri="{FF2B5EF4-FFF2-40B4-BE49-F238E27FC236}">
                  <a16:creationId xmlns:a16="http://schemas.microsoft.com/office/drawing/2014/main" id="{D9E7C56D-AAF1-4EA6-9C0B-BFF3B4FAE050}"/>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8605492" y="2641178"/>
              <a:ext cx="386108" cy="386108"/>
            </a:xfrm>
            <a:prstGeom prst="rect">
              <a:avLst/>
            </a:prstGeom>
          </p:spPr>
        </p:pic>
        <p:pic>
          <p:nvPicPr>
            <p:cNvPr id="19" name="Picture 18">
              <a:extLst>
                <a:ext uri="{FF2B5EF4-FFF2-40B4-BE49-F238E27FC236}">
                  <a16:creationId xmlns:a16="http://schemas.microsoft.com/office/drawing/2014/main" id="{A72D937D-2308-4472-90FE-C9CC9943F9ED}"/>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9229858" y="2646584"/>
              <a:ext cx="399917" cy="399917"/>
            </a:xfrm>
            <a:prstGeom prst="rect">
              <a:avLst/>
            </a:prstGeom>
          </p:spPr>
        </p:pic>
        <p:pic>
          <p:nvPicPr>
            <p:cNvPr id="127" name="Picture 126">
              <a:extLst>
                <a:ext uri="{FF2B5EF4-FFF2-40B4-BE49-F238E27FC236}">
                  <a16:creationId xmlns:a16="http://schemas.microsoft.com/office/drawing/2014/main" id="{DDA2A847-F457-4562-BFE9-686B9909DC1C}"/>
                </a:ext>
              </a:extLst>
            </p:cNvPr>
            <p:cNvPicPr>
              <a:picLocks noChangeAspect="1"/>
            </p:cNvPicPr>
            <p:nvPr/>
          </p:nvPicPr>
          <p:blipFill>
            <a:blip r:embed="rId13"/>
            <a:stretch>
              <a:fillRect/>
            </a:stretch>
          </p:blipFill>
          <p:spPr>
            <a:xfrm>
              <a:off x="9801873" y="2636910"/>
              <a:ext cx="427805" cy="427806"/>
            </a:xfrm>
            <a:prstGeom prst="rect">
              <a:avLst/>
            </a:prstGeom>
          </p:spPr>
        </p:pic>
        <p:pic>
          <p:nvPicPr>
            <p:cNvPr id="21" name="Picture 20">
              <a:extLst>
                <a:ext uri="{FF2B5EF4-FFF2-40B4-BE49-F238E27FC236}">
                  <a16:creationId xmlns:a16="http://schemas.microsoft.com/office/drawing/2014/main" id="{824D7B0A-6279-422C-856D-A3A7AD038432}"/>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10309581" y="2592861"/>
              <a:ext cx="471855" cy="471855"/>
            </a:xfrm>
            <a:prstGeom prst="rect">
              <a:avLst/>
            </a:prstGeom>
          </p:spPr>
        </p:pic>
      </p:grpSp>
      <p:grpSp>
        <p:nvGrpSpPr>
          <p:cNvPr id="32" name="Group 31">
            <a:extLst>
              <a:ext uri="{FF2B5EF4-FFF2-40B4-BE49-F238E27FC236}">
                <a16:creationId xmlns:a16="http://schemas.microsoft.com/office/drawing/2014/main" id="{299469E7-0F6E-42ED-AD0A-E54DA4BFD324}"/>
              </a:ext>
            </a:extLst>
          </p:cNvPr>
          <p:cNvGrpSpPr/>
          <p:nvPr/>
        </p:nvGrpSpPr>
        <p:grpSpPr>
          <a:xfrm>
            <a:off x="7688205" y="3823192"/>
            <a:ext cx="3351270" cy="948223"/>
            <a:chOff x="7688205" y="3823192"/>
            <a:chExt cx="3351270" cy="948223"/>
          </a:xfrm>
        </p:grpSpPr>
        <p:sp>
          <p:nvSpPr>
            <p:cNvPr id="78" name="Rectangle 77"/>
            <p:cNvSpPr/>
            <p:nvPr/>
          </p:nvSpPr>
          <p:spPr>
            <a:xfrm>
              <a:off x="7688205" y="3823192"/>
              <a:ext cx="3351270" cy="948223"/>
            </a:xfrm>
            <a:prstGeom prst="rect">
              <a:avLst/>
            </a:prstGeom>
            <a:solidFill>
              <a:schemeClr val="bg2">
                <a:alpha val="79000"/>
              </a:schemeClr>
            </a:solidFill>
            <a:ln w="3175">
              <a:solidFill>
                <a:schemeClr val="accent3"/>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89642" tIns="89642" rIns="0" bIns="89617" numCol="1" spcCol="0" rtlCol="0" fromWordArt="0" anchor="b" anchorCtr="0" forceAA="0" compatLnSpc="1">
              <a:prstTxWarp prst="textNoShape">
                <a:avLst/>
              </a:prstTxWarp>
              <a:noAutofit/>
            </a:bodyPr>
            <a:lstStyle/>
            <a:p>
              <a:pPr defTabSz="895747" fontAlgn="base">
                <a:lnSpc>
                  <a:spcPct val="90000"/>
                </a:lnSpc>
                <a:spcBef>
                  <a:spcPct val="0"/>
                </a:spcBef>
                <a:defRPr/>
              </a:pPr>
              <a:r>
                <a:rPr lang="en-US" sz="1078" dirty="0">
                  <a:solidFill>
                    <a:prstClr val="white"/>
                  </a:solidFill>
                  <a:latin typeface="Segoe UI Semibold" panose="020B0702040204020203" pitchFamily="34" charset="0"/>
                  <a:ea typeface="Segoe UI" pitchFamily="34" charset="0"/>
                  <a:cs typeface="Segoe UI" pitchFamily="34" charset="0"/>
                </a:rPr>
                <a:t>Hot path analytics</a:t>
              </a:r>
            </a:p>
          </p:txBody>
        </p:sp>
        <p:grpSp>
          <p:nvGrpSpPr>
            <p:cNvPr id="16" name="Group 15"/>
            <p:cNvGrpSpPr/>
            <p:nvPr/>
          </p:nvGrpSpPr>
          <p:grpSpPr>
            <a:xfrm>
              <a:off x="7851075" y="3977047"/>
              <a:ext cx="720291" cy="405482"/>
              <a:chOff x="7650446" y="2688141"/>
              <a:chExt cx="1802656" cy="1014790"/>
            </a:xfrm>
          </p:grpSpPr>
          <p:grpSp>
            <p:nvGrpSpPr>
              <p:cNvPr id="14" name="Group 13"/>
              <p:cNvGrpSpPr/>
              <p:nvPr/>
            </p:nvGrpSpPr>
            <p:grpSpPr>
              <a:xfrm>
                <a:off x="9072476" y="2927577"/>
                <a:ext cx="380626" cy="116486"/>
                <a:chOff x="9320007" y="2938754"/>
                <a:chExt cx="380626" cy="116486"/>
              </a:xfrm>
            </p:grpSpPr>
            <p:sp>
              <p:nvSpPr>
                <p:cNvPr id="111" name="TextBox 110"/>
                <p:cNvSpPr txBox="1"/>
                <p:nvPr/>
              </p:nvSpPr>
              <p:spPr>
                <a:xfrm>
                  <a:off x="9320007" y="2938754"/>
                  <a:ext cx="58649" cy="116486"/>
                </a:xfrm>
                <a:prstGeom prst="rect">
                  <a:avLst/>
                </a:prstGeom>
                <a:noFill/>
              </p:spPr>
              <p:txBody>
                <a:bodyPr wrap="none" lIns="0" tIns="0" rIns="0" bIns="0" rtlCol="0">
                  <a:spAutoFit/>
                </a:bodyPr>
                <a:lstStyle/>
                <a:p>
                  <a:pPr defTabSz="913505" eaLnBrk="0" fontAlgn="base" hangingPunct="0">
                    <a:spcBef>
                      <a:spcPct val="0"/>
                    </a:spcBef>
                    <a:spcAft>
                      <a:spcPct val="0"/>
                    </a:spcAft>
                  </a:pPr>
                  <a:r>
                    <a:rPr lang="en-US" sz="588" b="1" dirty="0">
                      <a:solidFill>
                        <a:srgbClr val="B9D80A"/>
                      </a:solidFill>
                      <a:latin typeface="OCR A Extended" panose="02010509020102010303" pitchFamily="50" charset="0"/>
                      <a:ea typeface="MS PGothic" panose="020B0600070205080204" pitchFamily="34" charset="-128"/>
                      <a:cs typeface="Courier New" panose="02070309020205020404" pitchFamily="49" charset="0"/>
                    </a:rPr>
                    <a:t>1</a:t>
                  </a:r>
                </a:p>
              </p:txBody>
            </p:sp>
            <p:sp>
              <p:nvSpPr>
                <p:cNvPr id="112" name="TextBox 111"/>
                <p:cNvSpPr txBox="1"/>
                <p:nvPr/>
              </p:nvSpPr>
              <p:spPr>
                <a:xfrm>
                  <a:off x="9384403" y="2938754"/>
                  <a:ext cx="58649" cy="116486"/>
                </a:xfrm>
                <a:prstGeom prst="rect">
                  <a:avLst/>
                </a:prstGeom>
                <a:noFill/>
              </p:spPr>
              <p:txBody>
                <a:bodyPr wrap="none" lIns="0" tIns="0" rIns="0" bIns="0" rtlCol="0">
                  <a:spAutoFit/>
                </a:bodyPr>
                <a:lstStyle/>
                <a:p>
                  <a:pPr defTabSz="913505" eaLnBrk="0" fontAlgn="base" hangingPunct="0">
                    <a:spcBef>
                      <a:spcPct val="0"/>
                    </a:spcBef>
                    <a:spcAft>
                      <a:spcPct val="0"/>
                    </a:spcAft>
                  </a:pPr>
                  <a:r>
                    <a:rPr lang="en-US" sz="588" b="1" dirty="0">
                      <a:solidFill>
                        <a:srgbClr val="B9D80A"/>
                      </a:solidFill>
                      <a:latin typeface="OCR A Extended" panose="02010509020102010303" pitchFamily="50" charset="0"/>
                      <a:ea typeface="MS PGothic" panose="020B0600070205080204" pitchFamily="34" charset="-128"/>
                      <a:cs typeface="Courier New" panose="02070309020205020404" pitchFamily="49" charset="0"/>
                    </a:rPr>
                    <a:t>0</a:t>
                  </a:r>
                </a:p>
              </p:txBody>
            </p:sp>
            <p:sp>
              <p:nvSpPr>
                <p:cNvPr id="113" name="TextBox 112"/>
                <p:cNvSpPr txBox="1"/>
                <p:nvPr/>
              </p:nvSpPr>
              <p:spPr>
                <a:xfrm>
                  <a:off x="9577587" y="2938754"/>
                  <a:ext cx="58649" cy="116486"/>
                </a:xfrm>
                <a:prstGeom prst="rect">
                  <a:avLst/>
                </a:prstGeom>
                <a:noFill/>
              </p:spPr>
              <p:txBody>
                <a:bodyPr wrap="none" lIns="0" tIns="0" rIns="0" bIns="0" rtlCol="0">
                  <a:spAutoFit/>
                </a:bodyPr>
                <a:lstStyle/>
                <a:p>
                  <a:pPr defTabSz="913505" eaLnBrk="0" fontAlgn="base" hangingPunct="0">
                    <a:spcBef>
                      <a:spcPct val="0"/>
                    </a:spcBef>
                    <a:spcAft>
                      <a:spcPct val="0"/>
                    </a:spcAft>
                  </a:pPr>
                  <a:r>
                    <a:rPr lang="en-US" sz="588" b="1" dirty="0">
                      <a:solidFill>
                        <a:srgbClr val="B9D80A"/>
                      </a:solidFill>
                      <a:latin typeface="OCR A Extended" panose="02010509020102010303" pitchFamily="50" charset="0"/>
                      <a:ea typeface="MS PGothic" panose="020B0600070205080204" pitchFamily="34" charset="-128"/>
                      <a:cs typeface="Courier New" panose="02070309020205020404" pitchFamily="49" charset="0"/>
                    </a:rPr>
                    <a:t>1</a:t>
                  </a:r>
                </a:p>
              </p:txBody>
            </p:sp>
            <p:sp>
              <p:nvSpPr>
                <p:cNvPr id="114" name="TextBox 113"/>
                <p:cNvSpPr txBox="1"/>
                <p:nvPr/>
              </p:nvSpPr>
              <p:spPr>
                <a:xfrm>
                  <a:off x="9448796" y="2938754"/>
                  <a:ext cx="58649" cy="116486"/>
                </a:xfrm>
                <a:prstGeom prst="rect">
                  <a:avLst/>
                </a:prstGeom>
                <a:noFill/>
              </p:spPr>
              <p:txBody>
                <a:bodyPr wrap="none" lIns="0" tIns="0" rIns="0" bIns="0" rtlCol="0">
                  <a:spAutoFit/>
                </a:bodyPr>
                <a:lstStyle/>
                <a:p>
                  <a:pPr defTabSz="913505" eaLnBrk="0" fontAlgn="base" hangingPunct="0">
                    <a:spcBef>
                      <a:spcPct val="0"/>
                    </a:spcBef>
                    <a:spcAft>
                      <a:spcPct val="0"/>
                    </a:spcAft>
                  </a:pPr>
                  <a:r>
                    <a:rPr lang="en-US" sz="588" b="1" dirty="0">
                      <a:solidFill>
                        <a:srgbClr val="B9D80A"/>
                      </a:solidFill>
                      <a:latin typeface="OCR A Extended" panose="02010509020102010303" pitchFamily="50" charset="0"/>
                      <a:ea typeface="MS PGothic" panose="020B0600070205080204" pitchFamily="34" charset="-128"/>
                      <a:cs typeface="Courier New" panose="02070309020205020404" pitchFamily="49" charset="0"/>
                    </a:rPr>
                    <a:t>0</a:t>
                  </a:r>
                </a:p>
              </p:txBody>
            </p:sp>
            <p:sp>
              <p:nvSpPr>
                <p:cNvPr id="115" name="TextBox 114"/>
                <p:cNvSpPr txBox="1"/>
                <p:nvPr/>
              </p:nvSpPr>
              <p:spPr>
                <a:xfrm>
                  <a:off x="9513192" y="2938754"/>
                  <a:ext cx="58649" cy="116486"/>
                </a:xfrm>
                <a:prstGeom prst="rect">
                  <a:avLst/>
                </a:prstGeom>
                <a:noFill/>
              </p:spPr>
              <p:txBody>
                <a:bodyPr wrap="none" lIns="0" tIns="0" rIns="0" bIns="0" rtlCol="0">
                  <a:spAutoFit/>
                </a:bodyPr>
                <a:lstStyle/>
                <a:p>
                  <a:pPr defTabSz="913505" eaLnBrk="0" fontAlgn="base" hangingPunct="0">
                    <a:spcBef>
                      <a:spcPct val="0"/>
                    </a:spcBef>
                    <a:spcAft>
                      <a:spcPct val="0"/>
                    </a:spcAft>
                  </a:pPr>
                  <a:r>
                    <a:rPr lang="en-US" sz="588" b="1" dirty="0">
                      <a:solidFill>
                        <a:srgbClr val="B9D80A"/>
                      </a:solidFill>
                      <a:latin typeface="OCR A Extended" panose="02010509020102010303" pitchFamily="50" charset="0"/>
                      <a:ea typeface="MS PGothic" panose="020B0600070205080204" pitchFamily="34" charset="-128"/>
                      <a:cs typeface="Courier New" panose="02070309020205020404" pitchFamily="49" charset="0"/>
                    </a:rPr>
                    <a:t>1</a:t>
                  </a:r>
                </a:p>
              </p:txBody>
            </p:sp>
            <p:sp>
              <p:nvSpPr>
                <p:cNvPr id="116" name="TextBox 115"/>
                <p:cNvSpPr txBox="1"/>
                <p:nvPr/>
              </p:nvSpPr>
              <p:spPr>
                <a:xfrm>
                  <a:off x="9641984" y="2938754"/>
                  <a:ext cx="58649" cy="116486"/>
                </a:xfrm>
                <a:prstGeom prst="rect">
                  <a:avLst/>
                </a:prstGeom>
                <a:noFill/>
              </p:spPr>
              <p:txBody>
                <a:bodyPr wrap="none" lIns="0" tIns="0" rIns="0" bIns="0" rtlCol="0">
                  <a:spAutoFit/>
                </a:bodyPr>
                <a:lstStyle/>
                <a:p>
                  <a:pPr defTabSz="913505" eaLnBrk="0" fontAlgn="base" hangingPunct="0">
                    <a:spcBef>
                      <a:spcPct val="0"/>
                    </a:spcBef>
                    <a:spcAft>
                      <a:spcPct val="0"/>
                    </a:spcAft>
                  </a:pPr>
                  <a:r>
                    <a:rPr lang="en-US" sz="588" b="1" dirty="0">
                      <a:solidFill>
                        <a:srgbClr val="B9D80A"/>
                      </a:solidFill>
                      <a:latin typeface="OCR A Extended" panose="02010509020102010303" pitchFamily="50" charset="0"/>
                      <a:ea typeface="MS PGothic" panose="020B0600070205080204" pitchFamily="34" charset="-128"/>
                      <a:cs typeface="Courier New" panose="02070309020205020404" pitchFamily="49" charset="0"/>
                    </a:rPr>
                    <a:t>0</a:t>
                  </a:r>
                </a:p>
              </p:txBody>
            </p:sp>
          </p:grpSp>
          <p:sp>
            <p:nvSpPr>
              <p:cNvPr id="62" name="Oval 61"/>
              <p:cNvSpPr/>
              <p:nvPr/>
            </p:nvSpPr>
            <p:spPr>
              <a:xfrm>
                <a:off x="8357126" y="2835911"/>
                <a:ext cx="126420" cy="336523"/>
              </a:xfrm>
              <a:prstGeom prst="ellipse">
                <a:avLst/>
              </a:prstGeom>
              <a:solidFill>
                <a:srgbClr val="3E3E3E"/>
              </a:solidFill>
              <a:ln w="3175">
                <a:solidFill>
                  <a:schemeClr val="bg1">
                    <a:lumMod val="75000"/>
                  </a:schemeClr>
                </a:solidFill>
              </a:ln>
            </p:spPr>
            <p:style>
              <a:lnRef idx="2">
                <a:schemeClr val="accent1"/>
              </a:lnRef>
              <a:fillRef idx="1">
                <a:schemeClr val="lt1"/>
              </a:fillRef>
              <a:effectRef idx="0">
                <a:schemeClr val="accent1"/>
              </a:effectRef>
              <a:fontRef idx="minor">
                <a:schemeClr val="dk1"/>
              </a:fontRef>
            </p:style>
            <p:txBody>
              <a:bodyPr wrap="square" rtlCol="0" anchor="ctr">
                <a:noAutofit/>
              </a:bodyPr>
              <a:lstStyle/>
              <a:p>
                <a:pPr algn="ctr" defTabSz="913505" eaLnBrk="0" fontAlgn="base" hangingPunct="0">
                  <a:spcBef>
                    <a:spcPct val="0"/>
                  </a:spcBef>
                  <a:spcAft>
                    <a:spcPct val="0"/>
                  </a:spcAft>
                </a:pPr>
                <a:endParaRPr lang="en-US" sz="100" dirty="0">
                  <a:solidFill>
                    <a:srgbClr val="B9D80A"/>
                  </a:solidFill>
                  <a:latin typeface="OCR A Extended" panose="02010509020102010303" pitchFamily="50" charset="0"/>
                </a:endParaRPr>
              </a:p>
            </p:txBody>
          </p:sp>
          <p:sp>
            <p:nvSpPr>
              <p:cNvPr id="63" name="Donut 20"/>
              <p:cNvSpPr/>
              <p:nvPr/>
            </p:nvSpPr>
            <p:spPr>
              <a:xfrm>
                <a:off x="8863597" y="2759551"/>
                <a:ext cx="311280" cy="479652"/>
              </a:xfrm>
              <a:custGeom>
                <a:avLst/>
                <a:gdLst>
                  <a:gd name="connsiteX0" fmla="*/ 0 w 564776"/>
                  <a:gd name="connsiteY0" fmla="*/ 773141 h 1546282"/>
                  <a:gd name="connsiteX1" fmla="*/ 282388 w 564776"/>
                  <a:gd name="connsiteY1" fmla="*/ 0 h 1546282"/>
                  <a:gd name="connsiteX2" fmla="*/ 564776 w 564776"/>
                  <a:gd name="connsiteY2" fmla="*/ 773141 h 1546282"/>
                  <a:gd name="connsiteX3" fmla="*/ 282388 w 564776"/>
                  <a:gd name="connsiteY3" fmla="*/ 1546282 h 1546282"/>
                  <a:gd name="connsiteX4" fmla="*/ 0 w 564776"/>
                  <a:gd name="connsiteY4" fmla="*/ 773141 h 1546282"/>
                  <a:gd name="connsiteX5" fmla="*/ 141194 w 564776"/>
                  <a:gd name="connsiteY5" fmla="*/ 773141 h 1546282"/>
                  <a:gd name="connsiteX6" fmla="*/ 282388 w 564776"/>
                  <a:gd name="connsiteY6" fmla="*/ 1405088 h 1546282"/>
                  <a:gd name="connsiteX7" fmla="*/ 423582 w 564776"/>
                  <a:gd name="connsiteY7" fmla="*/ 773141 h 1546282"/>
                  <a:gd name="connsiteX8" fmla="*/ 282388 w 564776"/>
                  <a:gd name="connsiteY8" fmla="*/ 141194 h 1546282"/>
                  <a:gd name="connsiteX9" fmla="*/ 141194 w 564776"/>
                  <a:gd name="connsiteY9" fmla="*/ 773141 h 1546282"/>
                  <a:gd name="connsiteX0" fmla="*/ 0 w 1021976"/>
                  <a:gd name="connsiteY0" fmla="*/ 773388 h 1546735"/>
                  <a:gd name="connsiteX1" fmla="*/ 282388 w 1021976"/>
                  <a:gd name="connsiteY1" fmla="*/ 247 h 1546735"/>
                  <a:gd name="connsiteX2" fmla="*/ 1021976 w 1021976"/>
                  <a:gd name="connsiteY2" fmla="*/ 713230 h 1546735"/>
                  <a:gd name="connsiteX3" fmla="*/ 282388 w 1021976"/>
                  <a:gd name="connsiteY3" fmla="*/ 1546529 h 1546735"/>
                  <a:gd name="connsiteX4" fmla="*/ 0 w 1021976"/>
                  <a:gd name="connsiteY4" fmla="*/ 773388 h 1546735"/>
                  <a:gd name="connsiteX5" fmla="*/ 141194 w 1021976"/>
                  <a:gd name="connsiteY5" fmla="*/ 773388 h 1546735"/>
                  <a:gd name="connsiteX6" fmla="*/ 282388 w 1021976"/>
                  <a:gd name="connsiteY6" fmla="*/ 1405335 h 1546735"/>
                  <a:gd name="connsiteX7" fmla="*/ 423582 w 1021976"/>
                  <a:gd name="connsiteY7" fmla="*/ 773388 h 1546735"/>
                  <a:gd name="connsiteX8" fmla="*/ 282388 w 1021976"/>
                  <a:gd name="connsiteY8" fmla="*/ 141441 h 1546735"/>
                  <a:gd name="connsiteX9" fmla="*/ 141194 w 1021976"/>
                  <a:gd name="connsiteY9" fmla="*/ 773388 h 1546735"/>
                  <a:gd name="connsiteX0" fmla="*/ 0 w 1030213"/>
                  <a:gd name="connsiteY0" fmla="*/ 812464 h 1585811"/>
                  <a:gd name="connsiteX1" fmla="*/ 282388 w 1030213"/>
                  <a:gd name="connsiteY1" fmla="*/ 39323 h 1585811"/>
                  <a:gd name="connsiteX2" fmla="*/ 655149 w 1030213"/>
                  <a:gd name="connsiteY2" fmla="*/ 179798 h 1585811"/>
                  <a:gd name="connsiteX3" fmla="*/ 1021976 w 1030213"/>
                  <a:gd name="connsiteY3" fmla="*/ 752306 h 1585811"/>
                  <a:gd name="connsiteX4" fmla="*/ 282388 w 1030213"/>
                  <a:gd name="connsiteY4" fmla="*/ 1585605 h 1585811"/>
                  <a:gd name="connsiteX5" fmla="*/ 0 w 1030213"/>
                  <a:gd name="connsiteY5" fmla="*/ 812464 h 1585811"/>
                  <a:gd name="connsiteX6" fmla="*/ 141194 w 1030213"/>
                  <a:gd name="connsiteY6" fmla="*/ 812464 h 1585811"/>
                  <a:gd name="connsiteX7" fmla="*/ 282388 w 1030213"/>
                  <a:gd name="connsiteY7" fmla="*/ 1444411 h 1585811"/>
                  <a:gd name="connsiteX8" fmla="*/ 423582 w 1030213"/>
                  <a:gd name="connsiteY8" fmla="*/ 812464 h 1585811"/>
                  <a:gd name="connsiteX9" fmla="*/ 282388 w 1030213"/>
                  <a:gd name="connsiteY9" fmla="*/ 180517 h 1585811"/>
                  <a:gd name="connsiteX10" fmla="*/ 141194 w 1030213"/>
                  <a:gd name="connsiteY10" fmla="*/ 812464 h 1585811"/>
                  <a:gd name="connsiteX0" fmla="*/ 0 w 1041870"/>
                  <a:gd name="connsiteY0" fmla="*/ 870483 h 1643830"/>
                  <a:gd name="connsiteX1" fmla="*/ 282388 w 1041870"/>
                  <a:gd name="connsiteY1" fmla="*/ 97342 h 1643830"/>
                  <a:gd name="connsiteX2" fmla="*/ 783485 w 1041870"/>
                  <a:gd name="connsiteY2" fmla="*/ 89427 h 1643830"/>
                  <a:gd name="connsiteX3" fmla="*/ 1021976 w 1041870"/>
                  <a:gd name="connsiteY3" fmla="*/ 810325 h 1643830"/>
                  <a:gd name="connsiteX4" fmla="*/ 282388 w 1041870"/>
                  <a:gd name="connsiteY4" fmla="*/ 1643624 h 1643830"/>
                  <a:gd name="connsiteX5" fmla="*/ 0 w 1041870"/>
                  <a:gd name="connsiteY5" fmla="*/ 870483 h 1643830"/>
                  <a:gd name="connsiteX6" fmla="*/ 141194 w 1041870"/>
                  <a:gd name="connsiteY6" fmla="*/ 870483 h 1643830"/>
                  <a:gd name="connsiteX7" fmla="*/ 282388 w 1041870"/>
                  <a:gd name="connsiteY7" fmla="*/ 1502430 h 1643830"/>
                  <a:gd name="connsiteX8" fmla="*/ 423582 w 1041870"/>
                  <a:gd name="connsiteY8" fmla="*/ 870483 h 1643830"/>
                  <a:gd name="connsiteX9" fmla="*/ 282388 w 1041870"/>
                  <a:gd name="connsiteY9" fmla="*/ 238536 h 1643830"/>
                  <a:gd name="connsiteX10" fmla="*/ 141194 w 1041870"/>
                  <a:gd name="connsiteY10" fmla="*/ 870483 h 1643830"/>
                  <a:gd name="connsiteX0" fmla="*/ 0 w 1024083"/>
                  <a:gd name="connsiteY0" fmla="*/ 870483 h 1658092"/>
                  <a:gd name="connsiteX1" fmla="*/ 282388 w 1024083"/>
                  <a:gd name="connsiteY1" fmla="*/ 97342 h 1658092"/>
                  <a:gd name="connsiteX2" fmla="*/ 783485 w 1024083"/>
                  <a:gd name="connsiteY2" fmla="*/ 89427 h 1658092"/>
                  <a:gd name="connsiteX3" fmla="*/ 1021976 w 1024083"/>
                  <a:gd name="connsiteY3" fmla="*/ 810325 h 1658092"/>
                  <a:gd name="connsiteX4" fmla="*/ 659158 w 1024083"/>
                  <a:gd name="connsiteY4" fmla="*/ 1332691 h 1658092"/>
                  <a:gd name="connsiteX5" fmla="*/ 282388 w 1024083"/>
                  <a:gd name="connsiteY5" fmla="*/ 1643624 h 1658092"/>
                  <a:gd name="connsiteX6" fmla="*/ 0 w 1024083"/>
                  <a:gd name="connsiteY6" fmla="*/ 870483 h 1658092"/>
                  <a:gd name="connsiteX7" fmla="*/ 141194 w 1024083"/>
                  <a:gd name="connsiteY7" fmla="*/ 870483 h 1658092"/>
                  <a:gd name="connsiteX8" fmla="*/ 282388 w 1024083"/>
                  <a:gd name="connsiteY8" fmla="*/ 1502430 h 1658092"/>
                  <a:gd name="connsiteX9" fmla="*/ 423582 w 1024083"/>
                  <a:gd name="connsiteY9" fmla="*/ 870483 h 1658092"/>
                  <a:gd name="connsiteX10" fmla="*/ 282388 w 1024083"/>
                  <a:gd name="connsiteY10" fmla="*/ 238536 h 1658092"/>
                  <a:gd name="connsiteX11" fmla="*/ 141194 w 1024083"/>
                  <a:gd name="connsiteY11" fmla="*/ 870483 h 1658092"/>
                  <a:gd name="connsiteX0" fmla="*/ 0 w 1059520"/>
                  <a:gd name="connsiteY0" fmla="*/ 870483 h 1709542"/>
                  <a:gd name="connsiteX1" fmla="*/ 282388 w 1059520"/>
                  <a:gd name="connsiteY1" fmla="*/ 97342 h 1709542"/>
                  <a:gd name="connsiteX2" fmla="*/ 783485 w 1059520"/>
                  <a:gd name="connsiteY2" fmla="*/ 89427 h 1709542"/>
                  <a:gd name="connsiteX3" fmla="*/ 1021976 w 1059520"/>
                  <a:gd name="connsiteY3" fmla="*/ 810325 h 1709542"/>
                  <a:gd name="connsiteX4" fmla="*/ 980000 w 1059520"/>
                  <a:gd name="connsiteY4" fmla="*/ 1573322 h 1709542"/>
                  <a:gd name="connsiteX5" fmla="*/ 282388 w 1059520"/>
                  <a:gd name="connsiteY5" fmla="*/ 1643624 h 1709542"/>
                  <a:gd name="connsiteX6" fmla="*/ 0 w 1059520"/>
                  <a:gd name="connsiteY6" fmla="*/ 870483 h 1709542"/>
                  <a:gd name="connsiteX7" fmla="*/ 141194 w 1059520"/>
                  <a:gd name="connsiteY7" fmla="*/ 870483 h 1709542"/>
                  <a:gd name="connsiteX8" fmla="*/ 282388 w 1059520"/>
                  <a:gd name="connsiteY8" fmla="*/ 1502430 h 1709542"/>
                  <a:gd name="connsiteX9" fmla="*/ 423582 w 1059520"/>
                  <a:gd name="connsiteY9" fmla="*/ 870483 h 1709542"/>
                  <a:gd name="connsiteX10" fmla="*/ 282388 w 1059520"/>
                  <a:gd name="connsiteY10" fmla="*/ 238536 h 1709542"/>
                  <a:gd name="connsiteX11" fmla="*/ 141194 w 1059520"/>
                  <a:gd name="connsiteY11" fmla="*/ 870483 h 1709542"/>
                  <a:gd name="connsiteX0" fmla="*/ 0 w 1032546"/>
                  <a:gd name="connsiteY0" fmla="*/ 870483 h 1709542"/>
                  <a:gd name="connsiteX1" fmla="*/ 282388 w 1032546"/>
                  <a:gd name="connsiteY1" fmla="*/ 97342 h 1709542"/>
                  <a:gd name="connsiteX2" fmla="*/ 783485 w 1032546"/>
                  <a:gd name="connsiteY2" fmla="*/ 89427 h 1709542"/>
                  <a:gd name="connsiteX3" fmla="*/ 1021976 w 1032546"/>
                  <a:gd name="connsiteY3" fmla="*/ 810325 h 1709542"/>
                  <a:gd name="connsiteX4" fmla="*/ 980000 w 1032546"/>
                  <a:gd name="connsiteY4" fmla="*/ 1573322 h 1709542"/>
                  <a:gd name="connsiteX5" fmla="*/ 282388 w 1032546"/>
                  <a:gd name="connsiteY5" fmla="*/ 1643624 h 1709542"/>
                  <a:gd name="connsiteX6" fmla="*/ 0 w 1032546"/>
                  <a:gd name="connsiteY6" fmla="*/ 870483 h 1709542"/>
                  <a:gd name="connsiteX7" fmla="*/ 141194 w 1032546"/>
                  <a:gd name="connsiteY7" fmla="*/ 870483 h 1709542"/>
                  <a:gd name="connsiteX8" fmla="*/ 282388 w 1032546"/>
                  <a:gd name="connsiteY8" fmla="*/ 1502430 h 1709542"/>
                  <a:gd name="connsiteX9" fmla="*/ 423582 w 1032546"/>
                  <a:gd name="connsiteY9" fmla="*/ 870483 h 1709542"/>
                  <a:gd name="connsiteX10" fmla="*/ 282388 w 1032546"/>
                  <a:gd name="connsiteY10" fmla="*/ 238536 h 1709542"/>
                  <a:gd name="connsiteX11" fmla="*/ 141194 w 1032546"/>
                  <a:gd name="connsiteY11" fmla="*/ 870483 h 1709542"/>
                  <a:gd name="connsiteX0" fmla="*/ 0 w 1022929"/>
                  <a:gd name="connsiteY0" fmla="*/ 870483 h 1687817"/>
                  <a:gd name="connsiteX1" fmla="*/ 282388 w 1022929"/>
                  <a:gd name="connsiteY1" fmla="*/ 97342 h 1687817"/>
                  <a:gd name="connsiteX2" fmla="*/ 783485 w 1022929"/>
                  <a:gd name="connsiteY2" fmla="*/ 89427 h 1687817"/>
                  <a:gd name="connsiteX3" fmla="*/ 1021976 w 1022929"/>
                  <a:gd name="connsiteY3" fmla="*/ 810325 h 1687817"/>
                  <a:gd name="connsiteX4" fmla="*/ 867705 w 1022929"/>
                  <a:gd name="connsiteY4" fmla="*/ 1509153 h 1687817"/>
                  <a:gd name="connsiteX5" fmla="*/ 282388 w 1022929"/>
                  <a:gd name="connsiteY5" fmla="*/ 1643624 h 1687817"/>
                  <a:gd name="connsiteX6" fmla="*/ 0 w 1022929"/>
                  <a:gd name="connsiteY6" fmla="*/ 870483 h 1687817"/>
                  <a:gd name="connsiteX7" fmla="*/ 141194 w 1022929"/>
                  <a:gd name="connsiteY7" fmla="*/ 870483 h 1687817"/>
                  <a:gd name="connsiteX8" fmla="*/ 282388 w 1022929"/>
                  <a:gd name="connsiteY8" fmla="*/ 1502430 h 1687817"/>
                  <a:gd name="connsiteX9" fmla="*/ 423582 w 1022929"/>
                  <a:gd name="connsiteY9" fmla="*/ 870483 h 1687817"/>
                  <a:gd name="connsiteX10" fmla="*/ 282388 w 1022929"/>
                  <a:gd name="connsiteY10" fmla="*/ 238536 h 1687817"/>
                  <a:gd name="connsiteX11" fmla="*/ 141194 w 1022929"/>
                  <a:gd name="connsiteY11" fmla="*/ 870483 h 1687817"/>
                  <a:gd name="connsiteX0" fmla="*/ 0 w 1025541"/>
                  <a:gd name="connsiteY0" fmla="*/ 870483 h 1694992"/>
                  <a:gd name="connsiteX1" fmla="*/ 282388 w 1025541"/>
                  <a:gd name="connsiteY1" fmla="*/ 97342 h 1694992"/>
                  <a:gd name="connsiteX2" fmla="*/ 783485 w 1025541"/>
                  <a:gd name="connsiteY2" fmla="*/ 89427 h 1694992"/>
                  <a:gd name="connsiteX3" fmla="*/ 1021976 w 1025541"/>
                  <a:gd name="connsiteY3" fmla="*/ 810325 h 1694992"/>
                  <a:gd name="connsiteX4" fmla="*/ 923853 w 1025541"/>
                  <a:gd name="connsiteY4" fmla="*/ 1533216 h 1694992"/>
                  <a:gd name="connsiteX5" fmla="*/ 282388 w 1025541"/>
                  <a:gd name="connsiteY5" fmla="*/ 1643624 h 1694992"/>
                  <a:gd name="connsiteX6" fmla="*/ 0 w 1025541"/>
                  <a:gd name="connsiteY6" fmla="*/ 870483 h 1694992"/>
                  <a:gd name="connsiteX7" fmla="*/ 141194 w 1025541"/>
                  <a:gd name="connsiteY7" fmla="*/ 870483 h 1694992"/>
                  <a:gd name="connsiteX8" fmla="*/ 282388 w 1025541"/>
                  <a:gd name="connsiteY8" fmla="*/ 1502430 h 1694992"/>
                  <a:gd name="connsiteX9" fmla="*/ 423582 w 1025541"/>
                  <a:gd name="connsiteY9" fmla="*/ 870483 h 1694992"/>
                  <a:gd name="connsiteX10" fmla="*/ 282388 w 1025541"/>
                  <a:gd name="connsiteY10" fmla="*/ 238536 h 1694992"/>
                  <a:gd name="connsiteX11" fmla="*/ 141194 w 1025541"/>
                  <a:gd name="connsiteY11" fmla="*/ 870483 h 1694992"/>
                  <a:gd name="connsiteX0" fmla="*/ 0 w 1024521"/>
                  <a:gd name="connsiteY0" fmla="*/ 870483 h 1691271"/>
                  <a:gd name="connsiteX1" fmla="*/ 282388 w 1024521"/>
                  <a:gd name="connsiteY1" fmla="*/ 97342 h 1691271"/>
                  <a:gd name="connsiteX2" fmla="*/ 783485 w 1024521"/>
                  <a:gd name="connsiteY2" fmla="*/ 89427 h 1691271"/>
                  <a:gd name="connsiteX3" fmla="*/ 1021976 w 1024521"/>
                  <a:gd name="connsiteY3" fmla="*/ 810325 h 1691271"/>
                  <a:gd name="connsiteX4" fmla="*/ 907811 w 1024521"/>
                  <a:gd name="connsiteY4" fmla="*/ 1521185 h 1691271"/>
                  <a:gd name="connsiteX5" fmla="*/ 282388 w 1024521"/>
                  <a:gd name="connsiteY5" fmla="*/ 1643624 h 1691271"/>
                  <a:gd name="connsiteX6" fmla="*/ 0 w 1024521"/>
                  <a:gd name="connsiteY6" fmla="*/ 870483 h 1691271"/>
                  <a:gd name="connsiteX7" fmla="*/ 141194 w 1024521"/>
                  <a:gd name="connsiteY7" fmla="*/ 870483 h 1691271"/>
                  <a:gd name="connsiteX8" fmla="*/ 282388 w 1024521"/>
                  <a:gd name="connsiteY8" fmla="*/ 1502430 h 1691271"/>
                  <a:gd name="connsiteX9" fmla="*/ 423582 w 1024521"/>
                  <a:gd name="connsiteY9" fmla="*/ 870483 h 1691271"/>
                  <a:gd name="connsiteX10" fmla="*/ 282388 w 1024521"/>
                  <a:gd name="connsiteY10" fmla="*/ 238536 h 1691271"/>
                  <a:gd name="connsiteX11" fmla="*/ 141194 w 1024521"/>
                  <a:gd name="connsiteY11" fmla="*/ 870483 h 1691271"/>
                  <a:gd name="connsiteX0" fmla="*/ 0 w 1026787"/>
                  <a:gd name="connsiteY0" fmla="*/ 870483 h 1691271"/>
                  <a:gd name="connsiteX1" fmla="*/ 282388 w 1026787"/>
                  <a:gd name="connsiteY1" fmla="*/ 97342 h 1691271"/>
                  <a:gd name="connsiteX2" fmla="*/ 783485 w 1026787"/>
                  <a:gd name="connsiteY2" fmla="*/ 89427 h 1691271"/>
                  <a:gd name="connsiteX3" fmla="*/ 1021976 w 1026787"/>
                  <a:gd name="connsiteY3" fmla="*/ 810325 h 1691271"/>
                  <a:gd name="connsiteX4" fmla="*/ 907811 w 1026787"/>
                  <a:gd name="connsiteY4" fmla="*/ 1521185 h 1691271"/>
                  <a:gd name="connsiteX5" fmla="*/ 282388 w 1026787"/>
                  <a:gd name="connsiteY5" fmla="*/ 1643624 h 1691271"/>
                  <a:gd name="connsiteX6" fmla="*/ 0 w 1026787"/>
                  <a:gd name="connsiteY6" fmla="*/ 870483 h 1691271"/>
                  <a:gd name="connsiteX7" fmla="*/ 141194 w 1026787"/>
                  <a:gd name="connsiteY7" fmla="*/ 870483 h 1691271"/>
                  <a:gd name="connsiteX8" fmla="*/ 282388 w 1026787"/>
                  <a:gd name="connsiteY8" fmla="*/ 1502430 h 1691271"/>
                  <a:gd name="connsiteX9" fmla="*/ 423582 w 1026787"/>
                  <a:gd name="connsiteY9" fmla="*/ 870483 h 1691271"/>
                  <a:gd name="connsiteX10" fmla="*/ 282388 w 1026787"/>
                  <a:gd name="connsiteY10" fmla="*/ 238536 h 1691271"/>
                  <a:gd name="connsiteX11" fmla="*/ 141194 w 1026787"/>
                  <a:gd name="connsiteY11" fmla="*/ 870483 h 1691271"/>
                  <a:gd name="connsiteX0" fmla="*/ 0 w 1024000"/>
                  <a:gd name="connsiteY0" fmla="*/ 870483 h 1706351"/>
                  <a:gd name="connsiteX1" fmla="*/ 282388 w 1024000"/>
                  <a:gd name="connsiteY1" fmla="*/ 97342 h 1706351"/>
                  <a:gd name="connsiteX2" fmla="*/ 783485 w 1024000"/>
                  <a:gd name="connsiteY2" fmla="*/ 89427 h 1706351"/>
                  <a:gd name="connsiteX3" fmla="*/ 1021976 w 1024000"/>
                  <a:gd name="connsiteY3" fmla="*/ 810325 h 1706351"/>
                  <a:gd name="connsiteX4" fmla="*/ 875727 w 1024000"/>
                  <a:gd name="connsiteY4" fmla="*/ 1565300 h 1706351"/>
                  <a:gd name="connsiteX5" fmla="*/ 282388 w 1024000"/>
                  <a:gd name="connsiteY5" fmla="*/ 1643624 h 1706351"/>
                  <a:gd name="connsiteX6" fmla="*/ 0 w 1024000"/>
                  <a:gd name="connsiteY6" fmla="*/ 870483 h 1706351"/>
                  <a:gd name="connsiteX7" fmla="*/ 141194 w 1024000"/>
                  <a:gd name="connsiteY7" fmla="*/ 870483 h 1706351"/>
                  <a:gd name="connsiteX8" fmla="*/ 282388 w 1024000"/>
                  <a:gd name="connsiteY8" fmla="*/ 1502430 h 1706351"/>
                  <a:gd name="connsiteX9" fmla="*/ 423582 w 1024000"/>
                  <a:gd name="connsiteY9" fmla="*/ 870483 h 1706351"/>
                  <a:gd name="connsiteX10" fmla="*/ 282388 w 1024000"/>
                  <a:gd name="connsiteY10" fmla="*/ 238536 h 1706351"/>
                  <a:gd name="connsiteX11" fmla="*/ 141194 w 1024000"/>
                  <a:gd name="connsiteY11" fmla="*/ 870483 h 1706351"/>
                  <a:gd name="connsiteX0" fmla="*/ 0 w 1024000"/>
                  <a:gd name="connsiteY0" fmla="*/ 839896 h 1675764"/>
                  <a:gd name="connsiteX1" fmla="*/ 282388 w 1024000"/>
                  <a:gd name="connsiteY1" fmla="*/ 66755 h 1675764"/>
                  <a:gd name="connsiteX2" fmla="*/ 783485 w 1024000"/>
                  <a:gd name="connsiteY2" fmla="*/ 58840 h 1675764"/>
                  <a:gd name="connsiteX3" fmla="*/ 1021976 w 1024000"/>
                  <a:gd name="connsiteY3" fmla="*/ 779738 h 1675764"/>
                  <a:gd name="connsiteX4" fmla="*/ 875727 w 1024000"/>
                  <a:gd name="connsiteY4" fmla="*/ 1534713 h 1675764"/>
                  <a:gd name="connsiteX5" fmla="*/ 282388 w 1024000"/>
                  <a:gd name="connsiteY5" fmla="*/ 1613037 h 1675764"/>
                  <a:gd name="connsiteX6" fmla="*/ 0 w 1024000"/>
                  <a:gd name="connsiteY6" fmla="*/ 839896 h 1675764"/>
                  <a:gd name="connsiteX7" fmla="*/ 141194 w 1024000"/>
                  <a:gd name="connsiteY7" fmla="*/ 839896 h 1675764"/>
                  <a:gd name="connsiteX8" fmla="*/ 282388 w 1024000"/>
                  <a:gd name="connsiteY8" fmla="*/ 1471843 h 1675764"/>
                  <a:gd name="connsiteX9" fmla="*/ 423582 w 1024000"/>
                  <a:gd name="connsiteY9" fmla="*/ 839896 h 1675764"/>
                  <a:gd name="connsiteX10" fmla="*/ 282388 w 1024000"/>
                  <a:gd name="connsiteY10" fmla="*/ 207949 h 1675764"/>
                  <a:gd name="connsiteX11" fmla="*/ 141194 w 1024000"/>
                  <a:gd name="connsiteY11" fmla="*/ 839896 h 1675764"/>
                  <a:gd name="connsiteX0" fmla="*/ 0 w 1024000"/>
                  <a:gd name="connsiteY0" fmla="*/ 839896 h 1675764"/>
                  <a:gd name="connsiteX1" fmla="*/ 282388 w 1024000"/>
                  <a:gd name="connsiteY1" fmla="*/ 66755 h 1675764"/>
                  <a:gd name="connsiteX2" fmla="*/ 783485 w 1024000"/>
                  <a:gd name="connsiteY2" fmla="*/ 58840 h 1675764"/>
                  <a:gd name="connsiteX3" fmla="*/ 1021976 w 1024000"/>
                  <a:gd name="connsiteY3" fmla="*/ 779738 h 1675764"/>
                  <a:gd name="connsiteX4" fmla="*/ 875727 w 1024000"/>
                  <a:gd name="connsiteY4" fmla="*/ 1534713 h 1675764"/>
                  <a:gd name="connsiteX5" fmla="*/ 282388 w 1024000"/>
                  <a:gd name="connsiteY5" fmla="*/ 1613037 h 1675764"/>
                  <a:gd name="connsiteX6" fmla="*/ 0 w 1024000"/>
                  <a:gd name="connsiteY6" fmla="*/ 839896 h 1675764"/>
                  <a:gd name="connsiteX7" fmla="*/ 141194 w 1024000"/>
                  <a:gd name="connsiteY7" fmla="*/ 839896 h 1675764"/>
                  <a:gd name="connsiteX8" fmla="*/ 282388 w 1024000"/>
                  <a:gd name="connsiteY8" fmla="*/ 1471843 h 1675764"/>
                  <a:gd name="connsiteX9" fmla="*/ 423582 w 1024000"/>
                  <a:gd name="connsiteY9" fmla="*/ 839896 h 1675764"/>
                  <a:gd name="connsiteX10" fmla="*/ 282388 w 1024000"/>
                  <a:gd name="connsiteY10" fmla="*/ 207949 h 1675764"/>
                  <a:gd name="connsiteX11" fmla="*/ 141194 w 1024000"/>
                  <a:gd name="connsiteY11" fmla="*/ 839896 h 1675764"/>
                  <a:gd name="connsiteX0" fmla="*/ 0 w 1024000"/>
                  <a:gd name="connsiteY0" fmla="*/ 792183 h 1628051"/>
                  <a:gd name="connsiteX1" fmla="*/ 282388 w 1024000"/>
                  <a:gd name="connsiteY1" fmla="*/ 19042 h 1628051"/>
                  <a:gd name="connsiteX2" fmla="*/ 783485 w 1024000"/>
                  <a:gd name="connsiteY2" fmla="*/ 11127 h 1628051"/>
                  <a:gd name="connsiteX3" fmla="*/ 1021976 w 1024000"/>
                  <a:gd name="connsiteY3" fmla="*/ 732025 h 1628051"/>
                  <a:gd name="connsiteX4" fmla="*/ 875727 w 1024000"/>
                  <a:gd name="connsiteY4" fmla="*/ 1487000 h 1628051"/>
                  <a:gd name="connsiteX5" fmla="*/ 282388 w 1024000"/>
                  <a:gd name="connsiteY5" fmla="*/ 1565324 h 1628051"/>
                  <a:gd name="connsiteX6" fmla="*/ 0 w 1024000"/>
                  <a:gd name="connsiteY6" fmla="*/ 792183 h 1628051"/>
                  <a:gd name="connsiteX7" fmla="*/ 141194 w 1024000"/>
                  <a:gd name="connsiteY7" fmla="*/ 792183 h 1628051"/>
                  <a:gd name="connsiteX8" fmla="*/ 282388 w 1024000"/>
                  <a:gd name="connsiteY8" fmla="*/ 1424130 h 1628051"/>
                  <a:gd name="connsiteX9" fmla="*/ 423582 w 1024000"/>
                  <a:gd name="connsiteY9" fmla="*/ 792183 h 1628051"/>
                  <a:gd name="connsiteX10" fmla="*/ 282388 w 1024000"/>
                  <a:gd name="connsiteY10" fmla="*/ 160236 h 1628051"/>
                  <a:gd name="connsiteX11" fmla="*/ 141194 w 1024000"/>
                  <a:gd name="connsiteY11" fmla="*/ 792183 h 1628051"/>
                  <a:gd name="connsiteX0" fmla="*/ 0 w 1024000"/>
                  <a:gd name="connsiteY0" fmla="*/ 779274 h 1615142"/>
                  <a:gd name="connsiteX1" fmla="*/ 282388 w 1024000"/>
                  <a:gd name="connsiteY1" fmla="*/ 6133 h 1615142"/>
                  <a:gd name="connsiteX2" fmla="*/ 783485 w 1024000"/>
                  <a:gd name="connsiteY2" fmla="*/ 18271 h 1615142"/>
                  <a:gd name="connsiteX3" fmla="*/ 1021976 w 1024000"/>
                  <a:gd name="connsiteY3" fmla="*/ 719116 h 1615142"/>
                  <a:gd name="connsiteX4" fmla="*/ 875727 w 1024000"/>
                  <a:gd name="connsiteY4" fmla="*/ 1474091 h 1615142"/>
                  <a:gd name="connsiteX5" fmla="*/ 282388 w 1024000"/>
                  <a:gd name="connsiteY5" fmla="*/ 1552415 h 1615142"/>
                  <a:gd name="connsiteX6" fmla="*/ 0 w 1024000"/>
                  <a:gd name="connsiteY6" fmla="*/ 779274 h 1615142"/>
                  <a:gd name="connsiteX7" fmla="*/ 141194 w 1024000"/>
                  <a:gd name="connsiteY7" fmla="*/ 779274 h 1615142"/>
                  <a:gd name="connsiteX8" fmla="*/ 282388 w 1024000"/>
                  <a:gd name="connsiteY8" fmla="*/ 1411221 h 1615142"/>
                  <a:gd name="connsiteX9" fmla="*/ 423582 w 1024000"/>
                  <a:gd name="connsiteY9" fmla="*/ 779274 h 1615142"/>
                  <a:gd name="connsiteX10" fmla="*/ 282388 w 1024000"/>
                  <a:gd name="connsiteY10" fmla="*/ 147327 h 1615142"/>
                  <a:gd name="connsiteX11" fmla="*/ 141194 w 1024000"/>
                  <a:gd name="connsiteY11" fmla="*/ 779274 h 1615142"/>
                  <a:gd name="connsiteX0" fmla="*/ 0 w 1024000"/>
                  <a:gd name="connsiteY0" fmla="*/ 792182 h 1628050"/>
                  <a:gd name="connsiteX1" fmla="*/ 282388 w 1024000"/>
                  <a:gd name="connsiteY1" fmla="*/ 19041 h 1628050"/>
                  <a:gd name="connsiteX2" fmla="*/ 783485 w 1024000"/>
                  <a:gd name="connsiteY2" fmla="*/ 11126 h 1628050"/>
                  <a:gd name="connsiteX3" fmla="*/ 1021976 w 1024000"/>
                  <a:gd name="connsiteY3" fmla="*/ 732024 h 1628050"/>
                  <a:gd name="connsiteX4" fmla="*/ 875727 w 1024000"/>
                  <a:gd name="connsiteY4" fmla="*/ 1486999 h 1628050"/>
                  <a:gd name="connsiteX5" fmla="*/ 282388 w 1024000"/>
                  <a:gd name="connsiteY5" fmla="*/ 1565323 h 1628050"/>
                  <a:gd name="connsiteX6" fmla="*/ 0 w 1024000"/>
                  <a:gd name="connsiteY6" fmla="*/ 792182 h 1628050"/>
                  <a:gd name="connsiteX7" fmla="*/ 141194 w 1024000"/>
                  <a:gd name="connsiteY7" fmla="*/ 792182 h 1628050"/>
                  <a:gd name="connsiteX8" fmla="*/ 282388 w 1024000"/>
                  <a:gd name="connsiteY8" fmla="*/ 1424129 h 1628050"/>
                  <a:gd name="connsiteX9" fmla="*/ 423582 w 1024000"/>
                  <a:gd name="connsiteY9" fmla="*/ 792182 h 1628050"/>
                  <a:gd name="connsiteX10" fmla="*/ 282388 w 1024000"/>
                  <a:gd name="connsiteY10" fmla="*/ 160235 h 1628050"/>
                  <a:gd name="connsiteX11" fmla="*/ 141194 w 1024000"/>
                  <a:gd name="connsiteY11" fmla="*/ 792182 h 1628050"/>
                  <a:gd name="connsiteX0" fmla="*/ 334 w 1024334"/>
                  <a:gd name="connsiteY0" fmla="*/ 801704 h 1637572"/>
                  <a:gd name="connsiteX1" fmla="*/ 238606 w 1024334"/>
                  <a:gd name="connsiteY1" fmla="*/ 4500 h 1637572"/>
                  <a:gd name="connsiteX2" fmla="*/ 783819 w 1024334"/>
                  <a:gd name="connsiteY2" fmla="*/ 20648 h 1637572"/>
                  <a:gd name="connsiteX3" fmla="*/ 1022310 w 1024334"/>
                  <a:gd name="connsiteY3" fmla="*/ 741546 h 1637572"/>
                  <a:gd name="connsiteX4" fmla="*/ 876061 w 1024334"/>
                  <a:gd name="connsiteY4" fmla="*/ 1496521 h 1637572"/>
                  <a:gd name="connsiteX5" fmla="*/ 282722 w 1024334"/>
                  <a:gd name="connsiteY5" fmla="*/ 1574845 h 1637572"/>
                  <a:gd name="connsiteX6" fmla="*/ 334 w 1024334"/>
                  <a:gd name="connsiteY6" fmla="*/ 801704 h 1637572"/>
                  <a:gd name="connsiteX7" fmla="*/ 141528 w 1024334"/>
                  <a:gd name="connsiteY7" fmla="*/ 801704 h 1637572"/>
                  <a:gd name="connsiteX8" fmla="*/ 282722 w 1024334"/>
                  <a:gd name="connsiteY8" fmla="*/ 1433651 h 1637572"/>
                  <a:gd name="connsiteX9" fmla="*/ 423916 w 1024334"/>
                  <a:gd name="connsiteY9" fmla="*/ 801704 h 1637572"/>
                  <a:gd name="connsiteX10" fmla="*/ 282722 w 1024334"/>
                  <a:gd name="connsiteY10" fmla="*/ 169757 h 1637572"/>
                  <a:gd name="connsiteX11" fmla="*/ 141528 w 1024334"/>
                  <a:gd name="connsiteY11" fmla="*/ 801704 h 1637572"/>
                  <a:gd name="connsiteX0" fmla="*/ 334 w 1024561"/>
                  <a:gd name="connsiteY0" fmla="*/ 816307 h 1652175"/>
                  <a:gd name="connsiteX1" fmla="*/ 238606 w 1024561"/>
                  <a:gd name="connsiteY1" fmla="*/ 19103 h 1652175"/>
                  <a:gd name="connsiteX2" fmla="*/ 777783 w 1024561"/>
                  <a:gd name="connsiteY2" fmla="*/ 11108 h 1652175"/>
                  <a:gd name="connsiteX3" fmla="*/ 1022310 w 1024561"/>
                  <a:gd name="connsiteY3" fmla="*/ 756149 h 1652175"/>
                  <a:gd name="connsiteX4" fmla="*/ 876061 w 1024561"/>
                  <a:gd name="connsiteY4" fmla="*/ 1511124 h 1652175"/>
                  <a:gd name="connsiteX5" fmla="*/ 282722 w 1024561"/>
                  <a:gd name="connsiteY5" fmla="*/ 1589448 h 1652175"/>
                  <a:gd name="connsiteX6" fmla="*/ 334 w 1024561"/>
                  <a:gd name="connsiteY6" fmla="*/ 816307 h 1652175"/>
                  <a:gd name="connsiteX7" fmla="*/ 141528 w 1024561"/>
                  <a:gd name="connsiteY7" fmla="*/ 816307 h 1652175"/>
                  <a:gd name="connsiteX8" fmla="*/ 282722 w 1024561"/>
                  <a:gd name="connsiteY8" fmla="*/ 1448254 h 1652175"/>
                  <a:gd name="connsiteX9" fmla="*/ 423916 w 1024561"/>
                  <a:gd name="connsiteY9" fmla="*/ 816307 h 1652175"/>
                  <a:gd name="connsiteX10" fmla="*/ 282722 w 1024561"/>
                  <a:gd name="connsiteY10" fmla="*/ 184360 h 1652175"/>
                  <a:gd name="connsiteX11" fmla="*/ 141528 w 1024561"/>
                  <a:gd name="connsiteY11" fmla="*/ 816307 h 1652175"/>
                  <a:gd name="connsiteX0" fmla="*/ 334 w 1024224"/>
                  <a:gd name="connsiteY0" fmla="*/ 809712 h 1645580"/>
                  <a:gd name="connsiteX1" fmla="*/ 238606 w 1024224"/>
                  <a:gd name="connsiteY1" fmla="*/ 12508 h 1645580"/>
                  <a:gd name="connsiteX2" fmla="*/ 786837 w 1024224"/>
                  <a:gd name="connsiteY2" fmla="*/ 13566 h 1645580"/>
                  <a:gd name="connsiteX3" fmla="*/ 1022310 w 1024224"/>
                  <a:gd name="connsiteY3" fmla="*/ 749554 h 1645580"/>
                  <a:gd name="connsiteX4" fmla="*/ 876061 w 1024224"/>
                  <a:gd name="connsiteY4" fmla="*/ 1504529 h 1645580"/>
                  <a:gd name="connsiteX5" fmla="*/ 282722 w 1024224"/>
                  <a:gd name="connsiteY5" fmla="*/ 1582853 h 1645580"/>
                  <a:gd name="connsiteX6" fmla="*/ 334 w 1024224"/>
                  <a:gd name="connsiteY6" fmla="*/ 809712 h 1645580"/>
                  <a:gd name="connsiteX7" fmla="*/ 141528 w 1024224"/>
                  <a:gd name="connsiteY7" fmla="*/ 809712 h 1645580"/>
                  <a:gd name="connsiteX8" fmla="*/ 282722 w 1024224"/>
                  <a:gd name="connsiteY8" fmla="*/ 1441659 h 1645580"/>
                  <a:gd name="connsiteX9" fmla="*/ 423916 w 1024224"/>
                  <a:gd name="connsiteY9" fmla="*/ 809712 h 1645580"/>
                  <a:gd name="connsiteX10" fmla="*/ 282722 w 1024224"/>
                  <a:gd name="connsiteY10" fmla="*/ 177765 h 1645580"/>
                  <a:gd name="connsiteX11" fmla="*/ 141528 w 1024224"/>
                  <a:gd name="connsiteY11" fmla="*/ 809712 h 1645580"/>
                  <a:gd name="connsiteX0" fmla="*/ 334 w 1024224"/>
                  <a:gd name="connsiteY0" fmla="*/ 800969 h 1636837"/>
                  <a:gd name="connsiteX1" fmla="*/ 238606 w 1024224"/>
                  <a:gd name="connsiteY1" fmla="*/ 3765 h 1636837"/>
                  <a:gd name="connsiteX2" fmla="*/ 786837 w 1024224"/>
                  <a:gd name="connsiteY2" fmla="*/ 4823 h 1636837"/>
                  <a:gd name="connsiteX3" fmla="*/ 1022310 w 1024224"/>
                  <a:gd name="connsiteY3" fmla="*/ 740811 h 1636837"/>
                  <a:gd name="connsiteX4" fmla="*/ 876061 w 1024224"/>
                  <a:gd name="connsiteY4" fmla="*/ 1495786 h 1636837"/>
                  <a:gd name="connsiteX5" fmla="*/ 282722 w 1024224"/>
                  <a:gd name="connsiteY5" fmla="*/ 1574110 h 1636837"/>
                  <a:gd name="connsiteX6" fmla="*/ 334 w 1024224"/>
                  <a:gd name="connsiteY6" fmla="*/ 800969 h 1636837"/>
                  <a:gd name="connsiteX7" fmla="*/ 141528 w 1024224"/>
                  <a:gd name="connsiteY7" fmla="*/ 800969 h 1636837"/>
                  <a:gd name="connsiteX8" fmla="*/ 282722 w 1024224"/>
                  <a:gd name="connsiteY8" fmla="*/ 1432916 h 1636837"/>
                  <a:gd name="connsiteX9" fmla="*/ 423916 w 1024224"/>
                  <a:gd name="connsiteY9" fmla="*/ 800969 h 1636837"/>
                  <a:gd name="connsiteX10" fmla="*/ 282722 w 1024224"/>
                  <a:gd name="connsiteY10" fmla="*/ 169022 h 1636837"/>
                  <a:gd name="connsiteX11" fmla="*/ 141528 w 1024224"/>
                  <a:gd name="connsiteY11" fmla="*/ 800969 h 1636837"/>
                  <a:gd name="connsiteX0" fmla="*/ 334 w 1024224"/>
                  <a:gd name="connsiteY0" fmla="*/ 804626 h 1640494"/>
                  <a:gd name="connsiteX1" fmla="*/ 238606 w 1024224"/>
                  <a:gd name="connsiteY1" fmla="*/ 7422 h 1640494"/>
                  <a:gd name="connsiteX2" fmla="*/ 786837 w 1024224"/>
                  <a:gd name="connsiteY2" fmla="*/ 2444 h 1640494"/>
                  <a:gd name="connsiteX3" fmla="*/ 1022310 w 1024224"/>
                  <a:gd name="connsiteY3" fmla="*/ 744468 h 1640494"/>
                  <a:gd name="connsiteX4" fmla="*/ 876061 w 1024224"/>
                  <a:gd name="connsiteY4" fmla="*/ 1499443 h 1640494"/>
                  <a:gd name="connsiteX5" fmla="*/ 282722 w 1024224"/>
                  <a:gd name="connsiteY5" fmla="*/ 1577767 h 1640494"/>
                  <a:gd name="connsiteX6" fmla="*/ 334 w 1024224"/>
                  <a:gd name="connsiteY6" fmla="*/ 804626 h 1640494"/>
                  <a:gd name="connsiteX7" fmla="*/ 141528 w 1024224"/>
                  <a:gd name="connsiteY7" fmla="*/ 804626 h 1640494"/>
                  <a:gd name="connsiteX8" fmla="*/ 282722 w 1024224"/>
                  <a:gd name="connsiteY8" fmla="*/ 1436573 h 1640494"/>
                  <a:gd name="connsiteX9" fmla="*/ 423916 w 1024224"/>
                  <a:gd name="connsiteY9" fmla="*/ 804626 h 1640494"/>
                  <a:gd name="connsiteX10" fmla="*/ 282722 w 1024224"/>
                  <a:gd name="connsiteY10" fmla="*/ 172679 h 1640494"/>
                  <a:gd name="connsiteX11" fmla="*/ 141528 w 1024224"/>
                  <a:gd name="connsiteY11" fmla="*/ 804626 h 1640494"/>
                  <a:gd name="connsiteX0" fmla="*/ 334 w 1024224"/>
                  <a:gd name="connsiteY0" fmla="*/ 802182 h 1638050"/>
                  <a:gd name="connsiteX1" fmla="*/ 238606 w 1024224"/>
                  <a:gd name="connsiteY1" fmla="*/ 4978 h 1638050"/>
                  <a:gd name="connsiteX2" fmla="*/ 786837 w 1024224"/>
                  <a:gd name="connsiteY2" fmla="*/ 0 h 1638050"/>
                  <a:gd name="connsiteX3" fmla="*/ 1022310 w 1024224"/>
                  <a:gd name="connsiteY3" fmla="*/ 742024 h 1638050"/>
                  <a:gd name="connsiteX4" fmla="*/ 876061 w 1024224"/>
                  <a:gd name="connsiteY4" fmla="*/ 1496999 h 1638050"/>
                  <a:gd name="connsiteX5" fmla="*/ 282722 w 1024224"/>
                  <a:gd name="connsiteY5" fmla="*/ 1575323 h 1638050"/>
                  <a:gd name="connsiteX6" fmla="*/ 334 w 1024224"/>
                  <a:gd name="connsiteY6" fmla="*/ 802182 h 1638050"/>
                  <a:gd name="connsiteX7" fmla="*/ 141528 w 1024224"/>
                  <a:gd name="connsiteY7" fmla="*/ 802182 h 1638050"/>
                  <a:gd name="connsiteX8" fmla="*/ 282722 w 1024224"/>
                  <a:gd name="connsiteY8" fmla="*/ 1434129 h 1638050"/>
                  <a:gd name="connsiteX9" fmla="*/ 423916 w 1024224"/>
                  <a:gd name="connsiteY9" fmla="*/ 802182 h 1638050"/>
                  <a:gd name="connsiteX10" fmla="*/ 282722 w 1024224"/>
                  <a:gd name="connsiteY10" fmla="*/ 170235 h 1638050"/>
                  <a:gd name="connsiteX11" fmla="*/ 141528 w 1024224"/>
                  <a:gd name="connsiteY11" fmla="*/ 802182 h 1638050"/>
                  <a:gd name="connsiteX0" fmla="*/ 334 w 1024224"/>
                  <a:gd name="connsiteY0" fmla="*/ 802182 h 1638050"/>
                  <a:gd name="connsiteX1" fmla="*/ 238606 w 1024224"/>
                  <a:gd name="connsiteY1" fmla="*/ 4978 h 1638050"/>
                  <a:gd name="connsiteX2" fmla="*/ 786837 w 1024224"/>
                  <a:gd name="connsiteY2" fmla="*/ 0 h 1638050"/>
                  <a:gd name="connsiteX3" fmla="*/ 1022310 w 1024224"/>
                  <a:gd name="connsiteY3" fmla="*/ 742024 h 1638050"/>
                  <a:gd name="connsiteX4" fmla="*/ 876061 w 1024224"/>
                  <a:gd name="connsiteY4" fmla="*/ 1496999 h 1638050"/>
                  <a:gd name="connsiteX5" fmla="*/ 282722 w 1024224"/>
                  <a:gd name="connsiteY5" fmla="*/ 1575323 h 1638050"/>
                  <a:gd name="connsiteX6" fmla="*/ 334 w 1024224"/>
                  <a:gd name="connsiteY6" fmla="*/ 802182 h 1638050"/>
                  <a:gd name="connsiteX7" fmla="*/ 141528 w 1024224"/>
                  <a:gd name="connsiteY7" fmla="*/ 802182 h 1638050"/>
                  <a:gd name="connsiteX8" fmla="*/ 282722 w 1024224"/>
                  <a:gd name="connsiteY8" fmla="*/ 1434129 h 1638050"/>
                  <a:gd name="connsiteX9" fmla="*/ 423916 w 1024224"/>
                  <a:gd name="connsiteY9" fmla="*/ 802182 h 1638050"/>
                  <a:gd name="connsiteX10" fmla="*/ 282722 w 1024224"/>
                  <a:gd name="connsiteY10" fmla="*/ 170235 h 1638050"/>
                  <a:gd name="connsiteX11" fmla="*/ 141528 w 1024224"/>
                  <a:gd name="connsiteY11" fmla="*/ 802182 h 1638050"/>
                  <a:gd name="connsiteX0" fmla="*/ 334 w 1024224"/>
                  <a:gd name="connsiteY0" fmla="*/ 802182 h 1586520"/>
                  <a:gd name="connsiteX1" fmla="*/ 238606 w 1024224"/>
                  <a:gd name="connsiteY1" fmla="*/ 4978 h 1586520"/>
                  <a:gd name="connsiteX2" fmla="*/ 786837 w 1024224"/>
                  <a:gd name="connsiteY2" fmla="*/ 0 h 1586520"/>
                  <a:gd name="connsiteX3" fmla="*/ 1022310 w 1024224"/>
                  <a:gd name="connsiteY3" fmla="*/ 742024 h 1586520"/>
                  <a:gd name="connsiteX4" fmla="*/ 876061 w 1024224"/>
                  <a:gd name="connsiteY4" fmla="*/ 1496999 h 1586520"/>
                  <a:gd name="connsiteX5" fmla="*/ 282722 w 1024224"/>
                  <a:gd name="connsiteY5" fmla="*/ 1575323 h 1586520"/>
                  <a:gd name="connsiteX6" fmla="*/ 334 w 1024224"/>
                  <a:gd name="connsiteY6" fmla="*/ 802182 h 1586520"/>
                  <a:gd name="connsiteX7" fmla="*/ 141528 w 1024224"/>
                  <a:gd name="connsiteY7" fmla="*/ 802182 h 1586520"/>
                  <a:gd name="connsiteX8" fmla="*/ 282722 w 1024224"/>
                  <a:gd name="connsiteY8" fmla="*/ 1434129 h 1586520"/>
                  <a:gd name="connsiteX9" fmla="*/ 423916 w 1024224"/>
                  <a:gd name="connsiteY9" fmla="*/ 802182 h 1586520"/>
                  <a:gd name="connsiteX10" fmla="*/ 282722 w 1024224"/>
                  <a:gd name="connsiteY10" fmla="*/ 170235 h 1586520"/>
                  <a:gd name="connsiteX11" fmla="*/ 141528 w 1024224"/>
                  <a:gd name="connsiteY11" fmla="*/ 802182 h 1586520"/>
                  <a:gd name="connsiteX0" fmla="*/ 334 w 1024224"/>
                  <a:gd name="connsiteY0" fmla="*/ 802182 h 1586520"/>
                  <a:gd name="connsiteX1" fmla="*/ 238606 w 1024224"/>
                  <a:gd name="connsiteY1" fmla="*/ 4978 h 1586520"/>
                  <a:gd name="connsiteX2" fmla="*/ 786837 w 1024224"/>
                  <a:gd name="connsiteY2" fmla="*/ 0 h 1586520"/>
                  <a:gd name="connsiteX3" fmla="*/ 1022310 w 1024224"/>
                  <a:gd name="connsiteY3" fmla="*/ 742024 h 1586520"/>
                  <a:gd name="connsiteX4" fmla="*/ 876061 w 1024224"/>
                  <a:gd name="connsiteY4" fmla="*/ 1496999 h 1586520"/>
                  <a:gd name="connsiteX5" fmla="*/ 282722 w 1024224"/>
                  <a:gd name="connsiteY5" fmla="*/ 1575323 h 1586520"/>
                  <a:gd name="connsiteX6" fmla="*/ 334 w 1024224"/>
                  <a:gd name="connsiteY6" fmla="*/ 802182 h 1586520"/>
                  <a:gd name="connsiteX7" fmla="*/ 141528 w 1024224"/>
                  <a:gd name="connsiteY7" fmla="*/ 802182 h 1586520"/>
                  <a:gd name="connsiteX8" fmla="*/ 282722 w 1024224"/>
                  <a:gd name="connsiteY8" fmla="*/ 1434129 h 1586520"/>
                  <a:gd name="connsiteX9" fmla="*/ 423916 w 1024224"/>
                  <a:gd name="connsiteY9" fmla="*/ 802182 h 1586520"/>
                  <a:gd name="connsiteX10" fmla="*/ 282722 w 1024224"/>
                  <a:gd name="connsiteY10" fmla="*/ 170235 h 1586520"/>
                  <a:gd name="connsiteX11" fmla="*/ 141528 w 1024224"/>
                  <a:gd name="connsiteY11" fmla="*/ 802182 h 1586520"/>
                  <a:gd name="connsiteX0" fmla="*/ 334 w 1024224"/>
                  <a:gd name="connsiteY0" fmla="*/ 802182 h 1575323"/>
                  <a:gd name="connsiteX1" fmla="*/ 238606 w 1024224"/>
                  <a:gd name="connsiteY1" fmla="*/ 4978 h 1575323"/>
                  <a:gd name="connsiteX2" fmla="*/ 786837 w 1024224"/>
                  <a:gd name="connsiteY2" fmla="*/ 0 h 1575323"/>
                  <a:gd name="connsiteX3" fmla="*/ 1022310 w 1024224"/>
                  <a:gd name="connsiteY3" fmla="*/ 742024 h 1575323"/>
                  <a:gd name="connsiteX4" fmla="*/ 876061 w 1024224"/>
                  <a:gd name="connsiteY4" fmla="*/ 1496999 h 1575323"/>
                  <a:gd name="connsiteX5" fmla="*/ 282722 w 1024224"/>
                  <a:gd name="connsiteY5" fmla="*/ 1575323 h 1575323"/>
                  <a:gd name="connsiteX6" fmla="*/ 334 w 1024224"/>
                  <a:gd name="connsiteY6" fmla="*/ 802182 h 1575323"/>
                  <a:gd name="connsiteX7" fmla="*/ 141528 w 1024224"/>
                  <a:gd name="connsiteY7" fmla="*/ 802182 h 1575323"/>
                  <a:gd name="connsiteX8" fmla="*/ 282722 w 1024224"/>
                  <a:gd name="connsiteY8" fmla="*/ 1434129 h 1575323"/>
                  <a:gd name="connsiteX9" fmla="*/ 423916 w 1024224"/>
                  <a:gd name="connsiteY9" fmla="*/ 802182 h 1575323"/>
                  <a:gd name="connsiteX10" fmla="*/ 282722 w 1024224"/>
                  <a:gd name="connsiteY10" fmla="*/ 170235 h 1575323"/>
                  <a:gd name="connsiteX11" fmla="*/ 141528 w 1024224"/>
                  <a:gd name="connsiteY11" fmla="*/ 802182 h 1575323"/>
                  <a:gd name="connsiteX0" fmla="*/ 334 w 1022370"/>
                  <a:gd name="connsiteY0" fmla="*/ 802182 h 1591544"/>
                  <a:gd name="connsiteX1" fmla="*/ 238606 w 1022370"/>
                  <a:gd name="connsiteY1" fmla="*/ 4978 h 1591544"/>
                  <a:gd name="connsiteX2" fmla="*/ 786837 w 1022370"/>
                  <a:gd name="connsiteY2" fmla="*/ 0 h 1591544"/>
                  <a:gd name="connsiteX3" fmla="*/ 1022310 w 1022370"/>
                  <a:gd name="connsiteY3" fmla="*/ 742024 h 1591544"/>
                  <a:gd name="connsiteX4" fmla="*/ 806651 w 1022370"/>
                  <a:gd name="connsiteY4" fmla="*/ 1578480 h 1591544"/>
                  <a:gd name="connsiteX5" fmla="*/ 282722 w 1022370"/>
                  <a:gd name="connsiteY5" fmla="*/ 1575323 h 1591544"/>
                  <a:gd name="connsiteX6" fmla="*/ 334 w 1022370"/>
                  <a:gd name="connsiteY6" fmla="*/ 802182 h 1591544"/>
                  <a:gd name="connsiteX7" fmla="*/ 141528 w 1022370"/>
                  <a:gd name="connsiteY7" fmla="*/ 802182 h 1591544"/>
                  <a:gd name="connsiteX8" fmla="*/ 282722 w 1022370"/>
                  <a:gd name="connsiteY8" fmla="*/ 1434129 h 1591544"/>
                  <a:gd name="connsiteX9" fmla="*/ 423916 w 1022370"/>
                  <a:gd name="connsiteY9" fmla="*/ 802182 h 1591544"/>
                  <a:gd name="connsiteX10" fmla="*/ 282722 w 1022370"/>
                  <a:gd name="connsiteY10" fmla="*/ 170235 h 1591544"/>
                  <a:gd name="connsiteX11" fmla="*/ 141528 w 1022370"/>
                  <a:gd name="connsiteY11" fmla="*/ 802182 h 1591544"/>
                  <a:gd name="connsiteX0" fmla="*/ 334 w 1022310"/>
                  <a:gd name="connsiteY0" fmla="*/ 802182 h 1576985"/>
                  <a:gd name="connsiteX1" fmla="*/ 238606 w 1022310"/>
                  <a:gd name="connsiteY1" fmla="*/ 4978 h 1576985"/>
                  <a:gd name="connsiteX2" fmla="*/ 786837 w 1022310"/>
                  <a:gd name="connsiteY2" fmla="*/ 0 h 1576985"/>
                  <a:gd name="connsiteX3" fmla="*/ 1022310 w 1022310"/>
                  <a:gd name="connsiteY3" fmla="*/ 742024 h 1576985"/>
                  <a:gd name="connsiteX4" fmla="*/ 788544 w 1022310"/>
                  <a:gd name="connsiteY4" fmla="*/ 1557355 h 1576985"/>
                  <a:gd name="connsiteX5" fmla="*/ 282722 w 1022310"/>
                  <a:gd name="connsiteY5" fmla="*/ 1575323 h 1576985"/>
                  <a:gd name="connsiteX6" fmla="*/ 334 w 1022310"/>
                  <a:gd name="connsiteY6" fmla="*/ 802182 h 1576985"/>
                  <a:gd name="connsiteX7" fmla="*/ 141528 w 1022310"/>
                  <a:gd name="connsiteY7" fmla="*/ 802182 h 1576985"/>
                  <a:gd name="connsiteX8" fmla="*/ 282722 w 1022310"/>
                  <a:gd name="connsiteY8" fmla="*/ 1434129 h 1576985"/>
                  <a:gd name="connsiteX9" fmla="*/ 423916 w 1022310"/>
                  <a:gd name="connsiteY9" fmla="*/ 802182 h 1576985"/>
                  <a:gd name="connsiteX10" fmla="*/ 282722 w 1022310"/>
                  <a:gd name="connsiteY10" fmla="*/ 170235 h 1576985"/>
                  <a:gd name="connsiteX11" fmla="*/ 141528 w 1022310"/>
                  <a:gd name="connsiteY11" fmla="*/ 802182 h 1576985"/>
                  <a:gd name="connsiteX0" fmla="*/ 334 w 1022310"/>
                  <a:gd name="connsiteY0" fmla="*/ 802182 h 1575323"/>
                  <a:gd name="connsiteX1" fmla="*/ 238606 w 1022310"/>
                  <a:gd name="connsiteY1" fmla="*/ 4978 h 1575323"/>
                  <a:gd name="connsiteX2" fmla="*/ 786837 w 1022310"/>
                  <a:gd name="connsiteY2" fmla="*/ 0 h 1575323"/>
                  <a:gd name="connsiteX3" fmla="*/ 1022310 w 1022310"/>
                  <a:gd name="connsiteY3" fmla="*/ 742024 h 1575323"/>
                  <a:gd name="connsiteX4" fmla="*/ 788544 w 1022310"/>
                  <a:gd name="connsiteY4" fmla="*/ 1557355 h 1575323"/>
                  <a:gd name="connsiteX5" fmla="*/ 282722 w 1022310"/>
                  <a:gd name="connsiteY5" fmla="*/ 1575323 h 1575323"/>
                  <a:gd name="connsiteX6" fmla="*/ 334 w 1022310"/>
                  <a:gd name="connsiteY6" fmla="*/ 802182 h 1575323"/>
                  <a:gd name="connsiteX7" fmla="*/ 141528 w 1022310"/>
                  <a:gd name="connsiteY7" fmla="*/ 802182 h 1575323"/>
                  <a:gd name="connsiteX8" fmla="*/ 282722 w 1022310"/>
                  <a:gd name="connsiteY8" fmla="*/ 1434129 h 1575323"/>
                  <a:gd name="connsiteX9" fmla="*/ 423916 w 1022310"/>
                  <a:gd name="connsiteY9" fmla="*/ 802182 h 1575323"/>
                  <a:gd name="connsiteX10" fmla="*/ 282722 w 1022310"/>
                  <a:gd name="connsiteY10" fmla="*/ 170235 h 1575323"/>
                  <a:gd name="connsiteX11" fmla="*/ 141528 w 1022310"/>
                  <a:gd name="connsiteY11" fmla="*/ 802182 h 1575323"/>
                  <a:gd name="connsiteX0" fmla="*/ 334 w 1022336"/>
                  <a:gd name="connsiteY0" fmla="*/ 802182 h 1575323"/>
                  <a:gd name="connsiteX1" fmla="*/ 238606 w 1022336"/>
                  <a:gd name="connsiteY1" fmla="*/ 4978 h 1575323"/>
                  <a:gd name="connsiteX2" fmla="*/ 786837 w 1022336"/>
                  <a:gd name="connsiteY2" fmla="*/ 0 h 1575323"/>
                  <a:gd name="connsiteX3" fmla="*/ 1022310 w 1022336"/>
                  <a:gd name="connsiteY3" fmla="*/ 742024 h 1575323"/>
                  <a:gd name="connsiteX4" fmla="*/ 776473 w 1022336"/>
                  <a:gd name="connsiteY4" fmla="*/ 1572444 h 1575323"/>
                  <a:gd name="connsiteX5" fmla="*/ 282722 w 1022336"/>
                  <a:gd name="connsiteY5" fmla="*/ 1575323 h 1575323"/>
                  <a:gd name="connsiteX6" fmla="*/ 334 w 1022336"/>
                  <a:gd name="connsiteY6" fmla="*/ 802182 h 1575323"/>
                  <a:gd name="connsiteX7" fmla="*/ 141528 w 1022336"/>
                  <a:gd name="connsiteY7" fmla="*/ 802182 h 1575323"/>
                  <a:gd name="connsiteX8" fmla="*/ 282722 w 1022336"/>
                  <a:gd name="connsiteY8" fmla="*/ 1434129 h 1575323"/>
                  <a:gd name="connsiteX9" fmla="*/ 423916 w 1022336"/>
                  <a:gd name="connsiteY9" fmla="*/ 802182 h 1575323"/>
                  <a:gd name="connsiteX10" fmla="*/ 282722 w 1022336"/>
                  <a:gd name="connsiteY10" fmla="*/ 170235 h 1575323"/>
                  <a:gd name="connsiteX11" fmla="*/ 141528 w 1022336"/>
                  <a:gd name="connsiteY11" fmla="*/ 802182 h 1575323"/>
                  <a:gd name="connsiteX0" fmla="*/ 334 w 1022336"/>
                  <a:gd name="connsiteY0" fmla="*/ 802182 h 1575323"/>
                  <a:gd name="connsiteX1" fmla="*/ 238606 w 1022336"/>
                  <a:gd name="connsiteY1" fmla="*/ 4978 h 1575323"/>
                  <a:gd name="connsiteX2" fmla="*/ 786837 w 1022336"/>
                  <a:gd name="connsiteY2" fmla="*/ 0 h 1575323"/>
                  <a:gd name="connsiteX3" fmla="*/ 1022310 w 1022336"/>
                  <a:gd name="connsiteY3" fmla="*/ 742024 h 1575323"/>
                  <a:gd name="connsiteX4" fmla="*/ 776473 w 1022336"/>
                  <a:gd name="connsiteY4" fmla="*/ 1572444 h 1575323"/>
                  <a:gd name="connsiteX5" fmla="*/ 282722 w 1022336"/>
                  <a:gd name="connsiteY5" fmla="*/ 1575323 h 1575323"/>
                  <a:gd name="connsiteX6" fmla="*/ 334 w 1022336"/>
                  <a:gd name="connsiteY6" fmla="*/ 802182 h 1575323"/>
                  <a:gd name="connsiteX7" fmla="*/ 141528 w 1022336"/>
                  <a:gd name="connsiteY7" fmla="*/ 802182 h 1575323"/>
                  <a:gd name="connsiteX8" fmla="*/ 282722 w 1022336"/>
                  <a:gd name="connsiteY8" fmla="*/ 1434129 h 1575323"/>
                  <a:gd name="connsiteX9" fmla="*/ 423916 w 1022336"/>
                  <a:gd name="connsiteY9" fmla="*/ 802182 h 1575323"/>
                  <a:gd name="connsiteX10" fmla="*/ 282722 w 1022336"/>
                  <a:gd name="connsiteY10" fmla="*/ 170235 h 1575323"/>
                  <a:gd name="connsiteX11" fmla="*/ 141528 w 1022336"/>
                  <a:gd name="connsiteY11" fmla="*/ 802182 h 1575323"/>
                  <a:gd name="connsiteX0" fmla="*/ 334 w 1022336"/>
                  <a:gd name="connsiteY0" fmla="*/ 802182 h 1575323"/>
                  <a:gd name="connsiteX1" fmla="*/ 238606 w 1022336"/>
                  <a:gd name="connsiteY1" fmla="*/ 4978 h 1575323"/>
                  <a:gd name="connsiteX2" fmla="*/ 786837 w 1022336"/>
                  <a:gd name="connsiteY2" fmla="*/ 0 h 1575323"/>
                  <a:gd name="connsiteX3" fmla="*/ 1022310 w 1022336"/>
                  <a:gd name="connsiteY3" fmla="*/ 742024 h 1575323"/>
                  <a:gd name="connsiteX4" fmla="*/ 776473 w 1022336"/>
                  <a:gd name="connsiteY4" fmla="*/ 1572444 h 1575323"/>
                  <a:gd name="connsiteX5" fmla="*/ 282722 w 1022336"/>
                  <a:gd name="connsiteY5" fmla="*/ 1575323 h 1575323"/>
                  <a:gd name="connsiteX6" fmla="*/ 334 w 1022336"/>
                  <a:gd name="connsiteY6" fmla="*/ 802182 h 1575323"/>
                  <a:gd name="connsiteX7" fmla="*/ 141528 w 1022336"/>
                  <a:gd name="connsiteY7" fmla="*/ 802182 h 1575323"/>
                  <a:gd name="connsiteX8" fmla="*/ 282722 w 1022336"/>
                  <a:gd name="connsiteY8" fmla="*/ 1434129 h 1575323"/>
                  <a:gd name="connsiteX9" fmla="*/ 423916 w 1022336"/>
                  <a:gd name="connsiteY9" fmla="*/ 802182 h 1575323"/>
                  <a:gd name="connsiteX10" fmla="*/ 282722 w 1022336"/>
                  <a:gd name="connsiteY10" fmla="*/ 170235 h 1575323"/>
                  <a:gd name="connsiteX11" fmla="*/ 141528 w 1022336"/>
                  <a:gd name="connsiteY11" fmla="*/ 802182 h 1575323"/>
                  <a:gd name="connsiteX0" fmla="*/ 334 w 1022336"/>
                  <a:gd name="connsiteY0" fmla="*/ 802182 h 1575323"/>
                  <a:gd name="connsiteX1" fmla="*/ 238606 w 1022336"/>
                  <a:gd name="connsiteY1" fmla="*/ 4978 h 1575323"/>
                  <a:gd name="connsiteX2" fmla="*/ 786837 w 1022336"/>
                  <a:gd name="connsiteY2" fmla="*/ 0 h 1575323"/>
                  <a:gd name="connsiteX3" fmla="*/ 1022310 w 1022336"/>
                  <a:gd name="connsiteY3" fmla="*/ 742024 h 1575323"/>
                  <a:gd name="connsiteX4" fmla="*/ 776473 w 1022336"/>
                  <a:gd name="connsiteY4" fmla="*/ 1572444 h 1575323"/>
                  <a:gd name="connsiteX5" fmla="*/ 282722 w 1022336"/>
                  <a:gd name="connsiteY5" fmla="*/ 1575323 h 1575323"/>
                  <a:gd name="connsiteX6" fmla="*/ 334 w 1022336"/>
                  <a:gd name="connsiteY6" fmla="*/ 802182 h 1575323"/>
                  <a:gd name="connsiteX7" fmla="*/ 141528 w 1022336"/>
                  <a:gd name="connsiteY7" fmla="*/ 802182 h 1575323"/>
                  <a:gd name="connsiteX8" fmla="*/ 264615 w 1022336"/>
                  <a:gd name="connsiteY8" fmla="*/ 1358683 h 1575323"/>
                  <a:gd name="connsiteX9" fmla="*/ 423916 w 1022336"/>
                  <a:gd name="connsiteY9" fmla="*/ 802182 h 1575323"/>
                  <a:gd name="connsiteX10" fmla="*/ 282722 w 1022336"/>
                  <a:gd name="connsiteY10" fmla="*/ 170235 h 1575323"/>
                  <a:gd name="connsiteX11" fmla="*/ 141528 w 1022336"/>
                  <a:gd name="connsiteY11" fmla="*/ 802182 h 1575323"/>
                  <a:gd name="connsiteX0" fmla="*/ 334 w 1022336"/>
                  <a:gd name="connsiteY0" fmla="*/ 802182 h 1575323"/>
                  <a:gd name="connsiteX1" fmla="*/ 238606 w 1022336"/>
                  <a:gd name="connsiteY1" fmla="*/ 4978 h 1575323"/>
                  <a:gd name="connsiteX2" fmla="*/ 786837 w 1022336"/>
                  <a:gd name="connsiteY2" fmla="*/ 0 h 1575323"/>
                  <a:gd name="connsiteX3" fmla="*/ 1022310 w 1022336"/>
                  <a:gd name="connsiteY3" fmla="*/ 742024 h 1575323"/>
                  <a:gd name="connsiteX4" fmla="*/ 776473 w 1022336"/>
                  <a:gd name="connsiteY4" fmla="*/ 1572444 h 1575323"/>
                  <a:gd name="connsiteX5" fmla="*/ 282722 w 1022336"/>
                  <a:gd name="connsiteY5" fmla="*/ 1575323 h 1575323"/>
                  <a:gd name="connsiteX6" fmla="*/ 334 w 1022336"/>
                  <a:gd name="connsiteY6" fmla="*/ 802182 h 1575323"/>
                  <a:gd name="connsiteX7" fmla="*/ 141528 w 1022336"/>
                  <a:gd name="connsiteY7" fmla="*/ 802182 h 1575323"/>
                  <a:gd name="connsiteX8" fmla="*/ 264615 w 1022336"/>
                  <a:gd name="connsiteY8" fmla="*/ 1358683 h 1575323"/>
                  <a:gd name="connsiteX9" fmla="*/ 423916 w 1022336"/>
                  <a:gd name="connsiteY9" fmla="*/ 802182 h 1575323"/>
                  <a:gd name="connsiteX10" fmla="*/ 258579 w 1022336"/>
                  <a:gd name="connsiteY10" fmla="*/ 227573 h 1575323"/>
                  <a:gd name="connsiteX11" fmla="*/ 141528 w 1022336"/>
                  <a:gd name="connsiteY11" fmla="*/ 802182 h 1575323"/>
                  <a:gd name="connsiteX0" fmla="*/ 334 w 1022336"/>
                  <a:gd name="connsiteY0" fmla="*/ 802182 h 1575323"/>
                  <a:gd name="connsiteX1" fmla="*/ 238606 w 1022336"/>
                  <a:gd name="connsiteY1" fmla="*/ 4978 h 1575323"/>
                  <a:gd name="connsiteX2" fmla="*/ 786837 w 1022336"/>
                  <a:gd name="connsiteY2" fmla="*/ 0 h 1575323"/>
                  <a:gd name="connsiteX3" fmla="*/ 1022310 w 1022336"/>
                  <a:gd name="connsiteY3" fmla="*/ 742024 h 1575323"/>
                  <a:gd name="connsiteX4" fmla="*/ 776473 w 1022336"/>
                  <a:gd name="connsiteY4" fmla="*/ 1572444 h 1575323"/>
                  <a:gd name="connsiteX5" fmla="*/ 282722 w 1022336"/>
                  <a:gd name="connsiteY5" fmla="*/ 1575323 h 1575323"/>
                  <a:gd name="connsiteX6" fmla="*/ 334 w 1022336"/>
                  <a:gd name="connsiteY6" fmla="*/ 802182 h 1575323"/>
                  <a:gd name="connsiteX7" fmla="*/ 141528 w 1022336"/>
                  <a:gd name="connsiteY7" fmla="*/ 802182 h 1575323"/>
                  <a:gd name="connsiteX8" fmla="*/ 264615 w 1022336"/>
                  <a:gd name="connsiteY8" fmla="*/ 1358683 h 1575323"/>
                  <a:gd name="connsiteX9" fmla="*/ 538594 w 1022336"/>
                  <a:gd name="connsiteY9" fmla="*/ 775022 h 1575323"/>
                  <a:gd name="connsiteX10" fmla="*/ 258579 w 1022336"/>
                  <a:gd name="connsiteY10" fmla="*/ 227573 h 1575323"/>
                  <a:gd name="connsiteX11" fmla="*/ 141528 w 1022336"/>
                  <a:gd name="connsiteY11" fmla="*/ 802182 h 1575323"/>
                  <a:gd name="connsiteX0" fmla="*/ 334 w 1022336"/>
                  <a:gd name="connsiteY0" fmla="*/ 802182 h 1575323"/>
                  <a:gd name="connsiteX1" fmla="*/ 238606 w 1022336"/>
                  <a:gd name="connsiteY1" fmla="*/ 4978 h 1575323"/>
                  <a:gd name="connsiteX2" fmla="*/ 786837 w 1022336"/>
                  <a:gd name="connsiteY2" fmla="*/ 0 h 1575323"/>
                  <a:gd name="connsiteX3" fmla="*/ 1022310 w 1022336"/>
                  <a:gd name="connsiteY3" fmla="*/ 742024 h 1575323"/>
                  <a:gd name="connsiteX4" fmla="*/ 776473 w 1022336"/>
                  <a:gd name="connsiteY4" fmla="*/ 1572444 h 1575323"/>
                  <a:gd name="connsiteX5" fmla="*/ 282722 w 1022336"/>
                  <a:gd name="connsiteY5" fmla="*/ 1575323 h 1575323"/>
                  <a:gd name="connsiteX6" fmla="*/ 334 w 1022336"/>
                  <a:gd name="connsiteY6" fmla="*/ 802182 h 1575323"/>
                  <a:gd name="connsiteX7" fmla="*/ 141528 w 1022336"/>
                  <a:gd name="connsiteY7" fmla="*/ 802182 h 1575323"/>
                  <a:gd name="connsiteX8" fmla="*/ 264615 w 1022336"/>
                  <a:gd name="connsiteY8" fmla="*/ 1358683 h 1575323"/>
                  <a:gd name="connsiteX9" fmla="*/ 451077 w 1022336"/>
                  <a:gd name="connsiteY9" fmla="*/ 765968 h 1575323"/>
                  <a:gd name="connsiteX10" fmla="*/ 258579 w 1022336"/>
                  <a:gd name="connsiteY10" fmla="*/ 227573 h 1575323"/>
                  <a:gd name="connsiteX11" fmla="*/ 141528 w 1022336"/>
                  <a:gd name="connsiteY11" fmla="*/ 802182 h 15753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22336" h="1575323">
                    <a:moveTo>
                      <a:pt x="334" y="802182"/>
                    </a:moveTo>
                    <a:cubicBezTo>
                      <a:pt x="-7019" y="540458"/>
                      <a:pt x="108025" y="135154"/>
                      <a:pt x="238606" y="4978"/>
                    </a:cubicBezTo>
                    <a:cubicBezTo>
                      <a:pt x="369187" y="-872"/>
                      <a:pt x="618463" y="6608"/>
                      <a:pt x="786837" y="0"/>
                    </a:cubicBezTo>
                    <a:cubicBezTo>
                      <a:pt x="940280" y="112795"/>
                      <a:pt x="1024037" y="479950"/>
                      <a:pt x="1022310" y="742024"/>
                    </a:cubicBezTo>
                    <a:cubicBezTo>
                      <a:pt x="1020583" y="1004098"/>
                      <a:pt x="927017" y="1342352"/>
                      <a:pt x="776473" y="1572444"/>
                    </a:cubicBezTo>
                    <a:cubicBezTo>
                      <a:pt x="610959" y="1575525"/>
                      <a:pt x="470925" y="1570413"/>
                      <a:pt x="282722" y="1575323"/>
                    </a:cubicBezTo>
                    <a:cubicBezTo>
                      <a:pt x="136768" y="1459520"/>
                      <a:pt x="7687" y="1063906"/>
                      <a:pt x="334" y="802182"/>
                    </a:cubicBezTo>
                    <a:close/>
                    <a:moveTo>
                      <a:pt x="141528" y="802182"/>
                    </a:moveTo>
                    <a:cubicBezTo>
                      <a:pt x="142534" y="990700"/>
                      <a:pt x="213024" y="1364719"/>
                      <a:pt x="264615" y="1358683"/>
                    </a:cubicBezTo>
                    <a:cubicBezTo>
                      <a:pt x="316207" y="1352647"/>
                      <a:pt x="451077" y="1114983"/>
                      <a:pt x="451077" y="765968"/>
                    </a:cubicBezTo>
                    <a:cubicBezTo>
                      <a:pt x="451077" y="416953"/>
                      <a:pt x="310171" y="221537"/>
                      <a:pt x="258579" y="227573"/>
                    </a:cubicBezTo>
                    <a:cubicBezTo>
                      <a:pt x="206988" y="233609"/>
                      <a:pt x="140522" y="613664"/>
                      <a:pt x="141528" y="802182"/>
                    </a:cubicBezTo>
                    <a:close/>
                  </a:path>
                </a:pathLst>
              </a:custGeom>
              <a:gradFill>
                <a:gsLst>
                  <a:gs pos="50000">
                    <a:srgbClr val="61ADD1"/>
                  </a:gs>
                  <a:gs pos="50000">
                    <a:srgbClr val="3999C6"/>
                  </a:gs>
                </a:gsLst>
                <a:lin ang="5400000" scaled="1"/>
              </a:gradFill>
              <a:ln w="3175">
                <a:noFill/>
              </a:ln>
            </p:spPr>
            <p:style>
              <a:lnRef idx="2">
                <a:schemeClr val="accent1"/>
              </a:lnRef>
              <a:fillRef idx="1">
                <a:schemeClr val="lt1"/>
              </a:fillRef>
              <a:effectRef idx="0">
                <a:schemeClr val="accent1"/>
              </a:effectRef>
              <a:fontRef idx="minor">
                <a:schemeClr val="dk1"/>
              </a:fontRef>
            </p:style>
            <p:txBody>
              <a:bodyPr wrap="square" rtlCol="0" anchor="ctr">
                <a:noAutofit/>
              </a:bodyPr>
              <a:lstStyle/>
              <a:p>
                <a:pPr algn="ctr" defTabSz="913505" eaLnBrk="0" fontAlgn="base" hangingPunct="0">
                  <a:spcBef>
                    <a:spcPct val="0"/>
                  </a:spcBef>
                  <a:spcAft>
                    <a:spcPct val="0"/>
                  </a:spcAft>
                </a:pPr>
                <a:endParaRPr lang="en-US" sz="100" dirty="0">
                  <a:solidFill>
                    <a:prstClr val="white"/>
                  </a:solidFill>
                  <a:latin typeface="OCR A Extended" panose="02010509020102010303" pitchFamily="50" charset="0"/>
                </a:endParaRPr>
              </a:p>
            </p:txBody>
          </p:sp>
          <p:sp>
            <p:nvSpPr>
              <p:cNvPr id="64" name="Oval 63"/>
              <p:cNvSpPr/>
              <p:nvPr/>
            </p:nvSpPr>
            <p:spPr>
              <a:xfrm>
                <a:off x="8870781" y="2759551"/>
                <a:ext cx="149814" cy="479652"/>
              </a:xfrm>
              <a:prstGeom prst="ellipse">
                <a:avLst/>
              </a:prstGeom>
              <a:solidFill>
                <a:srgbClr val="0071C6"/>
              </a:solidFill>
              <a:ln w="3175">
                <a:noFill/>
              </a:ln>
            </p:spPr>
            <p:style>
              <a:lnRef idx="2">
                <a:schemeClr val="accent1"/>
              </a:lnRef>
              <a:fillRef idx="1">
                <a:schemeClr val="lt1"/>
              </a:fillRef>
              <a:effectRef idx="0">
                <a:schemeClr val="accent1"/>
              </a:effectRef>
              <a:fontRef idx="minor">
                <a:schemeClr val="dk1"/>
              </a:fontRef>
            </p:style>
            <p:txBody>
              <a:bodyPr wrap="square" rtlCol="0" anchor="ctr">
                <a:noAutofit/>
              </a:bodyPr>
              <a:lstStyle/>
              <a:p>
                <a:pPr algn="ctr" defTabSz="913505" eaLnBrk="0" fontAlgn="base" hangingPunct="0">
                  <a:spcBef>
                    <a:spcPct val="0"/>
                  </a:spcBef>
                  <a:spcAft>
                    <a:spcPct val="0"/>
                  </a:spcAft>
                </a:pPr>
                <a:endParaRPr lang="en-US" sz="100" dirty="0">
                  <a:solidFill>
                    <a:prstClr val="black"/>
                  </a:solidFill>
                  <a:latin typeface="OCR A Extended" panose="02010509020102010303" pitchFamily="50" charset="0"/>
                </a:endParaRPr>
              </a:p>
            </p:txBody>
          </p:sp>
          <p:sp>
            <p:nvSpPr>
              <p:cNvPr id="65" name="Freeform 64"/>
              <p:cNvSpPr/>
              <p:nvPr/>
            </p:nvSpPr>
            <p:spPr>
              <a:xfrm>
                <a:off x="8525770" y="2822071"/>
                <a:ext cx="465649" cy="363202"/>
              </a:xfrm>
              <a:custGeom>
                <a:avLst/>
                <a:gdLst>
                  <a:gd name="connsiteX0" fmla="*/ 1542107 w 1632641"/>
                  <a:gd name="connsiteY0" fmla="*/ 0 h 1385180"/>
                  <a:gd name="connsiteX1" fmla="*/ 0 w 1632641"/>
                  <a:gd name="connsiteY1" fmla="*/ 0 h 1385180"/>
                  <a:gd name="connsiteX2" fmla="*/ 0 w 1632641"/>
                  <a:gd name="connsiteY2" fmla="*/ 1385180 h 1385180"/>
                  <a:gd name="connsiteX3" fmla="*/ 1632641 w 1632641"/>
                  <a:gd name="connsiteY3" fmla="*/ 1385180 h 1385180"/>
                  <a:gd name="connsiteX4" fmla="*/ 1542107 w 1632641"/>
                  <a:gd name="connsiteY4" fmla="*/ 0 h 1385180"/>
                  <a:gd name="connsiteX0" fmla="*/ 1636803 w 1636803"/>
                  <a:gd name="connsiteY0" fmla="*/ 0 h 1411813"/>
                  <a:gd name="connsiteX1" fmla="*/ 0 w 1636803"/>
                  <a:gd name="connsiteY1" fmla="*/ 26633 h 1411813"/>
                  <a:gd name="connsiteX2" fmla="*/ 0 w 1636803"/>
                  <a:gd name="connsiteY2" fmla="*/ 1411813 h 1411813"/>
                  <a:gd name="connsiteX3" fmla="*/ 1632641 w 1636803"/>
                  <a:gd name="connsiteY3" fmla="*/ 1411813 h 1411813"/>
                  <a:gd name="connsiteX4" fmla="*/ 1636803 w 1636803"/>
                  <a:gd name="connsiteY4" fmla="*/ 0 h 1411813"/>
                  <a:gd name="connsiteX0" fmla="*/ 1636803 w 1755578"/>
                  <a:gd name="connsiteY0" fmla="*/ 0 h 1411813"/>
                  <a:gd name="connsiteX1" fmla="*/ 0 w 1755578"/>
                  <a:gd name="connsiteY1" fmla="*/ 26633 h 1411813"/>
                  <a:gd name="connsiteX2" fmla="*/ 0 w 1755578"/>
                  <a:gd name="connsiteY2" fmla="*/ 1411813 h 1411813"/>
                  <a:gd name="connsiteX3" fmla="*/ 1632641 w 1755578"/>
                  <a:gd name="connsiteY3" fmla="*/ 1411813 h 1411813"/>
                  <a:gd name="connsiteX4" fmla="*/ 1628845 w 1755578"/>
                  <a:gd name="connsiteY4" fmla="*/ 700049 h 1411813"/>
                  <a:gd name="connsiteX5" fmla="*/ 1636803 w 1755578"/>
                  <a:gd name="connsiteY5" fmla="*/ 0 h 1411813"/>
                  <a:gd name="connsiteX0" fmla="*/ 1636803 w 1856181"/>
                  <a:gd name="connsiteY0" fmla="*/ 0 h 1411813"/>
                  <a:gd name="connsiteX1" fmla="*/ 0 w 1856181"/>
                  <a:gd name="connsiteY1" fmla="*/ 26633 h 1411813"/>
                  <a:gd name="connsiteX2" fmla="*/ 0 w 1856181"/>
                  <a:gd name="connsiteY2" fmla="*/ 1411813 h 1411813"/>
                  <a:gd name="connsiteX3" fmla="*/ 1632641 w 1856181"/>
                  <a:gd name="connsiteY3" fmla="*/ 1411813 h 1411813"/>
                  <a:gd name="connsiteX4" fmla="*/ 1850787 w 1856181"/>
                  <a:gd name="connsiteY4" fmla="*/ 655660 h 1411813"/>
                  <a:gd name="connsiteX5" fmla="*/ 1636803 w 1856181"/>
                  <a:gd name="connsiteY5" fmla="*/ 0 h 1411813"/>
                  <a:gd name="connsiteX0" fmla="*/ 1636803 w 1857312"/>
                  <a:gd name="connsiteY0" fmla="*/ 0 h 1411813"/>
                  <a:gd name="connsiteX1" fmla="*/ 0 w 1857312"/>
                  <a:gd name="connsiteY1" fmla="*/ 26633 h 1411813"/>
                  <a:gd name="connsiteX2" fmla="*/ 0 w 1857312"/>
                  <a:gd name="connsiteY2" fmla="*/ 1411813 h 1411813"/>
                  <a:gd name="connsiteX3" fmla="*/ 1632641 w 1857312"/>
                  <a:gd name="connsiteY3" fmla="*/ 1411813 h 1411813"/>
                  <a:gd name="connsiteX4" fmla="*/ 1850787 w 1857312"/>
                  <a:gd name="connsiteY4" fmla="*/ 655660 h 1411813"/>
                  <a:gd name="connsiteX5" fmla="*/ 1636803 w 1857312"/>
                  <a:gd name="connsiteY5" fmla="*/ 0 h 1411813"/>
                  <a:gd name="connsiteX0" fmla="*/ 1636803 w 1857312"/>
                  <a:gd name="connsiteY0" fmla="*/ 0 h 1411813"/>
                  <a:gd name="connsiteX1" fmla="*/ 0 w 1857312"/>
                  <a:gd name="connsiteY1" fmla="*/ 26633 h 1411813"/>
                  <a:gd name="connsiteX2" fmla="*/ 0 w 1857312"/>
                  <a:gd name="connsiteY2" fmla="*/ 1411813 h 1411813"/>
                  <a:gd name="connsiteX3" fmla="*/ 1632641 w 1857312"/>
                  <a:gd name="connsiteY3" fmla="*/ 1411813 h 1411813"/>
                  <a:gd name="connsiteX4" fmla="*/ 1850787 w 1857312"/>
                  <a:gd name="connsiteY4" fmla="*/ 655660 h 1411813"/>
                  <a:gd name="connsiteX5" fmla="*/ 1636803 w 1857312"/>
                  <a:gd name="connsiteY5" fmla="*/ 0 h 1411813"/>
                  <a:gd name="connsiteX0" fmla="*/ 1636803 w 1851869"/>
                  <a:gd name="connsiteY0" fmla="*/ 0 h 1411813"/>
                  <a:gd name="connsiteX1" fmla="*/ 0 w 1851869"/>
                  <a:gd name="connsiteY1" fmla="*/ 26633 h 1411813"/>
                  <a:gd name="connsiteX2" fmla="*/ 0 w 1851869"/>
                  <a:gd name="connsiteY2" fmla="*/ 1411813 h 1411813"/>
                  <a:gd name="connsiteX3" fmla="*/ 1632641 w 1851869"/>
                  <a:gd name="connsiteY3" fmla="*/ 1411813 h 1411813"/>
                  <a:gd name="connsiteX4" fmla="*/ 1850787 w 1851869"/>
                  <a:gd name="connsiteY4" fmla="*/ 655660 h 1411813"/>
                  <a:gd name="connsiteX5" fmla="*/ 1636803 w 1851869"/>
                  <a:gd name="connsiteY5" fmla="*/ 0 h 1411813"/>
                  <a:gd name="connsiteX0" fmla="*/ 1636803 w 1772302"/>
                  <a:gd name="connsiteY0" fmla="*/ 0 h 1411813"/>
                  <a:gd name="connsiteX1" fmla="*/ 0 w 1772302"/>
                  <a:gd name="connsiteY1" fmla="*/ 26633 h 1411813"/>
                  <a:gd name="connsiteX2" fmla="*/ 0 w 1772302"/>
                  <a:gd name="connsiteY2" fmla="*/ 1411813 h 1411813"/>
                  <a:gd name="connsiteX3" fmla="*/ 1632641 w 1772302"/>
                  <a:gd name="connsiteY3" fmla="*/ 1411813 h 1411813"/>
                  <a:gd name="connsiteX4" fmla="*/ 1744298 w 1772302"/>
                  <a:gd name="connsiteY4" fmla="*/ 658396 h 1411813"/>
                  <a:gd name="connsiteX5" fmla="*/ 1636803 w 1772302"/>
                  <a:gd name="connsiteY5" fmla="*/ 0 h 1411813"/>
                  <a:gd name="connsiteX0" fmla="*/ 1636803 w 1765985"/>
                  <a:gd name="connsiteY0" fmla="*/ 0 h 1411813"/>
                  <a:gd name="connsiteX1" fmla="*/ 0 w 1765985"/>
                  <a:gd name="connsiteY1" fmla="*/ 26633 h 1411813"/>
                  <a:gd name="connsiteX2" fmla="*/ 0 w 1765985"/>
                  <a:gd name="connsiteY2" fmla="*/ 1411813 h 1411813"/>
                  <a:gd name="connsiteX3" fmla="*/ 1632641 w 1765985"/>
                  <a:gd name="connsiteY3" fmla="*/ 1411813 h 1411813"/>
                  <a:gd name="connsiteX4" fmla="*/ 1744298 w 1765985"/>
                  <a:gd name="connsiteY4" fmla="*/ 658396 h 1411813"/>
                  <a:gd name="connsiteX5" fmla="*/ 1636803 w 1765985"/>
                  <a:gd name="connsiteY5" fmla="*/ 0 h 1411813"/>
                  <a:gd name="connsiteX0" fmla="*/ 1636803 w 1745055"/>
                  <a:gd name="connsiteY0" fmla="*/ 0 h 1411813"/>
                  <a:gd name="connsiteX1" fmla="*/ 0 w 1745055"/>
                  <a:gd name="connsiteY1" fmla="*/ 26633 h 1411813"/>
                  <a:gd name="connsiteX2" fmla="*/ 0 w 1745055"/>
                  <a:gd name="connsiteY2" fmla="*/ 1411813 h 1411813"/>
                  <a:gd name="connsiteX3" fmla="*/ 1632641 w 1745055"/>
                  <a:gd name="connsiteY3" fmla="*/ 1411813 h 1411813"/>
                  <a:gd name="connsiteX4" fmla="*/ 1744298 w 1745055"/>
                  <a:gd name="connsiteY4" fmla="*/ 658396 h 1411813"/>
                  <a:gd name="connsiteX5" fmla="*/ 1636803 w 1745055"/>
                  <a:gd name="connsiteY5" fmla="*/ 0 h 1411813"/>
                  <a:gd name="connsiteX0" fmla="*/ 1636803 w 1745055"/>
                  <a:gd name="connsiteY0" fmla="*/ 0 h 1411813"/>
                  <a:gd name="connsiteX1" fmla="*/ 0 w 1745055"/>
                  <a:gd name="connsiteY1" fmla="*/ 26633 h 1411813"/>
                  <a:gd name="connsiteX2" fmla="*/ 0 w 1745055"/>
                  <a:gd name="connsiteY2" fmla="*/ 1411813 h 1411813"/>
                  <a:gd name="connsiteX3" fmla="*/ 1632641 w 1745055"/>
                  <a:gd name="connsiteY3" fmla="*/ 1411813 h 1411813"/>
                  <a:gd name="connsiteX4" fmla="*/ 1744298 w 1745055"/>
                  <a:gd name="connsiteY4" fmla="*/ 658396 h 1411813"/>
                  <a:gd name="connsiteX5" fmla="*/ 1636803 w 1745055"/>
                  <a:gd name="connsiteY5" fmla="*/ 0 h 1411813"/>
                  <a:gd name="connsiteX0" fmla="*/ 1636803 w 1744899"/>
                  <a:gd name="connsiteY0" fmla="*/ 0 h 1411813"/>
                  <a:gd name="connsiteX1" fmla="*/ 0 w 1744899"/>
                  <a:gd name="connsiteY1" fmla="*/ 26633 h 1411813"/>
                  <a:gd name="connsiteX2" fmla="*/ 0 w 1744899"/>
                  <a:gd name="connsiteY2" fmla="*/ 1411813 h 1411813"/>
                  <a:gd name="connsiteX3" fmla="*/ 1632641 w 1744899"/>
                  <a:gd name="connsiteY3" fmla="*/ 1411813 h 1411813"/>
                  <a:gd name="connsiteX4" fmla="*/ 1744298 w 1744899"/>
                  <a:gd name="connsiteY4" fmla="*/ 658396 h 1411813"/>
                  <a:gd name="connsiteX5" fmla="*/ 1636803 w 1744899"/>
                  <a:gd name="connsiteY5" fmla="*/ 0 h 1411813"/>
                  <a:gd name="connsiteX0" fmla="*/ 1636803 w 1744899"/>
                  <a:gd name="connsiteY0" fmla="*/ 0 h 1411813"/>
                  <a:gd name="connsiteX1" fmla="*/ 0 w 1744899"/>
                  <a:gd name="connsiteY1" fmla="*/ 26633 h 1411813"/>
                  <a:gd name="connsiteX2" fmla="*/ 0 w 1744899"/>
                  <a:gd name="connsiteY2" fmla="*/ 1411813 h 1411813"/>
                  <a:gd name="connsiteX3" fmla="*/ 1632641 w 1744899"/>
                  <a:gd name="connsiteY3" fmla="*/ 1411813 h 1411813"/>
                  <a:gd name="connsiteX4" fmla="*/ 1744298 w 1744899"/>
                  <a:gd name="connsiteY4" fmla="*/ 658396 h 1411813"/>
                  <a:gd name="connsiteX5" fmla="*/ 1636803 w 1744899"/>
                  <a:gd name="connsiteY5" fmla="*/ 0 h 1411813"/>
                  <a:gd name="connsiteX0" fmla="*/ 1636803 w 1744899"/>
                  <a:gd name="connsiteY0" fmla="*/ 0 h 1411813"/>
                  <a:gd name="connsiteX1" fmla="*/ 0 w 1744899"/>
                  <a:gd name="connsiteY1" fmla="*/ 26633 h 1411813"/>
                  <a:gd name="connsiteX2" fmla="*/ 0 w 1744899"/>
                  <a:gd name="connsiteY2" fmla="*/ 1411813 h 1411813"/>
                  <a:gd name="connsiteX3" fmla="*/ 1632641 w 1744899"/>
                  <a:gd name="connsiteY3" fmla="*/ 1411813 h 1411813"/>
                  <a:gd name="connsiteX4" fmla="*/ 1744298 w 1744899"/>
                  <a:gd name="connsiteY4" fmla="*/ 658396 h 1411813"/>
                  <a:gd name="connsiteX5" fmla="*/ 1636803 w 1744899"/>
                  <a:gd name="connsiteY5" fmla="*/ 0 h 1411813"/>
                  <a:gd name="connsiteX0" fmla="*/ 1636803 w 1744899"/>
                  <a:gd name="connsiteY0" fmla="*/ 0 h 1411813"/>
                  <a:gd name="connsiteX1" fmla="*/ 0 w 1744899"/>
                  <a:gd name="connsiteY1" fmla="*/ 26633 h 1411813"/>
                  <a:gd name="connsiteX2" fmla="*/ 0 w 1744899"/>
                  <a:gd name="connsiteY2" fmla="*/ 1411813 h 1411813"/>
                  <a:gd name="connsiteX3" fmla="*/ 1632641 w 1744899"/>
                  <a:gd name="connsiteY3" fmla="*/ 1411813 h 1411813"/>
                  <a:gd name="connsiteX4" fmla="*/ 1744298 w 1744899"/>
                  <a:gd name="connsiteY4" fmla="*/ 658396 h 1411813"/>
                  <a:gd name="connsiteX5" fmla="*/ 1636803 w 1744899"/>
                  <a:gd name="connsiteY5" fmla="*/ 0 h 1411813"/>
                  <a:gd name="connsiteX0" fmla="*/ 1636803 w 1744348"/>
                  <a:gd name="connsiteY0" fmla="*/ 0 h 1411813"/>
                  <a:gd name="connsiteX1" fmla="*/ 0 w 1744348"/>
                  <a:gd name="connsiteY1" fmla="*/ 26633 h 1411813"/>
                  <a:gd name="connsiteX2" fmla="*/ 0 w 1744348"/>
                  <a:gd name="connsiteY2" fmla="*/ 1411813 h 1411813"/>
                  <a:gd name="connsiteX3" fmla="*/ 1632641 w 1744348"/>
                  <a:gd name="connsiteY3" fmla="*/ 1411813 h 1411813"/>
                  <a:gd name="connsiteX4" fmla="*/ 1744298 w 1744348"/>
                  <a:gd name="connsiteY4" fmla="*/ 658396 h 1411813"/>
                  <a:gd name="connsiteX5" fmla="*/ 1636803 w 1744348"/>
                  <a:gd name="connsiteY5" fmla="*/ 0 h 1411813"/>
                  <a:gd name="connsiteX0" fmla="*/ 1636803 w 1750329"/>
                  <a:gd name="connsiteY0" fmla="*/ 0 h 1411813"/>
                  <a:gd name="connsiteX1" fmla="*/ 0 w 1750329"/>
                  <a:gd name="connsiteY1" fmla="*/ 26633 h 1411813"/>
                  <a:gd name="connsiteX2" fmla="*/ 0 w 1750329"/>
                  <a:gd name="connsiteY2" fmla="*/ 1411813 h 1411813"/>
                  <a:gd name="connsiteX3" fmla="*/ 1632641 w 1750329"/>
                  <a:gd name="connsiteY3" fmla="*/ 1411813 h 1411813"/>
                  <a:gd name="connsiteX4" fmla="*/ 1750298 w 1750329"/>
                  <a:gd name="connsiteY4" fmla="*/ 661131 h 1411813"/>
                  <a:gd name="connsiteX5" fmla="*/ 1636803 w 1750329"/>
                  <a:gd name="connsiteY5" fmla="*/ 0 h 14118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50329" h="1411813">
                    <a:moveTo>
                      <a:pt x="1636803" y="0"/>
                    </a:moveTo>
                    <a:lnTo>
                      <a:pt x="0" y="26633"/>
                    </a:lnTo>
                    <a:lnTo>
                      <a:pt x="0" y="1411813"/>
                    </a:lnTo>
                    <a:lnTo>
                      <a:pt x="1632641" y="1411813"/>
                    </a:lnTo>
                    <a:cubicBezTo>
                      <a:pt x="1732361" y="1270024"/>
                      <a:pt x="1749523" y="772146"/>
                      <a:pt x="1750298" y="661131"/>
                    </a:cubicBezTo>
                    <a:cubicBezTo>
                      <a:pt x="1751073" y="550116"/>
                      <a:pt x="1738184" y="176612"/>
                      <a:pt x="1636803" y="0"/>
                    </a:cubicBezTo>
                    <a:close/>
                  </a:path>
                </a:pathLst>
              </a:custGeom>
              <a:gradFill>
                <a:gsLst>
                  <a:gs pos="50000">
                    <a:srgbClr val="7AC3E1"/>
                  </a:gs>
                  <a:gs pos="50000">
                    <a:srgbClr val="59B4D9"/>
                  </a:gs>
                </a:gsLst>
                <a:lin ang="5400000" scaled="1"/>
              </a:gradFill>
              <a:ln w="3175">
                <a:noFill/>
              </a:ln>
            </p:spPr>
            <p:style>
              <a:lnRef idx="2">
                <a:schemeClr val="accent1"/>
              </a:lnRef>
              <a:fillRef idx="1">
                <a:schemeClr val="lt1"/>
              </a:fillRef>
              <a:effectRef idx="0">
                <a:schemeClr val="accent1"/>
              </a:effectRef>
              <a:fontRef idx="minor">
                <a:schemeClr val="dk1"/>
              </a:fontRef>
            </p:style>
            <p:txBody>
              <a:bodyPr wrap="square" rtlCol="0" anchor="ctr">
                <a:noAutofit/>
              </a:bodyPr>
              <a:lstStyle/>
              <a:p>
                <a:pPr algn="ctr" defTabSz="913505" eaLnBrk="0" fontAlgn="base" hangingPunct="0">
                  <a:spcBef>
                    <a:spcPct val="0"/>
                  </a:spcBef>
                  <a:spcAft>
                    <a:spcPct val="0"/>
                  </a:spcAft>
                </a:pPr>
                <a:endParaRPr lang="en-US" sz="100" dirty="0">
                  <a:solidFill>
                    <a:prstClr val="white"/>
                  </a:solidFill>
                  <a:latin typeface="OCR A Extended" panose="02010509020102010303" pitchFamily="50" charset="0"/>
                </a:endParaRPr>
              </a:p>
            </p:txBody>
          </p:sp>
          <p:grpSp>
            <p:nvGrpSpPr>
              <p:cNvPr id="66" name="Group 65"/>
              <p:cNvGrpSpPr/>
              <p:nvPr/>
            </p:nvGrpSpPr>
            <p:grpSpPr>
              <a:xfrm>
                <a:off x="8270672" y="2767517"/>
                <a:ext cx="318885" cy="479652"/>
                <a:chOff x="7112065" y="1311128"/>
                <a:chExt cx="1047313" cy="1575323"/>
              </a:xfrm>
            </p:grpSpPr>
            <p:sp>
              <p:nvSpPr>
                <p:cNvPr id="67" name="Donut 20"/>
                <p:cNvSpPr/>
                <p:nvPr/>
              </p:nvSpPr>
              <p:spPr>
                <a:xfrm>
                  <a:off x="7137042" y="1311128"/>
                  <a:ext cx="1022336" cy="1575323"/>
                </a:xfrm>
                <a:custGeom>
                  <a:avLst/>
                  <a:gdLst>
                    <a:gd name="connsiteX0" fmla="*/ 0 w 564776"/>
                    <a:gd name="connsiteY0" fmla="*/ 773141 h 1546282"/>
                    <a:gd name="connsiteX1" fmla="*/ 282388 w 564776"/>
                    <a:gd name="connsiteY1" fmla="*/ 0 h 1546282"/>
                    <a:gd name="connsiteX2" fmla="*/ 564776 w 564776"/>
                    <a:gd name="connsiteY2" fmla="*/ 773141 h 1546282"/>
                    <a:gd name="connsiteX3" fmla="*/ 282388 w 564776"/>
                    <a:gd name="connsiteY3" fmla="*/ 1546282 h 1546282"/>
                    <a:gd name="connsiteX4" fmla="*/ 0 w 564776"/>
                    <a:gd name="connsiteY4" fmla="*/ 773141 h 1546282"/>
                    <a:gd name="connsiteX5" fmla="*/ 141194 w 564776"/>
                    <a:gd name="connsiteY5" fmla="*/ 773141 h 1546282"/>
                    <a:gd name="connsiteX6" fmla="*/ 282388 w 564776"/>
                    <a:gd name="connsiteY6" fmla="*/ 1405088 h 1546282"/>
                    <a:gd name="connsiteX7" fmla="*/ 423582 w 564776"/>
                    <a:gd name="connsiteY7" fmla="*/ 773141 h 1546282"/>
                    <a:gd name="connsiteX8" fmla="*/ 282388 w 564776"/>
                    <a:gd name="connsiteY8" fmla="*/ 141194 h 1546282"/>
                    <a:gd name="connsiteX9" fmla="*/ 141194 w 564776"/>
                    <a:gd name="connsiteY9" fmla="*/ 773141 h 1546282"/>
                    <a:gd name="connsiteX0" fmla="*/ 0 w 1021976"/>
                    <a:gd name="connsiteY0" fmla="*/ 773388 h 1546735"/>
                    <a:gd name="connsiteX1" fmla="*/ 282388 w 1021976"/>
                    <a:gd name="connsiteY1" fmla="*/ 247 h 1546735"/>
                    <a:gd name="connsiteX2" fmla="*/ 1021976 w 1021976"/>
                    <a:gd name="connsiteY2" fmla="*/ 713230 h 1546735"/>
                    <a:gd name="connsiteX3" fmla="*/ 282388 w 1021976"/>
                    <a:gd name="connsiteY3" fmla="*/ 1546529 h 1546735"/>
                    <a:gd name="connsiteX4" fmla="*/ 0 w 1021976"/>
                    <a:gd name="connsiteY4" fmla="*/ 773388 h 1546735"/>
                    <a:gd name="connsiteX5" fmla="*/ 141194 w 1021976"/>
                    <a:gd name="connsiteY5" fmla="*/ 773388 h 1546735"/>
                    <a:gd name="connsiteX6" fmla="*/ 282388 w 1021976"/>
                    <a:gd name="connsiteY6" fmla="*/ 1405335 h 1546735"/>
                    <a:gd name="connsiteX7" fmla="*/ 423582 w 1021976"/>
                    <a:gd name="connsiteY7" fmla="*/ 773388 h 1546735"/>
                    <a:gd name="connsiteX8" fmla="*/ 282388 w 1021976"/>
                    <a:gd name="connsiteY8" fmla="*/ 141441 h 1546735"/>
                    <a:gd name="connsiteX9" fmla="*/ 141194 w 1021976"/>
                    <a:gd name="connsiteY9" fmla="*/ 773388 h 1546735"/>
                    <a:gd name="connsiteX0" fmla="*/ 0 w 1030213"/>
                    <a:gd name="connsiteY0" fmla="*/ 812464 h 1585811"/>
                    <a:gd name="connsiteX1" fmla="*/ 282388 w 1030213"/>
                    <a:gd name="connsiteY1" fmla="*/ 39323 h 1585811"/>
                    <a:gd name="connsiteX2" fmla="*/ 655149 w 1030213"/>
                    <a:gd name="connsiteY2" fmla="*/ 179798 h 1585811"/>
                    <a:gd name="connsiteX3" fmla="*/ 1021976 w 1030213"/>
                    <a:gd name="connsiteY3" fmla="*/ 752306 h 1585811"/>
                    <a:gd name="connsiteX4" fmla="*/ 282388 w 1030213"/>
                    <a:gd name="connsiteY4" fmla="*/ 1585605 h 1585811"/>
                    <a:gd name="connsiteX5" fmla="*/ 0 w 1030213"/>
                    <a:gd name="connsiteY5" fmla="*/ 812464 h 1585811"/>
                    <a:gd name="connsiteX6" fmla="*/ 141194 w 1030213"/>
                    <a:gd name="connsiteY6" fmla="*/ 812464 h 1585811"/>
                    <a:gd name="connsiteX7" fmla="*/ 282388 w 1030213"/>
                    <a:gd name="connsiteY7" fmla="*/ 1444411 h 1585811"/>
                    <a:gd name="connsiteX8" fmla="*/ 423582 w 1030213"/>
                    <a:gd name="connsiteY8" fmla="*/ 812464 h 1585811"/>
                    <a:gd name="connsiteX9" fmla="*/ 282388 w 1030213"/>
                    <a:gd name="connsiteY9" fmla="*/ 180517 h 1585811"/>
                    <a:gd name="connsiteX10" fmla="*/ 141194 w 1030213"/>
                    <a:gd name="connsiteY10" fmla="*/ 812464 h 1585811"/>
                    <a:gd name="connsiteX0" fmla="*/ 0 w 1041870"/>
                    <a:gd name="connsiteY0" fmla="*/ 870483 h 1643830"/>
                    <a:gd name="connsiteX1" fmla="*/ 282388 w 1041870"/>
                    <a:gd name="connsiteY1" fmla="*/ 97342 h 1643830"/>
                    <a:gd name="connsiteX2" fmla="*/ 783485 w 1041870"/>
                    <a:gd name="connsiteY2" fmla="*/ 89427 h 1643830"/>
                    <a:gd name="connsiteX3" fmla="*/ 1021976 w 1041870"/>
                    <a:gd name="connsiteY3" fmla="*/ 810325 h 1643830"/>
                    <a:gd name="connsiteX4" fmla="*/ 282388 w 1041870"/>
                    <a:gd name="connsiteY4" fmla="*/ 1643624 h 1643830"/>
                    <a:gd name="connsiteX5" fmla="*/ 0 w 1041870"/>
                    <a:gd name="connsiteY5" fmla="*/ 870483 h 1643830"/>
                    <a:gd name="connsiteX6" fmla="*/ 141194 w 1041870"/>
                    <a:gd name="connsiteY6" fmla="*/ 870483 h 1643830"/>
                    <a:gd name="connsiteX7" fmla="*/ 282388 w 1041870"/>
                    <a:gd name="connsiteY7" fmla="*/ 1502430 h 1643830"/>
                    <a:gd name="connsiteX8" fmla="*/ 423582 w 1041870"/>
                    <a:gd name="connsiteY8" fmla="*/ 870483 h 1643830"/>
                    <a:gd name="connsiteX9" fmla="*/ 282388 w 1041870"/>
                    <a:gd name="connsiteY9" fmla="*/ 238536 h 1643830"/>
                    <a:gd name="connsiteX10" fmla="*/ 141194 w 1041870"/>
                    <a:gd name="connsiteY10" fmla="*/ 870483 h 1643830"/>
                    <a:gd name="connsiteX0" fmla="*/ 0 w 1024083"/>
                    <a:gd name="connsiteY0" fmla="*/ 870483 h 1658092"/>
                    <a:gd name="connsiteX1" fmla="*/ 282388 w 1024083"/>
                    <a:gd name="connsiteY1" fmla="*/ 97342 h 1658092"/>
                    <a:gd name="connsiteX2" fmla="*/ 783485 w 1024083"/>
                    <a:gd name="connsiteY2" fmla="*/ 89427 h 1658092"/>
                    <a:gd name="connsiteX3" fmla="*/ 1021976 w 1024083"/>
                    <a:gd name="connsiteY3" fmla="*/ 810325 h 1658092"/>
                    <a:gd name="connsiteX4" fmla="*/ 659158 w 1024083"/>
                    <a:gd name="connsiteY4" fmla="*/ 1332691 h 1658092"/>
                    <a:gd name="connsiteX5" fmla="*/ 282388 w 1024083"/>
                    <a:gd name="connsiteY5" fmla="*/ 1643624 h 1658092"/>
                    <a:gd name="connsiteX6" fmla="*/ 0 w 1024083"/>
                    <a:gd name="connsiteY6" fmla="*/ 870483 h 1658092"/>
                    <a:gd name="connsiteX7" fmla="*/ 141194 w 1024083"/>
                    <a:gd name="connsiteY7" fmla="*/ 870483 h 1658092"/>
                    <a:gd name="connsiteX8" fmla="*/ 282388 w 1024083"/>
                    <a:gd name="connsiteY8" fmla="*/ 1502430 h 1658092"/>
                    <a:gd name="connsiteX9" fmla="*/ 423582 w 1024083"/>
                    <a:gd name="connsiteY9" fmla="*/ 870483 h 1658092"/>
                    <a:gd name="connsiteX10" fmla="*/ 282388 w 1024083"/>
                    <a:gd name="connsiteY10" fmla="*/ 238536 h 1658092"/>
                    <a:gd name="connsiteX11" fmla="*/ 141194 w 1024083"/>
                    <a:gd name="connsiteY11" fmla="*/ 870483 h 1658092"/>
                    <a:gd name="connsiteX0" fmla="*/ 0 w 1059520"/>
                    <a:gd name="connsiteY0" fmla="*/ 870483 h 1709542"/>
                    <a:gd name="connsiteX1" fmla="*/ 282388 w 1059520"/>
                    <a:gd name="connsiteY1" fmla="*/ 97342 h 1709542"/>
                    <a:gd name="connsiteX2" fmla="*/ 783485 w 1059520"/>
                    <a:gd name="connsiteY2" fmla="*/ 89427 h 1709542"/>
                    <a:gd name="connsiteX3" fmla="*/ 1021976 w 1059520"/>
                    <a:gd name="connsiteY3" fmla="*/ 810325 h 1709542"/>
                    <a:gd name="connsiteX4" fmla="*/ 980000 w 1059520"/>
                    <a:gd name="connsiteY4" fmla="*/ 1573322 h 1709542"/>
                    <a:gd name="connsiteX5" fmla="*/ 282388 w 1059520"/>
                    <a:gd name="connsiteY5" fmla="*/ 1643624 h 1709542"/>
                    <a:gd name="connsiteX6" fmla="*/ 0 w 1059520"/>
                    <a:gd name="connsiteY6" fmla="*/ 870483 h 1709542"/>
                    <a:gd name="connsiteX7" fmla="*/ 141194 w 1059520"/>
                    <a:gd name="connsiteY7" fmla="*/ 870483 h 1709542"/>
                    <a:gd name="connsiteX8" fmla="*/ 282388 w 1059520"/>
                    <a:gd name="connsiteY8" fmla="*/ 1502430 h 1709542"/>
                    <a:gd name="connsiteX9" fmla="*/ 423582 w 1059520"/>
                    <a:gd name="connsiteY9" fmla="*/ 870483 h 1709542"/>
                    <a:gd name="connsiteX10" fmla="*/ 282388 w 1059520"/>
                    <a:gd name="connsiteY10" fmla="*/ 238536 h 1709542"/>
                    <a:gd name="connsiteX11" fmla="*/ 141194 w 1059520"/>
                    <a:gd name="connsiteY11" fmla="*/ 870483 h 1709542"/>
                    <a:gd name="connsiteX0" fmla="*/ 0 w 1032546"/>
                    <a:gd name="connsiteY0" fmla="*/ 870483 h 1709542"/>
                    <a:gd name="connsiteX1" fmla="*/ 282388 w 1032546"/>
                    <a:gd name="connsiteY1" fmla="*/ 97342 h 1709542"/>
                    <a:gd name="connsiteX2" fmla="*/ 783485 w 1032546"/>
                    <a:gd name="connsiteY2" fmla="*/ 89427 h 1709542"/>
                    <a:gd name="connsiteX3" fmla="*/ 1021976 w 1032546"/>
                    <a:gd name="connsiteY3" fmla="*/ 810325 h 1709542"/>
                    <a:gd name="connsiteX4" fmla="*/ 980000 w 1032546"/>
                    <a:gd name="connsiteY4" fmla="*/ 1573322 h 1709542"/>
                    <a:gd name="connsiteX5" fmla="*/ 282388 w 1032546"/>
                    <a:gd name="connsiteY5" fmla="*/ 1643624 h 1709542"/>
                    <a:gd name="connsiteX6" fmla="*/ 0 w 1032546"/>
                    <a:gd name="connsiteY6" fmla="*/ 870483 h 1709542"/>
                    <a:gd name="connsiteX7" fmla="*/ 141194 w 1032546"/>
                    <a:gd name="connsiteY7" fmla="*/ 870483 h 1709542"/>
                    <a:gd name="connsiteX8" fmla="*/ 282388 w 1032546"/>
                    <a:gd name="connsiteY8" fmla="*/ 1502430 h 1709542"/>
                    <a:gd name="connsiteX9" fmla="*/ 423582 w 1032546"/>
                    <a:gd name="connsiteY9" fmla="*/ 870483 h 1709542"/>
                    <a:gd name="connsiteX10" fmla="*/ 282388 w 1032546"/>
                    <a:gd name="connsiteY10" fmla="*/ 238536 h 1709542"/>
                    <a:gd name="connsiteX11" fmla="*/ 141194 w 1032546"/>
                    <a:gd name="connsiteY11" fmla="*/ 870483 h 1709542"/>
                    <a:gd name="connsiteX0" fmla="*/ 0 w 1022929"/>
                    <a:gd name="connsiteY0" fmla="*/ 870483 h 1687817"/>
                    <a:gd name="connsiteX1" fmla="*/ 282388 w 1022929"/>
                    <a:gd name="connsiteY1" fmla="*/ 97342 h 1687817"/>
                    <a:gd name="connsiteX2" fmla="*/ 783485 w 1022929"/>
                    <a:gd name="connsiteY2" fmla="*/ 89427 h 1687817"/>
                    <a:gd name="connsiteX3" fmla="*/ 1021976 w 1022929"/>
                    <a:gd name="connsiteY3" fmla="*/ 810325 h 1687817"/>
                    <a:gd name="connsiteX4" fmla="*/ 867705 w 1022929"/>
                    <a:gd name="connsiteY4" fmla="*/ 1509153 h 1687817"/>
                    <a:gd name="connsiteX5" fmla="*/ 282388 w 1022929"/>
                    <a:gd name="connsiteY5" fmla="*/ 1643624 h 1687817"/>
                    <a:gd name="connsiteX6" fmla="*/ 0 w 1022929"/>
                    <a:gd name="connsiteY6" fmla="*/ 870483 h 1687817"/>
                    <a:gd name="connsiteX7" fmla="*/ 141194 w 1022929"/>
                    <a:gd name="connsiteY7" fmla="*/ 870483 h 1687817"/>
                    <a:gd name="connsiteX8" fmla="*/ 282388 w 1022929"/>
                    <a:gd name="connsiteY8" fmla="*/ 1502430 h 1687817"/>
                    <a:gd name="connsiteX9" fmla="*/ 423582 w 1022929"/>
                    <a:gd name="connsiteY9" fmla="*/ 870483 h 1687817"/>
                    <a:gd name="connsiteX10" fmla="*/ 282388 w 1022929"/>
                    <a:gd name="connsiteY10" fmla="*/ 238536 h 1687817"/>
                    <a:gd name="connsiteX11" fmla="*/ 141194 w 1022929"/>
                    <a:gd name="connsiteY11" fmla="*/ 870483 h 1687817"/>
                    <a:gd name="connsiteX0" fmla="*/ 0 w 1025541"/>
                    <a:gd name="connsiteY0" fmla="*/ 870483 h 1694992"/>
                    <a:gd name="connsiteX1" fmla="*/ 282388 w 1025541"/>
                    <a:gd name="connsiteY1" fmla="*/ 97342 h 1694992"/>
                    <a:gd name="connsiteX2" fmla="*/ 783485 w 1025541"/>
                    <a:gd name="connsiteY2" fmla="*/ 89427 h 1694992"/>
                    <a:gd name="connsiteX3" fmla="*/ 1021976 w 1025541"/>
                    <a:gd name="connsiteY3" fmla="*/ 810325 h 1694992"/>
                    <a:gd name="connsiteX4" fmla="*/ 923853 w 1025541"/>
                    <a:gd name="connsiteY4" fmla="*/ 1533216 h 1694992"/>
                    <a:gd name="connsiteX5" fmla="*/ 282388 w 1025541"/>
                    <a:gd name="connsiteY5" fmla="*/ 1643624 h 1694992"/>
                    <a:gd name="connsiteX6" fmla="*/ 0 w 1025541"/>
                    <a:gd name="connsiteY6" fmla="*/ 870483 h 1694992"/>
                    <a:gd name="connsiteX7" fmla="*/ 141194 w 1025541"/>
                    <a:gd name="connsiteY7" fmla="*/ 870483 h 1694992"/>
                    <a:gd name="connsiteX8" fmla="*/ 282388 w 1025541"/>
                    <a:gd name="connsiteY8" fmla="*/ 1502430 h 1694992"/>
                    <a:gd name="connsiteX9" fmla="*/ 423582 w 1025541"/>
                    <a:gd name="connsiteY9" fmla="*/ 870483 h 1694992"/>
                    <a:gd name="connsiteX10" fmla="*/ 282388 w 1025541"/>
                    <a:gd name="connsiteY10" fmla="*/ 238536 h 1694992"/>
                    <a:gd name="connsiteX11" fmla="*/ 141194 w 1025541"/>
                    <a:gd name="connsiteY11" fmla="*/ 870483 h 1694992"/>
                    <a:gd name="connsiteX0" fmla="*/ 0 w 1024521"/>
                    <a:gd name="connsiteY0" fmla="*/ 870483 h 1691271"/>
                    <a:gd name="connsiteX1" fmla="*/ 282388 w 1024521"/>
                    <a:gd name="connsiteY1" fmla="*/ 97342 h 1691271"/>
                    <a:gd name="connsiteX2" fmla="*/ 783485 w 1024521"/>
                    <a:gd name="connsiteY2" fmla="*/ 89427 h 1691271"/>
                    <a:gd name="connsiteX3" fmla="*/ 1021976 w 1024521"/>
                    <a:gd name="connsiteY3" fmla="*/ 810325 h 1691271"/>
                    <a:gd name="connsiteX4" fmla="*/ 907811 w 1024521"/>
                    <a:gd name="connsiteY4" fmla="*/ 1521185 h 1691271"/>
                    <a:gd name="connsiteX5" fmla="*/ 282388 w 1024521"/>
                    <a:gd name="connsiteY5" fmla="*/ 1643624 h 1691271"/>
                    <a:gd name="connsiteX6" fmla="*/ 0 w 1024521"/>
                    <a:gd name="connsiteY6" fmla="*/ 870483 h 1691271"/>
                    <a:gd name="connsiteX7" fmla="*/ 141194 w 1024521"/>
                    <a:gd name="connsiteY7" fmla="*/ 870483 h 1691271"/>
                    <a:gd name="connsiteX8" fmla="*/ 282388 w 1024521"/>
                    <a:gd name="connsiteY8" fmla="*/ 1502430 h 1691271"/>
                    <a:gd name="connsiteX9" fmla="*/ 423582 w 1024521"/>
                    <a:gd name="connsiteY9" fmla="*/ 870483 h 1691271"/>
                    <a:gd name="connsiteX10" fmla="*/ 282388 w 1024521"/>
                    <a:gd name="connsiteY10" fmla="*/ 238536 h 1691271"/>
                    <a:gd name="connsiteX11" fmla="*/ 141194 w 1024521"/>
                    <a:gd name="connsiteY11" fmla="*/ 870483 h 1691271"/>
                    <a:gd name="connsiteX0" fmla="*/ 0 w 1026787"/>
                    <a:gd name="connsiteY0" fmla="*/ 870483 h 1691271"/>
                    <a:gd name="connsiteX1" fmla="*/ 282388 w 1026787"/>
                    <a:gd name="connsiteY1" fmla="*/ 97342 h 1691271"/>
                    <a:gd name="connsiteX2" fmla="*/ 783485 w 1026787"/>
                    <a:gd name="connsiteY2" fmla="*/ 89427 h 1691271"/>
                    <a:gd name="connsiteX3" fmla="*/ 1021976 w 1026787"/>
                    <a:gd name="connsiteY3" fmla="*/ 810325 h 1691271"/>
                    <a:gd name="connsiteX4" fmla="*/ 907811 w 1026787"/>
                    <a:gd name="connsiteY4" fmla="*/ 1521185 h 1691271"/>
                    <a:gd name="connsiteX5" fmla="*/ 282388 w 1026787"/>
                    <a:gd name="connsiteY5" fmla="*/ 1643624 h 1691271"/>
                    <a:gd name="connsiteX6" fmla="*/ 0 w 1026787"/>
                    <a:gd name="connsiteY6" fmla="*/ 870483 h 1691271"/>
                    <a:gd name="connsiteX7" fmla="*/ 141194 w 1026787"/>
                    <a:gd name="connsiteY7" fmla="*/ 870483 h 1691271"/>
                    <a:gd name="connsiteX8" fmla="*/ 282388 w 1026787"/>
                    <a:gd name="connsiteY8" fmla="*/ 1502430 h 1691271"/>
                    <a:gd name="connsiteX9" fmla="*/ 423582 w 1026787"/>
                    <a:gd name="connsiteY9" fmla="*/ 870483 h 1691271"/>
                    <a:gd name="connsiteX10" fmla="*/ 282388 w 1026787"/>
                    <a:gd name="connsiteY10" fmla="*/ 238536 h 1691271"/>
                    <a:gd name="connsiteX11" fmla="*/ 141194 w 1026787"/>
                    <a:gd name="connsiteY11" fmla="*/ 870483 h 1691271"/>
                    <a:gd name="connsiteX0" fmla="*/ 0 w 1024000"/>
                    <a:gd name="connsiteY0" fmla="*/ 870483 h 1706351"/>
                    <a:gd name="connsiteX1" fmla="*/ 282388 w 1024000"/>
                    <a:gd name="connsiteY1" fmla="*/ 97342 h 1706351"/>
                    <a:gd name="connsiteX2" fmla="*/ 783485 w 1024000"/>
                    <a:gd name="connsiteY2" fmla="*/ 89427 h 1706351"/>
                    <a:gd name="connsiteX3" fmla="*/ 1021976 w 1024000"/>
                    <a:gd name="connsiteY3" fmla="*/ 810325 h 1706351"/>
                    <a:gd name="connsiteX4" fmla="*/ 875727 w 1024000"/>
                    <a:gd name="connsiteY4" fmla="*/ 1565300 h 1706351"/>
                    <a:gd name="connsiteX5" fmla="*/ 282388 w 1024000"/>
                    <a:gd name="connsiteY5" fmla="*/ 1643624 h 1706351"/>
                    <a:gd name="connsiteX6" fmla="*/ 0 w 1024000"/>
                    <a:gd name="connsiteY6" fmla="*/ 870483 h 1706351"/>
                    <a:gd name="connsiteX7" fmla="*/ 141194 w 1024000"/>
                    <a:gd name="connsiteY7" fmla="*/ 870483 h 1706351"/>
                    <a:gd name="connsiteX8" fmla="*/ 282388 w 1024000"/>
                    <a:gd name="connsiteY8" fmla="*/ 1502430 h 1706351"/>
                    <a:gd name="connsiteX9" fmla="*/ 423582 w 1024000"/>
                    <a:gd name="connsiteY9" fmla="*/ 870483 h 1706351"/>
                    <a:gd name="connsiteX10" fmla="*/ 282388 w 1024000"/>
                    <a:gd name="connsiteY10" fmla="*/ 238536 h 1706351"/>
                    <a:gd name="connsiteX11" fmla="*/ 141194 w 1024000"/>
                    <a:gd name="connsiteY11" fmla="*/ 870483 h 1706351"/>
                    <a:gd name="connsiteX0" fmla="*/ 0 w 1024000"/>
                    <a:gd name="connsiteY0" fmla="*/ 839896 h 1675764"/>
                    <a:gd name="connsiteX1" fmla="*/ 282388 w 1024000"/>
                    <a:gd name="connsiteY1" fmla="*/ 66755 h 1675764"/>
                    <a:gd name="connsiteX2" fmla="*/ 783485 w 1024000"/>
                    <a:gd name="connsiteY2" fmla="*/ 58840 h 1675764"/>
                    <a:gd name="connsiteX3" fmla="*/ 1021976 w 1024000"/>
                    <a:gd name="connsiteY3" fmla="*/ 779738 h 1675764"/>
                    <a:gd name="connsiteX4" fmla="*/ 875727 w 1024000"/>
                    <a:gd name="connsiteY4" fmla="*/ 1534713 h 1675764"/>
                    <a:gd name="connsiteX5" fmla="*/ 282388 w 1024000"/>
                    <a:gd name="connsiteY5" fmla="*/ 1613037 h 1675764"/>
                    <a:gd name="connsiteX6" fmla="*/ 0 w 1024000"/>
                    <a:gd name="connsiteY6" fmla="*/ 839896 h 1675764"/>
                    <a:gd name="connsiteX7" fmla="*/ 141194 w 1024000"/>
                    <a:gd name="connsiteY7" fmla="*/ 839896 h 1675764"/>
                    <a:gd name="connsiteX8" fmla="*/ 282388 w 1024000"/>
                    <a:gd name="connsiteY8" fmla="*/ 1471843 h 1675764"/>
                    <a:gd name="connsiteX9" fmla="*/ 423582 w 1024000"/>
                    <a:gd name="connsiteY9" fmla="*/ 839896 h 1675764"/>
                    <a:gd name="connsiteX10" fmla="*/ 282388 w 1024000"/>
                    <a:gd name="connsiteY10" fmla="*/ 207949 h 1675764"/>
                    <a:gd name="connsiteX11" fmla="*/ 141194 w 1024000"/>
                    <a:gd name="connsiteY11" fmla="*/ 839896 h 1675764"/>
                    <a:gd name="connsiteX0" fmla="*/ 0 w 1024000"/>
                    <a:gd name="connsiteY0" fmla="*/ 839896 h 1675764"/>
                    <a:gd name="connsiteX1" fmla="*/ 282388 w 1024000"/>
                    <a:gd name="connsiteY1" fmla="*/ 66755 h 1675764"/>
                    <a:gd name="connsiteX2" fmla="*/ 783485 w 1024000"/>
                    <a:gd name="connsiteY2" fmla="*/ 58840 h 1675764"/>
                    <a:gd name="connsiteX3" fmla="*/ 1021976 w 1024000"/>
                    <a:gd name="connsiteY3" fmla="*/ 779738 h 1675764"/>
                    <a:gd name="connsiteX4" fmla="*/ 875727 w 1024000"/>
                    <a:gd name="connsiteY4" fmla="*/ 1534713 h 1675764"/>
                    <a:gd name="connsiteX5" fmla="*/ 282388 w 1024000"/>
                    <a:gd name="connsiteY5" fmla="*/ 1613037 h 1675764"/>
                    <a:gd name="connsiteX6" fmla="*/ 0 w 1024000"/>
                    <a:gd name="connsiteY6" fmla="*/ 839896 h 1675764"/>
                    <a:gd name="connsiteX7" fmla="*/ 141194 w 1024000"/>
                    <a:gd name="connsiteY7" fmla="*/ 839896 h 1675764"/>
                    <a:gd name="connsiteX8" fmla="*/ 282388 w 1024000"/>
                    <a:gd name="connsiteY8" fmla="*/ 1471843 h 1675764"/>
                    <a:gd name="connsiteX9" fmla="*/ 423582 w 1024000"/>
                    <a:gd name="connsiteY9" fmla="*/ 839896 h 1675764"/>
                    <a:gd name="connsiteX10" fmla="*/ 282388 w 1024000"/>
                    <a:gd name="connsiteY10" fmla="*/ 207949 h 1675764"/>
                    <a:gd name="connsiteX11" fmla="*/ 141194 w 1024000"/>
                    <a:gd name="connsiteY11" fmla="*/ 839896 h 1675764"/>
                    <a:gd name="connsiteX0" fmla="*/ 0 w 1024000"/>
                    <a:gd name="connsiteY0" fmla="*/ 792183 h 1628051"/>
                    <a:gd name="connsiteX1" fmla="*/ 282388 w 1024000"/>
                    <a:gd name="connsiteY1" fmla="*/ 19042 h 1628051"/>
                    <a:gd name="connsiteX2" fmla="*/ 783485 w 1024000"/>
                    <a:gd name="connsiteY2" fmla="*/ 11127 h 1628051"/>
                    <a:gd name="connsiteX3" fmla="*/ 1021976 w 1024000"/>
                    <a:gd name="connsiteY3" fmla="*/ 732025 h 1628051"/>
                    <a:gd name="connsiteX4" fmla="*/ 875727 w 1024000"/>
                    <a:gd name="connsiteY4" fmla="*/ 1487000 h 1628051"/>
                    <a:gd name="connsiteX5" fmla="*/ 282388 w 1024000"/>
                    <a:gd name="connsiteY5" fmla="*/ 1565324 h 1628051"/>
                    <a:gd name="connsiteX6" fmla="*/ 0 w 1024000"/>
                    <a:gd name="connsiteY6" fmla="*/ 792183 h 1628051"/>
                    <a:gd name="connsiteX7" fmla="*/ 141194 w 1024000"/>
                    <a:gd name="connsiteY7" fmla="*/ 792183 h 1628051"/>
                    <a:gd name="connsiteX8" fmla="*/ 282388 w 1024000"/>
                    <a:gd name="connsiteY8" fmla="*/ 1424130 h 1628051"/>
                    <a:gd name="connsiteX9" fmla="*/ 423582 w 1024000"/>
                    <a:gd name="connsiteY9" fmla="*/ 792183 h 1628051"/>
                    <a:gd name="connsiteX10" fmla="*/ 282388 w 1024000"/>
                    <a:gd name="connsiteY10" fmla="*/ 160236 h 1628051"/>
                    <a:gd name="connsiteX11" fmla="*/ 141194 w 1024000"/>
                    <a:gd name="connsiteY11" fmla="*/ 792183 h 1628051"/>
                    <a:gd name="connsiteX0" fmla="*/ 0 w 1024000"/>
                    <a:gd name="connsiteY0" fmla="*/ 779274 h 1615142"/>
                    <a:gd name="connsiteX1" fmla="*/ 282388 w 1024000"/>
                    <a:gd name="connsiteY1" fmla="*/ 6133 h 1615142"/>
                    <a:gd name="connsiteX2" fmla="*/ 783485 w 1024000"/>
                    <a:gd name="connsiteY2" fmla="*/ 18271 h 1615142"/>
                    <a:gd name="connsiteX3" fmla="*/ 1021976 w 1024000"/>
                    <a:gd name="connsiteY3" fmla="*/ 719116 h 1615142"/>
                    <a:gd name="connsiteX4" fmla="*/ 875727 w 1024000"/>
                    <a:gd name="connsiteY4" fmla="*/ 1474091 h 1615142"/>
                    <a:gd name="connsiteX5" fmla="*/ 282388 w 1024000"/>
                    <a:gd name="connsiteY5" fmla="*/ 1552415 h 1615142"/>
                    <a:gd name="connsiteX6" fmla="*/ 0 w 1024000"/>
                    <a:gd name="connsiteY6" fmla="*/ 779274 h 1615142"/>
                    <a:gd name="connsiteX7" fmla="*/ 141194 w 1024000"/>
                    <a:gd name="connsiteY7" fmla="*/ 779274 h 1615142"/>
                    <a:gd name="connsiteX8" fmla="*/ 282388 w 1024000"/>
                    <a:gd name="connsiteY8" fmla="*/ 1411221 h 1615142"/>
                    <a:gd name="connsiteX9" fmla="*/ 423582 w 1024000"/>
                    <a:gd name="connsiteY9" fmla="*/ 779274 h 1615142"/>
                    <a:gd name="connsiteX10" fmla="*/ 282388 w 1024000"/>
                    <a:gd name="connsiteY10" fmla="*/ 147327 h 1615142"/>
                    <a:gd name="connsiteX11" fmla="*/ 141194 w 1024000"/>
                    <a:gd name="connsiteY11" fmla="*/ 779274 h 1615142"/>
                    <a:gd name="connsiteX0" fmla="*/ 0 w 1024000"/>
                    <a:gd name="connsiteY0" fmla="*/ 792182 h 1628050"/>
                    <a:gd name="connsiteX1" fmla="*/ 282388 w 1024000"/>
                    <a:gd name="connsiteY1" fmla="*/ 19041 h 1628050"/>
                    <a:gd name="connsiteX2" fmla="*/ 783485 w 1024000"/>
                    <a:gd name="connsiteY2" fmla="*/ 11126 h 1628050"/>
                    <a:gd name="connsiteX3" fmla="*/ 1021976 w 1024000"/>
                    <a:gd name="connsiteY3" fmla="*/ 732024 h 1628050"/>
                    <a:gd name="connsiteX4" fmla="*/ 875727 w 1024000"/>
                    <a:gd name="connsiteY4" fmla="*/ 1486999 h 1628050"/>
                    <a:gd name="connsiteX5" fmla="*/ 282388 w 1024000"/>
                    <a:gd name="connsiteY5" fmla="*/ 1565323 h 1628050"/>
                    <a:gd name="connsiteX6" fmla="*/ 0 w 1024000"/>
                    <a:gd name="connsiteY6" fmla="*/ 792182 h 1628050"/>
                    <a:gd name="connsiteX7" fmla="*/ 141194 w 1024000"/>
                    <a:gd name="connsiteY7" fmla="*/ 792182 h 1628050"/>
                    <a:gd name="connsiteX8" fmla="*/ 282388 w 1024000"/>
                    <a:gd name="connsiteY8" fmla="*/ 1424129 h 1628050"/>
                    <a:gd name="connsiteX9" fmla="*/ 423582 w 1024000"/>
                    <a:gd name="connsiteY9" fmla="*/ 792182 h 1628050"/>
                    <a:gd name="connsiteX10" fmla="*/ 282388 w 1024000"/>
                    <a:gd name="connsiteY10" fmla="*/ 160235 h 1628050"/>
                    <a:gd name="connsiteX11" fmla="*/ 141194 w 1024000"/>
                    <a:gd name="connsiteY11" fmla="*/ 792182 h 1628050"/>
                    <a:gd name="connsiteX0" fmla="*/ 334 w 1024334"/>
                    <a:gd name="connsiteY0" fmla="*/ 801704 h 1637572"/>
                    <a:gd name="connsiteX1" fmla="*/ 238606 w 1024334"/>
                    <a:gd name="connsiteY1" fmla="*/ 4500 h 1637572"/>
                    <a:gd name="connsiteX2" fmla="*/ 783819 w 1024334"/>
                    <a:gd name="connsiteY2" fmla="*/ 20648 h 1637572"/>
                    <a:gd name="connsiteX3" fmla="*/ 1022310 w 1024334"/>
                    <a:gd name="connsiteY3" fmla="*/ 741546 h 1637572"/>
                    <a:gd name="connsiteX4" fmla="*/ 876061 w 1024334"/>
                    <a:gd name="connsiteY4" fmla="*/ 1496521 h 1637572"/>
                    <a:gd name="connsiteX5" fmla="*/ 282722 w 1024334"/>
                    <a:gd name="connsiteY5" fmla="*/ 1574845 h 1637572"/>
                    <a:gd name="connsiteX6" fmla="*/ 334 w 1024334"/>
                    <a:gd name="connsiteY6" fmla="*/ 801704 h 1637572"/>
                    <a:gd name="connsiteX7" fmla="*/ 141528 w 1024334"/>
                    <a:gd name="connsiteY7" fmla="*/ 801704 h 1637572"/>
                    <a:gd name="connsiteX8" fmla="*/ 282722 w 1024334"/>
                    <a:gd name="connsiteY8" fmla="*/ 1433651 h 1637572"/>
                    <a:gd name="connsiteX9" fmla="*/ 423916 w 1024334"/>
                    <a:gd name="connsiteY9" fmla="*/ 801704 h 1637572"/>
                    <a:gd name="connsiteX10" fmla="*/ 282722 w 1024334"/>
                    <a:gd name="connsiteY10" fmla="*/ 169757 h 1637572"/>
                    <a:gd name="connsiteX11" fmla="*/ 141528 w 1024334"/>
                    <a:gd name="connsiteY11" fmla="*/ 801704 h 1637572"/>
                    <a:gd name="connsiteX0" fmla="*/ 334 w 1024561"/>
                    <a:gd name="connsiteY0" fmla="*/ 816307 h 1652175"/>
                    <a:gd name="connsiteX1" fmla="*/ 238606 w 1024561"/>
                    <a:gd name="connsiteY1" fmla="*/ 19103 h 1652175"/>
                    <a:gd name="connsiteX2" fmla="*/ 777783 w 1024561"/>
                    <a:gd name="connsiteY2" fmla="*/ 11108 h 1652175"/>
                    <a:gd name="connsiteX3" fmla="*/ 1022310 w 1024561"/>
                    <a:gd name="connsiteY3" fmla="*/ 756149 h 1652175"/>
                    <a:gd name="connsiteX4" fmla="*/ 876061 w 1024561"/>
                    <a:gd name="connsiteY4" fmla="*/ 1511124 h 1652175"/>
                    <a:gd name="connsiteX5" fmla="*/ 282722 w 1024561"/>
                    <a:gd name="connsiteY5" fmla="*/ 1589448 h 1652175"/>
                    <a:gd name="connsiteX6" fmla="*/ 334 w 1024561"/>
                    <a:gd name="connsiteY6" fmla="*/ 816307 h 1652175"/>
                    <a:gd name="connsiteX7" fmla="*/ 141528 w 1024561"/>
                    <a:gd name="connsiteY7" fmla="*/ 816307 h 1652175"/>
                    <a:gd name="connsiteX8" fmla="*/ 282722 w 1024561"/>
                    <a:gd name="connsiteY8" fmla="*/ 1448254 h 1652175"/>
                    <a:gd name="connsiteX9" fmla="*/ 423916 w 1024561"/>
                    <a:gd name="connsiteY9" fmla="*/ 816307 h 1652175"/>
                    <a:gd name="connsiteX10" fmla="*/ 282722 w 1024561"/>
                    <a:gd name="connsiteY10" fmla="*/ 184360 h 1652175"/>
                    <a:gd name="connsiteX11" fmla="*/ 141528 w 1024561"/>
                    <a:gd name="connsiteY11" fmla="*/ 816307 h 1652175"/>
                    <a:gd name="connsiteX0" fmla="*/ 334 w 1024224"/>
                    <a:gd name="connsiteY0" fmla="*/ 809712 h 1645580"/>
                    <a:gd name="connsiteX1" fmla="*/ 238606 w 1024224"/>
                    <a:gd name="connsiteY1" fmla="*/ 12508 h 1645580"/>
                    <a:gd name="connsiteX2" fmla="*/ 786837 w 1024224"/>
                    <a:gd name="connsiteY2" fmla="*/ 13566 h 1645580"/>
                    <a:gd name="connsiteX3" fmla="*/ 1022310 w 1024224"/>
                    <a:gd name="connsiteY3" fmla="*/ 749554 h 1645580"/>
                    <a:gd name="connsiteX4" fmla="*/ 876061 w 1024224"/>
                    <a:gd name="connsiteY4" fmla="*/ 1504529 h 1645580"/>
                    <a:gd name="connsiteX5" fmla="*/ 282722 w 1024224"/>
                    <a:gd name="connsiteY5" fmla="*/ 1582853 h 1645580"/>
                    <a:gd name="connsiteX6" fmla="*/ 334 w 1024224"/>
                    <a:gd name="connsiteY6" fmla="*/ 809712 h 1645580"/>
                    <a:gd name="connsiteX7" fmla="*/ 141528 w 1024224"/>
                    <a:gd name="connsiteY7" fmla="*/ 809712 h 1645580"/>
                    <a:gd name="connsiteX8" fmla="*/ 282722 w 1024224"/>
                    <a:gd name="connsiteY8" fmla="*/ 1441659 h 1645580"/>
                    <a:gd name="connsiteX9" fmla="*/ 423916 w 1024224"/>
                    <a:gd name="connsiteY9" fmla="*/ 809712 h 1645580"/>
                    <a:gd name="connsiteX10" fmla="*/ 282722 w 1024224"/>
                    <a:gd name="connsiteY10" fmla="*/ 177765 h 1645580"/>
                    <a:gd name="connsiteX11" fmla="*/ 141528 w 1024224"/>
                    <a:gd name="connsiteY11" fmla="*/ 809712 h 1645580"/>
                    <a:gd name="connsiteX0" fmla="*/ 334 w 1024224"/>
                    <a:gd name="connsiteY0" fmla="*/ 800969 h 1636837"/>
                    <a:gd name="connsiteX1" fmla="*/ 238606 w 1024224"/>
                    <a:gd name="connsiteY1" fmla="*/ 3765 h 1636837"/>
                    <a:gd name="connsiteX2" fmla="*/ 786837 w 1024224"/>
                    <a:gd name="connsiteY2" fmla="*/ 4823 h 1636837"/>
                    <a:gd name="connsiteX3" fmla="*/ 1022310 w 1024224"/>
                    <a:gd name="connsiteY3" fmla="*/ 740811 h 1636837"/>
                    <a:gd name="connsiteX4" fmla="*/ 876061 w 1024224"/>
                    <a:gd name="connsiteY4" fmla="*/ 1495786 h 1636837"/>
                    <a:gd name="connsiteX5" fmla="*/ 282722 w 1024224"/>
                    <a:gd name="connsiteY5" fmla="*/ 1574110 h 1636837"/>
                    <a:gd name="connsiteX6" fmla="*/ 334 w 1024224"/>
                    <a:gd name="connsiteY6" fmla="*/ 800969 h 1636837"/>
                    <a:gd name="connsiteX7" fmla="*/ 141528 w 1024224"/>
                    <a:gd name="connsiteY7" fmla="*/ 800969 h 1636837"/>
                    <a:gd name="connsiteX8" fmla="*/ 282722 w 1024224"/>
                    <a:gd name="connsiteY8" fmla="*/ 1432916 h 1636837"/>
                    <a:gd name="connsiteX9" fmla="*/ 423916 w 1024224"/>
                    <a:gd name="connsiteY9" fmla="*/ 800969 h 1636837"/>
                    <a:gd name="connsiteX10" fmla="*/ 282722 w 1024224"/>
                    <a:gd name="connsiteY10" fmla="*/ 169022 h 1636837"/>
                    <a:gd name="connsiteX11" fmla="*/ 141528 w 1024224"/>
                    <a:gd name="connsiteY11" fmla="*/ 800969 h 1636837"/>
                    <a:gd name="connsiteX0" fmla="*/ 334 w 1024224"/>
                    <a:gd name="connsiteY0" fmla="*/ 804626 h 1640494"/>
                    <a:gd name="connsiteX1" fmla="*/ 238606 w 1024224"/>
                    <a:gd name="connsiteY1" fmla="*/ 7422 h 1640494"/>
                    <a:gd name="connsiteX2" fmla="*/ 786837 w 1024224"/>
                    <a:gd name="connsiteY2" fmla="*/ 2444 h 1640494"/>
                    <a:gd name="connsiteX3" fmla="*/ 1022310 w 1024224"/>
                    <a:gd name="connsiteY3" fmla="*/ 744468 h 1640494"/>
                    <a:gd name="connsiteX4" fmla="*/ 876061 w 1024224"/>
                    <a:gd name="connsiteY4" fmla="*/ 1499443 h 1640494"/>
                    <a:gd name="connsiteX5" fmla="*/ 282722 w 1024224"/>
                    <a:gd name="connsiteY5" fmla="*/ 1577767 h 1640494"/>
                    <a:gd name="connsiteX6" fmla="*/ 334 w 1024224"/>
                    <a:gd name="connsiteY6" fmla="*/ 804626 h 1640494"/>
                    <a:gd name="connsiteX7" fmla="*/ 141528 w 1024224"/>
                    <a:gd name="connsiteY7" fmla="*/ 804626 h 1640494"/>
                    <a:gd name="connsiteX8" fmla="*/ 282722 w 1024224"/>
                    <a:gd name="connsiteY8" fmla="*/ 1436573 h 1640494"/>
                    <a:gd name="connsiteX9" fmla="*/ 423916 w 1024224"/>
                    <a:gd name="connsiteY9" fmla="*/ 804626 h 1640494"/>
                    <a:gd name="connsiteX10" fmla="*/ 282722 w 1024224"/>
                    <a:gd name="connsiteY10" fmla="*/ 172679 h 1640494"/>
                    <a:gd name="connsiteX11" fmla="*/ 141528 w 1024224"/>
                    <a:gd name="connsiteY11" fmla="*/ 804626 h 1640494"/>
                    <a:gd name="connsiteX0" fmla="*/ 334 w 1024224"/>
                    <a:gd name="connsiteY0" fmla="*/ 802182 h 1638050"/>
                    <a:gd name="connsiteX1" fmla="*/ 238606 w 1024224"/>
                    <a:gd name="connsiteY1" fmla="*/ 4978 h 1638050"/>
                    <a:gd name="connsiteX2" fmla="*/ 786837 w 1024224"/>
                    <a:gd name="connsiteY2" fmla="*/ 0 h 1638050"/>
                    <a:gd name="connsiteX3" fmla="*/ 1022310 w 1024224"/>
                    <a:gd name="connsiteY3" fmla="*/ 742024 h 1638050"/>
                    <a:gd name="connsiteX4" fmla="*/ 876061 w 1024224"/>
                    <a:gd name="connsiteY4" fmla="*/ 1496999 h 1638050"/>
                    <a:gd name="connsiteX5" fmla="*/ 282722 w 1024224"/>
                    <a:gd name="connsiteY5" fmla="*/ 1575323 h 1638050"/>
                    <a:gd name="connsiteX6" fmla="*/ 334 w 1024224"/>
                    <a:gd name="connsiteY6" fmla="*/ 802182 h 1638050"/>
                    <a:gd name="connsiteX7" fmla="*/ 141528 w 1024224"/>
                    <a:gd name="connsiteY7" fmla="*/ 802182 h 1638050"/>
                    <a:gd name="connsiteX8" fmla="*/ 282722 w 1024224"/>
                    <a:gd name="connsiteY8" fmla="*/ 1434129 h 1638050"/>
                    <a:gd name="connsiteX9" fmla="*/ 423916 w 1024224"/>
                    <a:gd name="connsiteY9" fmla="*/ 802182 h 1638050"/>
                    <a:gd name="connsiteX10" fmla="*/ 282722 w 1024224"/>
                    <a:gd name="connsiteY10" fmla="*/ 170235 h 1638050"/>
                    <a:gd name="connsiteX11" fmla="*/ 141528 w 1024224"/>
                    <a:gd name="connsiteY11" fmla="*/ 802182 h 1638050"/>
                    <a:gd name="connsiteX0" fmla="*/ 334 w 1024224"/>
                    <a:gd name="connsiteY0" fmla="*/ 802182 h 1638050"/>
                    <a:gd name="connsiteX1" fmla="*/ 238606 w 1024224"/>
                    <a:gd name="connsiteY1" fmla="*/ 4978 h 1638050"/>
                    <a:gd name="connsiteX2" fmla="*/ 786837 w 1024224"/>
                    <a:gd name="connsiteY2" fmla="*/ 0 h 1638050"/>
                    <a:gd name="connsiteX3" fmla="*/ 1022310 w 1024224"/>
                    <a:gd name="connsiteY3" fmla="*/ 742024 h 1638050"/>
                    <a:gd name="connsiteX4" fmla="*/ 876061 w 1024224"/>
                    <a:gd name="connsiteY4" fmla="*/ 1496999 h 1638050"/>
                    <a:gd name="connsiteX5" fmla="*/ 282722 w 1024224"/>
                    <a:gd name="connsiteY5" fmla="*/ 1575323 h 1638050"/>
                    <a:gd name="connsiteX6" fmla="*/ 334 w 1024224"/>
                    <a:gd name="connsiteY6" fmla="*/ 802182 h 1638050"/>
                    <a:gd name="connsiteX7" fmla="*/ 141528 w 1024224"/>
                    <a:gd name="connsiteY7" fmla="*/ 802182 h 1638050"/>
                    <a:gd name="connsiteX8" fmla="*/ 282722 w 1024224"/>
                    <a:gd name="connsiteY8" fmla="*/ 1434129 h 1638050"/>
                    <a:gd name="connsiteX9" fmla="*/ 423916 w 1024224"/>
                    <a:gd name="connsiteY9" fmla="*/ 802182 h 1638050"/>
                    <a:gd name="connsiteX10" fmla="*/ 282722 w 1024224"/>
                    <a:gd name="connsiteY10" fmla="*/ 170235 h 1638050"/>
                    <a:gd name="connsiteX11" fmla="*/ 141528 w 1024224"/>
                    <a:gd name="connsiteY11" fmla="*/ 802182 h 1638050"/>
                    <a:gd name="connsiteX0" fmla="*/ 334 w 1024224"/>
                    <a:gd name="connsiteY0" fmla="*/ 802182 h 1586520"/>
                    <a:gd name="connsiteX1" fmla="*/ 238606 w 1024224"/>
                    <a:gd name="connsiteY1" fmla="*/ 4978 h 1586520"/>
                    <a:gd name="connsiteX2" fmla="*/ 786837 w 1024224"/>
                    <a:gd name="connsiteY2" fmla="*/ 0 h 1586520"/>
                    <a:gd name="connsiteX3" fmla="*/ 1022310 w 1024224"/>
                    <a:gd name="connsiteY3" fmla="*/ 742024 h 1586520"/>
                    <a:gd name="connsiteX4" fmla="*/ 876061 w 1024224"/>
                    <a:gd name="connsiteY4" fmla="*/ 1496999 h 1586520"/>
                    <a:gd name="connsiteX5" fmla="*/ 282722 w 1024224"/>
                    <a:gd name="connsiteY5" fmla="*/ 1575323 h 1586520"/>
                    <a:gd name="connsiteX6" fmla="*/ 334 w 1024224"/>
                    <a:gd name="connsiteY6" fmla="*/ 802182 h 1586520"/>
                    <a:gd name="connsiteX7" fmla="*/ 141528 w 1024224"/>
                    <a:gd name="connsiteY7" fmla="*/ 802182 h 1586520"/>
                    <a:gd name="connsiteX8" fmla="*/ 282722 w 1024224"/>
                    <a:gd name="connsiteY8" fmla="*/ 1434129 h 1586520"/>
                    <a:gd name="connsiteX9" fmla="*/ 423916 w 1024224"/>
                    <a:gd name="connsiteY9" fmla="*/ 802182 h 1586520"/>
                    <a:gd name="connsiteX10" fmla="*/ 282722 w 1024224"/>
                    <a:gd name="connsiteY10" fmla="*/ 170235 h 1586520"/>
                    <a:gd name="connsiteX11" fmla="*/ 141528 w 1024224"/>
                    <a:gd name="connsiteY11" fmla="*/ 802182 h 1586520"/>
                    <a:gd name="connsiteX0" fmla="*/ 334 w 1024224"/>
                    <a:gd name="connsiteY0" fmla="*/ 802182 h 1586520"/>
                    <a:gd name="connsiteX1" fmla="*/ 238606 w 1024224"/>
                    <a:gd name="connsiteY1" fmla="*/ 4978 h 1586520"/>
                    <a:gd name="connsiteX2" fmla="*/ 786837 w 1024224"/>
                    <a:gd name="connsiteY2" fmla="*/ 0 h 1586520"/>
                    <a:gd name="connsiteX3" fmla="*/ 1022310 w 1024224"/>
                    <a:gd name="connsiteY3" fmla="*/ 742024 h 1586520"/>
                    <a:gd name="connsiteX4" fmla="*/ 876061 w 1024224"/>
                    <a:gd name="connsiteY4" fmla="*/ 1496999 h 1586520"/>
                    <a:gd name="connsiteX5" fmla="*/ 282722 w 1024224"/>
                    <a:gd name="connsiteY5" fmla="*/ 1575323 h 1586520"/>
                    <a:gd name="connsiteX6" fmla="*/ 334 w 1024224"/>
                    <a:gd name="connsiteY6" fmla="*/ 802182 h 1586520"/>
                    <a:gd name="connsiteX7" fmla="*/ 141528 w 1024224"/>
                    <a:gd name="connsiteY7" fmla="*/ 802182 h 1586520"/>
                    <a:gd name="connsiteX8" fmla="*/ 282722 w 1024224"/>
                    <a:gd name="connsiteY8" fmla="*/ 1434129 h 1586520"/>
                    <a:gd name="connsiteX9" fmla="*/ 423916 w 1024224"/>
                    <a:gd name="connsiteY9" fmla="*/ 802182 h 1586520"/>
                    <a:gd name="connsiteX10" fmla="*/ 282722 w 1024224"/>
                    <a:gd name="connsiteY10" fmla="*/ 170235 h 1586520"/>
                    <a:gd name="connsiteX11" fmla="*/ 141528 w 1024224"/>
                    <a:gd name="connsiteY11" fmla="*/ 802182 h 1586520"/>
                    <a:gd name="connsiteX0" fmla="*/ 334 w 1024224"/>
                    <a:gd name="connsiteY0" fmla="*/ 802182 h 1575323"/>
                    <a:gd name="connsiteX1" fmla="*/ 238606 w 1024224"/>
                    <a:gd name="connsiteY1" fmla="*/ 4978 h 1575323"/>
                    <a:gd name="connsiteX2" fmla="*/ 786837 w 1024224"/>
                    <a:gd name="connsiteY2" fmla="*/ 0 h 1575323"/>
                    <a:gd name="connsiteX3" fmla="*/ 1022310 w 1024224"/>
                    <a:gd name="connsiteY3" fmla="*/ 742024 h 1575323"/>
                    <a:gd name="connsiteX4" fmla="*/ 876061 w 1024224"/>
                    <a:gd name="connsiteY4" fmla="*/ 1496999 h 1575323"/>
                    <a:gd name="connsiteX5" fmla="*/ 282722 w 1024224"/>
                    <a:gd name="connsiteY5" fmla="*/ 1575323 h 1575323"/>
                    <a:gd name="connsiteX6" fmla="*/ 334 w 1024224"/>
                    <a:gd name="connsiteY6" fmla="*/ 802182 h 1575323"/>
                    <a:gd name="connsiteX7" fmla="*/ 141528 w 1024224"/>
                    <a:gd name="connsiteY7" fmla="*/ 802182 h 1575323"/>
                    <a:gd name="connsiteX8" fmla="*/ 282722 w 1024224"/>
                    <a:gd name="connsiteY8" fmla="*/ 1434129 h 1575323"/>
                    <a:gd name="connsiteX9" fmla="*/ 423916 w 1024224"/>
                    <a:gd name="connsiteY9" fmla="*/ 802182 h 1575323"/>
                    <a:gd name="connsiteX10" fmla="*/ 282722 w 1024224"/>
                    <a:gd name="connsiteY10" fmla="*/ 170235 h 1575323"/>
                    <a:gd name="connsiteX11" fmla="*/ 141528 w 1024224"/>
                    <a:gd name="connsiteY11" fmla="*/ 802182 h 1575323"/>
                    <a:gd name="connsiteX0" fmla="*/ 334 w 1022370"/>
                    <a:gd name="connsiteY0" fmla="*/ 802182 h 1591544"/>
                    <a:gd name="connsiteX1" fmla="*/ 238606 w 1022370"/>
                    <a:gd name="connsiteY1" fmla="*/ 4978 h 1591544"/>
                    <a:gd name="connsiteX2" fmla="*/ 786837 w 1022370"/>
                    <a:gd name="connsiteY2" fmla="*/ 0 h 1591544"/>
                    <a:gd name="connsiteX3" fmla="*/ 1022310 w 1022370"/>
                    <a:gd name="connsiteY3" fmla="*/ 742024 h 1591544"/>
                    <a:gd name="connsiteX4" fmla="*/ 806651 w 1022370"/>
                    <a:gd name="connsiteY4" fmla="*/ 1578480 h 1591544"/>
                    <a:gd name="connsiteX5" fmla="*/ 282722 w 1022370"/>
                    <a:gd name="connsiteY5" fmla="*/ 1575323 h 1591544"/>
                    <a:gd name="connsiteX6" fmla="*/ 334 w 1022370"/>
                    <a:gd name="connsiteY6" fmla="*/ 802182 h 1591544"/>
                    <a:gd name="connsiteX7" fmla="*/ 141528 w 1022370"/>
                    <a:gd name="connsiteY7" fmla="*/ 802182 h 1591544"/>
                    <a:gd name="connsiteX8" fmla="*/ 282722 w 1022370"/>
                    <a:gd name="connsiteY8" fmla="*/ 1434129 h 1591544"/>
                    <a:gd name="connsiteX9" fmla="*/ 423916 w 1022370"/>
                    <a:gd name="connsiteY9" fmla="*/ 802182 h 1591544"/>
                    <a:gd name="connsiteX10" fmla="*/ 282722 w 1022370"/>
                    <a:gd name="connsiteY10" fmla="*/ 170235 h 1591544"/>
                    <a:gd name="connsiteX11" fmla="*/ 141528 w 1022370"/>
                    <a:gd name="connsiteY11" fmla="*/ 802182 h 1591544"/>
                    <a:gd name="connsiteX0" fmla="*/ 334 w 1022310"/>
                    <a:gd name="connsiteY0" fmla="*/ 802182 h 1576985"/>
                    <a:gd name="connsiteX1" fmla="*/ 238606 w 1022310"/>
                    <a:gd name="connsiteY1" fmla="*/ 4978 h 1576985"/>
                    <a:gd name="connsiteX2" fmla="*/ 786837 w 1022310"/>
                    <a:gd name="connsiteY2" fmla="*/ 0 h 1576985"/>
                    <a:gd name="connsiteX3" fmla="*/ 1022310 w 1022310"/>
                    <a:gd name="connsiteY3" fmla="*/ 742024 h 1576985"/>
                    <a:gd name="connsiteX4" fmla="*/ 788544 w 1022310"/>
                    <a:gd name="connsiteY4" fmla="*/ 1557355 h 1576985"/>
                    <a:gd name="connsiteX5" fmla="*/ 282722 w 1022310"/>
                    <a:gd name="connsiteY5" fmla="*/ 1575323 h 1576985"/>
                    <a:gd name="connsiteX6" fmla="*/ 334 w 1022310"/>
                    <a:gd name="connsiteY6" fmla="*/ 802182 h 1576985"/>
                    <a:gd name="connsiteX7" fmla="*/ 141528 w 1022310"/>
                    <a:gd name="connsiteY7" fmla="*/ 802182 h 1576985"/>
                    <a:gd name="connsiteX8" fmla="*/ 282722 w 1022310"/>
                    <a:gd name="connsiteY8" fmla="*/ 1434129 h 1576985"/>
                    <a:gd name="connsiteX9" fmla="*/ 423916 w 1022310"/>
                    <a:gd name="connsiteY9" fmla="*/ 802182 h 1576985"/>
                    <a:gd name="connsiteX10" fmla="*/ 282722 w 1022310"/>
                    <a:gd name="connsiteY10" fmla="*/ 170235 h 1576985"/>
                    <a:gd name="connsiteX11" fmla="*/ 141528 w 1022310"/>
                    <a:gd name="connsiteY11" fmla="*/ 802182 h 1576985"/>
                    <a:gd name="connsiteX0" fmla="*/ 334 w 1022310"/>
                    <a:gd name="connsiteY0" fmla="*/ 802182 h 1575323"/>
                    <a:gd name="connsiteX1" fmla="*/ 238606 w 1022310"/>
                    <a:gd name="connsiteY1" fmla="*/ 4978 h 1575323"/>
                    <a:gd name="connsiteX2" fmla="*/ 786837 w 1022310"/>
                    <a:gd name="connsiteY2" fmla="*/ 0 h 1575323"/>
                    <a:gd name="connsiteX3" fmla="*/ 1022310 w 1022310"/>
                    <a:gd name="connsiteY3" fmla="*/ 742024 h 1575323"/>
                    <a:gd name="connsiteX4" fmla="*/ 788544 w 1022310"/>
                    <a:gd name="connsiteY4" fmla="*/ 1557355 h 1575323"/>
                    <a:gd name="connsiteX5" fmla="*/ 282722 w 1022310"/>
                    <a:gd name="connsiteY5" fmla="*/ 1575323 h 1575323"/>
                    <a:gd name="connsiteX6" fmla="*/ 334 w 1022310"/>
                    <a:gd name="connsiteY6" fmla="*/ 802182 h 1575323"/>
                    <a:gd name="connsiteX7" fmla="*/ 141528 w 1022310"/>
                    <a:gd name="connsiteY7" fmla="*/ 802182 h 1575323"/>
                    <a:gd name="connsiteX8" fmla="*/ 282722 w 1022310"/>
                    <a:gd name="connsiteY8" fmla="*/ 1434129 h 1575323"/>
                    <a:gd name="connsiteX9" fmla="*/ 423916 w 1022310"/>
                    <a:gd name="connsiteY9" fmla="*/ 802182 h 1575323"/>
                    <a:gd name="connsiteX10" fmla="*/ 282722 w 1022310"/>
                    <a:gd name="connsiteY10" fmla="*/ 170235 h 1575323"/>
                    <a:gd name="connsiteX11" fmla="*/ 141528 w 1022310"/>
                    <a:gd name="connsiteY11" fmla="*/ 802182 h 1575323"/>
                    <a:gd name="connsiteX0" fmla="*/ 334 w 1022336"/>
                    <a:gd name="connsiteY0" fmla="*/ 802182 h 1575323"/>
                    <a:gd name="connsiteX1" fmla="*/ 238606 w 1022336"/>
                    <a:gd name="connsiteY1" fmla="*/ 4978 h 1575323"/>
                    <a:gd name="connsiteX2" fmla="*/ 786837 w 1022336"/>
                    <a:gd name="connsiteY2" fmla="*/ 0 h 1575323"/>
                    <a:gd name="connsiteX3" fmla="*/ 1022310 w 1022336"/>
                    <a:gd name="connsiteY3" fmla="*/ 742024 h 1575323"/>
                    <a:gd name="connsiteX4" fmla="*/ 776473 w 1022336"/>
                    <a:gd name="connsiteY4" fmla="*/ 1572444 h 1575323"/>
                    <a:gd name="connsiteX5" fmla="*/ 282722 w 1022336"/>
                    <a:gd name="connsiteY5" fmla="*/ 1575323 h 1575323"/>
                    <a:gd name="connsiteX6" fmla="*/ 334 w 1022336"/>
                    <a:gd name="connsiteY6" fmla="*/ 802182 h 1575323"/>
                    <a:gd name="connsiteX7" fmla="*/ 141528 w 1022336"/>
                    <a:gd name="connsiteY7" fmla="*/ 802182 h 1575323"/>
                    <a:gd name="connsiteX8" fmla="*/ 282722 w 1022336"/>
                    <a:gd name="connsiteY8" fmla="*/ 1434129 h 1575323"/>
                    <a:gd name="connsiteX9" fmla="*/ 423916 w 1022336"/>
                    <a:gd name="connsiteY9" fmla="*/ 802182 h 1575323"/>
                    <a:gd name="connsiteX10" fmla="*/ 282722 w 1022336"/>
                    <a:gd name="connsiteY10" fmla="*/ 170235 h 1575323"/>
                    <a:gd name="connsiteX11" fmla="*/ 141528 w 1022336"/>
                    <a:gd name="connsiteY11" fmla="*/ 802182 h 1575323"/>
                    <a:gd name="connsiteX0" fmla="*/ 334 w 1022336"/>
                    <a:gd name="connsiteY0" fmla="*/ 802182 h 1575323"/>
                    <a:gd name="connsiteX1" fmla="*/ 238606 w 1022336"/>
                    <a:gd name="connsiteY1" fmla="*/ 4978 h 1575323"/>
                    <a:gd name="connsiteX2" fmla="*/ 786837 w 1022336"/>
                    <a:gd name="connsiteY2" fmla="*/ 0 h 1575323"/>
                    <a:gd name="connsiteX3" fmla="*/ 1022310 w 1022336"/>
                    <a:gd name="connsiteY3" fmla="*/ 742024 h 1575323"/>
                    <a:gd name="connsiteX4" fmla="*/ 776473 w 1022336"/>
                    <a:gd name="connsiteY4" fmla="*/ 1572444 h 1575323"/>
                    <a:gd name="connsiteX5" fmla="*/ 282722 w 1022336"/>
                    <a:gd name="connsiteY5" fmla="*/ 1575323 h 1575323"/>
                    <a:gd name="connsiteX6" fmla="*/ 334 w 1022336"/>
                    <a:gd name="connsiteY6" fmla="*/ 802182 h 1575323"/>
                    <a:gd name="connsiteX7" fmla="*/ 141528 w 1022336"/>
                    <a:gd name="connsiteY7" fmla="*/ 802182 h 1575323"/>
                    <a:gd name="connsiteX8" fmla="*/ 282722 w 1022336"/>
                    <a:gd name="connsiteY8" fmla="*/ 1434129 h 1575323"/>
                    <a:gd name="connsiteX9" fmla="*/ 423916 w 1022336"/>
                    <a:gd name="connsiteY9" fmla="*/ 802182 h 1575323"/>
                    <a:gd name="connsiteX10" fmla="*/ 282722 w 1022336"/>
                    <a:gd name="connsiteY10" fmla="*/ 170235 h 1575323"/>
                    <a:gd name="connsiteX11" fmla="*/ 141528 w 1022336"/>
                    <a:gd name="connsiteY11" fmla="*/ 802182 h 1575323"/>
                    <a:gd name="connsiteX0" fmla="*/ 334 w 1022336"/>
                    <a:gd name="connsiteY0" fmla="*/ 802182 h 1575323"/>
                    <a:gd name="connsiteX1" fmla="*/ 238606 w 1022336"/>
                    <a:gd name="connsiteY1" fmla="*/ 4978 h 1575323"/>
                    <a:gd name="connsiteX2" fmla="*/ 786837 w 1022336"/>
                    <a:gd name="connsiteY2" fmla="*/ 0 h 1575323"/>
                    <a:gd name="connsiteX3" fmla="*/ 1022310 w 1022336"/>
                    <a:gd name="connsiteY3" fmla="*/ 742024 h 1575323"/>
                    <a:gd name="connsiteX4" fmla="*/ 776473 w 1022336"/>
                    <a:gd name="connsiteY4" fmla="*/ 1572444 h 1575323"/>
                    <a:gd name="connsiteX5" fmla="*/ 282722 w 1022336"/>
                    <a:gd name="connsiteY5" fmla="*/ 1575323 h 1575323"/>
                    <a:gd name="connsiteX6" fmla="*/ 334 w 1022336"/>
                    <a:gd name="connsiteY6" fmla="*/ 802182 h 1575323"/>
                    <a:gd name="connsiteX7" fmla="*/ 141528 w 1022336"/>
                    <a:gd name="connsiteY7" fmla="*/ 802182 h 1575323"/>
                    <a:gd name="connsiteX8" fmla="*/ 282722 w 1022336"/>
                    <a:gd name="connsiteY8" fmla="*/ 1434129 h 1575323"/>
                    <a:gd name="connsiteX9" fmla="*/ 423916 w 1022336"/>
                    <a:gd name="connsiteY9" fmla="*/ 802182 h 1575323"/>
                    <a:gd name="connsiteX10" fmla="*/ 282722 w 1022336"/>
                    <a:gd name="connsiteY10" fmla="*/ 170235 h 1575323"/>
                    <a:gd name="connsiteX11" fmla="*/ 141528 w 1022336"/>
                    <a:gd name="connsiteY11" fmla="*/ 802182 h 1575323"/>
                    <a:gd name="connsiteX0" fmla="*/ 334 w 1022336"/>
                    <a:gd name="connsiteY0" fmla="*/ 802182 h 1575323"/>
                    <a:gd name="connsiteX1" fmla="*/ 238606 w 1022336"/>
                    <a:gd name="connsiteY1" fmla="*/ 4978 h 1575323"/>
                    <a:gd name="connsiteX2" fmla="*/ 786837 w 1022336"/>
                    <a:gd name="connsiteY2" fmla="*/ 0 h 1575323"/>
                    <a:gd name="connsiteX3" fmla="*/ 1022310 w 1022336"/>
                    <a:gd name="connsiteY3" fmla="*/ 742024 h 1575323"/>
                    <a:gd name="connsiteX4" fmla="*/ 776473 w 1022336"/>
                    <a:gd name="connsiteY4" fmla="*/ 1572444 h 1575323"/>
                    <a:gd name="connsiteX5" fmla="*/ 282722 w 1022336"/>
                    <a:gd name="connsiteY5" fmla="*/ 1575323 h 1575323"/>
                    <a:gd name="connsiteX6" fmla="*/ 334 w 1022336"/>
                    <a:gd name="connsiteY6" fmla="*/ 802182 h 1575323"/>
                    <a:gd name="connsiteX7" fmla="*/ 141528 w 1022336"/>
                    <a:gd name="connsiteY7" fmla="*/ 802182 h 1575323"/>
                    <a:gd name="connsiteX8" fmla="*/ 264615 w 1022336"/>
                    <a:gd name="connsiteY8" fmla="*/ 1358683 h 1575323"/>
                    <a:gd name="connsiteX9" fmla="*/ 423916 w 1022336"/>
                    <a:gd name="connsiteY9" fmla="*/ 802182 h 1575323"/>
                    <a:gd name="connsiteX10" fmla="*/ 282722 w 1022336"/>
                    <a:gd name="connsiteY10" fmla="*/ 170235 h 1575323"/>
                    <a:gd name="connsiteX11" fmla="*/ 141528 w 1022336"/>
                    <a:gd name="connsiteY11" fmla="*/ 802182 h 1575323"/>
                    <a:gd name="connsiteX0" fmla="*/ 334 w 1022336"/>
                    <a:gd name="connsiteY0" fmla="*/ 802182 h 1575323"/>
                    <a:gd name="connsiteX1" fmla="*/ 238606 w 1022336"/>
                    <a:gd name="connsiteY1" fmla="*/ 4978 h 1575323"/>
                    <a:gd name="connsiteX2" fmla="*/ 786837 w 1022336"/>
                    <a:gd name="connsiteY2" fmla="*/ 0 h 1575323"/>
                    <a:gd name="connsiteX3" fmla="*/ 1022310 w 1022336"/>
                    <a:gd name="connsiteY3" fmla="*/ 742024 h 1575323"/>
                    <a:gd name="connsiteX4" fmla="*/ 776473 w 1022336"/>
                    <a:gd name="connsiteY4" fmla="*/ 1572444 h 1575323"/>
                    <a:gd name="connsiteX5" fmla="*/ 282722 w 1022336"/>
                    <a:gd name="connsiteY5" fmla="*/ 1575323 h 1575323"/>
                    <a:gd name="connsiteX6" fmla="*/ 334 w 1022336"/>
                    <a:gd name="connsiteY6" fmla="*/ 802182 h 1575323"/>
                    <a:gd name="connsiteX7" fmla="*/ 141528 w 1022336"/>
                    <a:gd name="connsiteY7" fmla="*/ 802182 h 1575323"/>
                    <a:gd name="connsiteX8" fmla="*/ 264615 w 1022336"/>
                    <a:gd name="connsiteY8" fmla="*/ 1358683 h 1575323"/>
                    <a:gd name="connsiteX9" fmla="*/ 423916 w 1022336"/>
                    <a:gd name="connsiteY9" fmla="*/ 802182 h 1575323"/>
                    <a:gd name="connsiteX10" fmla="*/ 258579 w 1022336"/>
                    <a:gd name="connsiteY10" fmla="*/ 227573 h 1575323"/>
                    <a:gd name="connsiteX11" fmla="*/ 141528 w 1022336"/>
                    <a:gd name="connsiteY11" fmla="*/ 802182 h 1575323"/>
                    <a:gd name="connsiteX0" fmla="*/ 334 w 1022336"/>
                    <a:gd name="connsiteY0" fmla="*/ 802182 h 1575323"/>
                    <a:gd name="connsiteX1" fmla="*/ 238606 w 1022336"/>
                    <a:gd name="connsiteY1" fmla="*/ 4978 h 1575323"/>
                    <a:gd name="connsiteX2" fmla="*/ 786837 w 1022336"/>
                    <a:gd name="connsiteY2" fmla="*/ 0 h 1575323"/>
                    <a:gd name="connsiteX3" fmla="*/ 1022310 w 1022336"/>
                    <a:gd name="connsiteY3" fmla="*/ 742024 h 1575323"/>
                    <a:gd name="connsiteX4" fmla="*/ 776473 w 1022336"/>
                    <a:gd name="connsiteY4" fmla="*/ 1572444 h 1575323"/>
                    <a:gd name="connsiteX5" fmla="*/ 282722 w 1022336"/>
                    <a:gd name="connsiteY5" fmla="*/ 1575323 h 1575323"/>
                    <a:gd name="connsiteX6" fmla="*/ 334 w 1022336"/>
                    <a:gd name="connsiteY6" fmla="*/ 802182 h 1575323"/>
                    <a:gd name="connsiteX7" fmla="*/ 141528 w 1022336"/>
                    <a:gd name="connsiteY7" fmla="*/ 802182 h 1575323"/>
                    <a:gd name="connsiteX8" fmla="*/ 264615 w 1022336"/>
                    <a:gd name="connsiteY8" fmla="*/ 1358683 h 1575323"/>
                    <a:gd name="connsiteX9" fmla="*/ 538594 w 1022336"/>
                    <a:gd name="connsiteY9" fmla="*/ 775022 h 1575323"/>
                    <a:gd name="connsiteX10" fmla="*/ 258579 w 1022336"/>
                    <a:gd name="connsiteY10" fmla="*/ 227573 h 1575323"/>
                    <a:gd name="connsiteX11" fmla="*/ 141528 w 1022336"/>
                    <a:gd name="connsiteY11" fmla="*/ 802182 h 1575323"/>
                    <a:gd name="connsiteX0" fmla="*/ 334 w 1022336"/>
                    <a:gd name="connsiteY0" fmla="*/ 802182 h 1575323"/>
                    <a:gd name="connsiteX1" fmla="*/ 238606 w 1022336"/>
                    <a:gd name="connsiteY1" fmla="*/ 4978 h 1575323"/>
                    <a:gd name="connsiteX2" fmla="*/ 786837 w 1022336"/>
                    <a:gd name="connsiteY2" fmla="*/ 0 h 1575323"/>
                    <a:gd name="connsiteX3" fmla="*/ 1022310 w 1022336"/>
                    <a:gd name="connsiteY3" fmla="*/ 742024 h 1575323"/>
                    <a:gd name="connsiteX4" fmla="*/ 776473 w 1022336"/>
                    <a:gd name="connsiteY4" fmla="*/ 1572444 h 1575323"/>
                    <a:gd name="connsiteX5" fmla="*/ 282722 w 1022336"/>
                    <a:gd name="connsiteY5" fmla="*/ 1575323 h 1575323"/>
                    <a:gd name="connsiteX6" fmla="*/ 334 w 1022336"/>
                    <a:gd name="connsiteY6" fmla="*/ 802182 h 1575323"/>
                    <a:gd name="connsiteX7" fmla="*/ 141528 w 1022336"/>
                    <a:gd name="connsiteY7" fmla="*/ 802182 h 1575323"/>
                    <a:gd name="connsiteX8" fmla="*/ 264615 w 1022336"/>
                    <a:gd name="connsiteY8" fmla="*/ 1358683 h 1575323"/>
                    <a:gd name="connsiteX9" fmla="*/ 451077 w 1022336"/>
                    <a:gd name="connsiteY9" fmla="*/ 765968 h 1575323"/>
                    <a:gd name="connsiteX10" fmla="*/ 258579 w 1022336"/>
                    <a:gd name="connsiteY10" fmla="*/ 227573 h 1575323"/>
                    <a:gd name="connsiteX11" fmla="*/ 141528 w 1022336"/>
                    <a:gd name="connsiteY11" fmla="*/ 802182 h 15753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22336" h="1575323">
                      <a:moveTo>
                        <a:pt x="334" y="802182"/>
                      </a:moveTo>
                      <a:cubicBezTo>
                        <a:pt x="-7019" y="540458"/>
                        <a:pt x="108025" y="135154"/>
                        <a:pt x="238606" y="4978"/>
                      </a:cubicBezTo>
                      <a:cubicBezTo>
                        <a:pt x="369187" y="-872"/>
                        <a:pt x="618463" y="6608"/>
                        <a:pt x="786837" y="0"/>
                      </a:cubicBezTo>
                      <a:cubicBezTo>
                        <a:pt x="940280" y="112795"/>
                        <a:pt x="1024037" y="479950"/>
                        <a:pt x="1022310" y="742024"/>
                      </a:cubicBezTo>
                      <a:cubicBezTo>
                        <a:pt x="1020583" y="1004098"/>
                        <a:pt x="927017" y="1342352"/>
                        <a:pt x="776473" y="1572444"/>
                      </a:cubicBezTo>
                      <a:cubicBezTo>
                        <a:pt x="610959" y="1575525"/>
                        <a:pt x="470925" y="1570413"/>
                        <a:pt x="282722" y="1575323"/>
                      </a:cubicBezTo>
                      <a:cubicBezTo>
                        <a:pt x="136768" y="1459520"/>
                        <a:pt x="7687" y="1063906"/>
                        <a:pt x="334" y="802182"/>
                      </a:cubicBezTo>
                      <a:close/>
                      <a:moveTo>
                        <a:pt x="141528" y="802182"/>
                      </a:moveTo>
                      <a:cubicBezTo>
                        <a:pt x="142534" y="990700"/>
                        <a:pt x="213024" y="1364719"/>
                        <a:pt x="264615" y="1358683"/>
                      </a:cubicBezTo>
                      <a:cubicBezTo>
                        <a:pt x="316207" y="1352647"/>
                        <a:pt x="451077" y="1114983"/>
                        <a:pt x="451077" y="765968"/>
                      </a:cubicBezTo>
                      <a:cubicBezTo>
                        <a:pt x="451077" y="416953"/>
                        <a:pt x="310171" y="221537"/>
                        <a:pt x="258579" y="227573"/>
                      </a:cubicBezTo>
                      <a:cubicBezTo>
                        <a:pt x="206988" y="233609"/>
                        <a:pt x="140522" y="613664"/>
                        <a:pt x="141528" y="802182"/>
                      </a:cubicBezTo>
                      <a:close/>
                    </a:path>
                  </a:pathLst>
                </a:custGeom>
                <a:gradFill>
                  <a:gsLst>
                    <a:gs pos="50000">
                      <a:srgbClr val="61ADD1"/>
                    </a:gs>
                    <a:gs pos="50000">
                      <a:srgbClr val="3999C6"/>
                    </a:gs>
                  </a:gsLst>
                  <a:lin ang="5400000" scaled="1"/>
                </a:gradFill>
                <a:ln w="3175">
                  <a:noFill/>
                </a:ln>
              </p:spPr>
              <p:style>
                <a:lnRef idx="2">
                  <a:schemeClr val="accent1"/>
                </a:lnRef>
                <a:fillRef idx="1">
                  <a:schemeClr val="lt1"/>
                </a:fillRef>
                <a:effectRef idx="0">
                  <a:schemeClr val="accent1"/>
                </a:effectRef>
                <a:fontRef idx="minor">
                  <a:schemeClr val="dk1"/>
                </a:fontRef>
              </p:style>
              <p:txBody>
                <a:bodyPr wrap="square" rtlCol="0" anchor="ctr">
                  <a:noAutofit/>
                </a:bodyPr>
                <a:lstStyle/>
                <a:p>
                  <a:pPr algn="ctr" defTabSz="913505" eaLnBrk="0" fontAlgn="base" hangingPunct="0">
                    <a:spcBef>
                      <a:spcPct val="0"/>
                    </a:spcBef>
                    <a:spcAft>
                      <a:spcPct val="0"/>
                    </a:spcAft>
                  </a:pPr>
                  <a:endParaRPr lang="en-US" sz="100" dirty="0">
                    <a:solidFill>
                      <a:prstClr val="white"/>
                    </a:solidFill>
                    <a:latin typeface="OCR A Extended" panose="02010509020102010303" pitchFamily="50" charset="0"/>
                  </a:endParaRPr>
                </a:p>
              </p:txBody>
            </p:sp>
            <p:grpSp>
              <p:nvGrpSpPr>
                <p:cNvPr id="68" name="Group 67"/>
                <p:cNvGrpSpPr/>
                <p:nvPr/>
              </p:nvGrpSpPr>
              <p:grpSpPr>
                <a:xfrm>
                  <a:off x="7112065" y="1318671"/>
                  <a:ext cx="564776" cy="1567780"/>
                  <a:chOff x="7237831" y="1331389"/>
                  <a:chExt cx="564776" cy="1567780"/>
                </a:xfrm>
              </p:grpSpPr>
              <p:sp>
                <p:nvSpPr>
                  <p:cNvPr id="69" name="Donut 18"/>
                  <p:cNvSpPr/>
                  <p:nvPr/>
                </p:nvSpPr>
                <p:spPr>
                  <a:xfrm>
                    <a:off x="7318503" y="1358784"/>
                    <a:ext cx="461176" cy="1456148"/>
                  </a:xfrm>
                  <a:custGeom>
                    <a:avLst/>
                    <a:gdLst>
                      <a:gd name="connsiteX0" fmla="*/ 0 w 774919"/>
                      <a:gd name="connsiteY0" fmla="*/ 763919 h 1527838"/>
                      <a:gd name="connsiteX1" fmla="*/ 387460 w 774919"/>
                      <a:gd name="connsiteY1" fmla="*/ 0 h 1527838"/>
                      <a:gd name="connsiteX2" fmla="*/ 774920 w 774919"/>
                      <a:gd name="connsiteY2" fmla="*/ 763919 h 1527838"/>
                      <a:gd name="connsiteX3" fmla="*/ 387460 w 774919"/>
                      <a:gd name="connsiteY3" fmla="*/ 1527838 h 1527838"/>
                      <a:gd name="connsiteX4" fmla="*/ 0 w 774919"/>
                      <a:gd name="connsiteY4" fmla="*/ 763919 h 1527838"/>
                      <a:gd name="connsiteX5" fmla="*/ 347326 w 774919"/>
                      <a:gd name="connsiteY5" fmla="*/ 763919 h 1527838"/>
                      <a:gd name="connsiteX6" fmla="*/ 387459 w 774919"/>
                      <a:gd name="connsiteY6" fmla="*/ 1180512 h 1527838"/>
                      <a:gd name="connsiteX7" fmla="*/ 427592 w 774919"/>
                      <a:gd name="connsiteY7" fmla="*/ 763919 h 1527838"/>
                      <a:gd name="connsiteX8" fmla="*/ 387459 w 774919"/>
                      <a:gd name="connsiteY8" fmla="*/ 347326 h 1527838"/>
                      <a:gd name="connsiteX9" fmla="*/ 347326 w 774919"/>
                      <a:gd name="connsiteY9" fmla="*/ 763919 h 1527838"/>
                      <a:gd name="connsiteX0" fmla="*/ 0 w 541837"/>
                      <a:gd name="connsiteY0" fmla="*/ 763939 h 1527877"/>
                      <a:gd name="connsiteX1" fmla="*/ 387460 w 541837"/>
                      <a:gd name="connsiteY1" fmla="*/ 20 h 1527877"/>
                      <a:gd name="connsiteX2" fmla="*/ 541837 w 541837"/>
                      <a:gd name="connsiteY2" fmla="*/ 746010 h 1527877"/>
                      <a:gd name="connsiteX3" fmla="*/ 387460 w 541837"/>
                      <a:gd name="connsiteY3" fmla="*/ 1527858 h 1527877"/>
                      <a:gd name="connsiteX4" fmla="*/ 0 w 541837"/>
                      <a:gd name="connsiteY4" fmla="*/ 763939 h 1527877"/>
                      <a:gd name="connsiteX5" fmla="*/ 347326 w 541837"/>
                      <a:gd name="connsiteY5" fmla="*/ 763939 h 1527877"/>
                      <a:gd name="connsiteX6" fmla="*/ 387459 w 541837"/>
                      <a:gd name="connsiteY6" fmla="*/ 1180532 h 1527877"/>
                      <a:gd name="connsiteX7" fmla="*/ 427592 w 541837"/>
                      <a:gd name="connsiteY7" fmla="*/ 763939 h 1527877"/>
                      <a:gd name="connsiteX8" fmla="*/ 387459 w 541837"/>
                      <a:gd name="connsiteY8" fmla="*/ 347346 h 1527877"/>
                      <a:gd name="connsiteX9" fmla="*/ 347326 w 541837"/>
                      <a:gd name="connsiteY9" fmla="*/ 763939 h 1527877"/>
                      <a:gd name="connsiteX0" fmla="*/ 324 w 543143"/>
                      <a:gd name="connsiteY0" fmla="*/ 754968 h 1518899"/>
                      <a:gd name="connsiteX1" fmla="*/ 325031 w 543143"/>
                      <a:gd name="connsiteY1" fmla="*/ 14 h 1518899"/>
                      <a:gd name="connsiteX2" fmla="*/ 542161 w 543143"/>
                      <a:gd name="connsiteY2" fmla="*/ 737039 h 1518899"/>
                      <a:gd name="connsiteX3" fmla="*/ 387784 w 543143"/>
                      <a:gd name="connsiteY3" fmla="*/ 1518887 h 1518899"/>
                      <a:gd name="connsiteX4" fmla="*/ 324 w 543143"/>
                      <a:gd name="connsiteY4" fmla="*/ 754968 h 1518899"/>
                      <a:gd name="connsiteX5" fmla="*/ 347650 w 543143"/>
                      <a:gd name="connsiteY5" fmla="*/ 754968 h 1518899"/>
                      <a:gd name="connsiteX6" fmla="*/ 387783 w 543143"/>
                      <a:gd name="connsiteY6" fmla="*/ 1171561 h 1518899"/>
                      <a:gd name="connsiteX7" fmla="*/ 427916 w 543143"/>
                      <a:gd name="connsiteY7" fmla="*/ 754968 h 1518899"/>
                      <a:gd name="connsiteX8" fmla="*/ 387783 w 543143"/>
                      <a:gd name="connsiteY8" fmla="*/ 338375 h 1518899"/>
                      <a:gd name="connsiteX9" fmla="*/ 347650 w 543143"/>
                      <a:gd name="connsiteY9" fmla="*/ 754968 h 1518899"/>
                      <a:gd name="connsiteX0" fmla="*/ 443 w 462447"/>
                      <a:gd name="connsiteY0" fmla="*/ 754968 h 1518899"/>
                      <a:gd name="connsiteX1" fmla="*/ 244467 w 462447"/>
                      <a:gd name="connsiteY1" fmla="*/ 14 h 1518899"/>
                      <a:gd name="connsiteX2" fmla="*/ 461597 w 462447"/>
                      <a:gd name="connsiteY2" fmla="*/ 737039 h 1518899"/>
                      <a:gd name="connsiteX3" fmla="*/ 307220 w 462447"/>
                      <a:gd name="connsiteY3" fmla="*/ 1518887 h 1518899"/>
                      <a:gd name="connsiteX4" fmla="*/ 443 w 462447"/>
                      <a:gd name="connsiteY4" fmla="*/ 754968 h 1518899"/>
                      <a:gd name="connsiteX5" fmla="*/ 267086 w 462447"/>
                      <a:gd name="connsiteY5" fmla="*/ 754968 h 1518899"/>
                      <a:gd name="connsiteX6" fmla="*/ 307219 w 462447"/>
                      <a:gd name="connsiteY6" fmla="*/ 1171561 h 1518899"/>
                      <a:gd name="connsiteX7" fmla="*/ 347352 w 462447"/>
                      <a:gd name="connsiteY7" fmla="*/ 754968 h 1518899"/>
                      <a:gd name="connsiteX8" fmla="*/ 307219 w 462447"/>
                      <a:gd name="connsiteY8" fmla="*/ 338375 h 1518899"/>
                      <a:gd name="connsiteX9" fmla="*/ 267086 w 462447"/>
                      <a:gd name="connsiteY9" fmla="*/ 754968 h 1518899"/>
                      <a:gd name="connsiteX0" fmla="*/ 443 w 462447"/>
                      <a:gd name="connsiteY0" fmla="*/ 754968 h 1518899"/>
                      <a:gd name="connsiteX1" fmla="*/ 244467 w 462447"/>
                      <a:gd name="connsiteY1" fmla="*/ 14 h 1518899"/>
                      <a:gd name="connsiteX2" fmla="*/ 461597 w 462447"/>
                      <a:gd name="connsiteY2" fmla="*/ 737039 h 1518899"/>
                      <a:gd name="connsiteX3" fmla="*/ 307220 w 462447"/>
                      <a:gd name="connsiteY3" fmla="*/ 1518887 h 1518899"/>
                      <a:gd name="connsiteX4" fmla="*/ 443 w 462447"/>
                      <a:gd name="connsiteY4" fmla="*/ 754968 h 1518899"/>
                      <a:gd name="connsiteX5" fmla="*/ 231227 w 462447"/>
                      <a:gd name="connsiteY5" fmla="*/ 754968 h 1518899"/>
                      <a:gd name="connsiteX6" fmla="*/ 307219 w 462447"/>
                      <a:gd name="connsiteY6" fmla="*/ 1171561 h 1518899"/>
                      <a:gd name="connsiteX7" fmla="*/ 347352 w 462447"/>
                      <a:gd name="connsiteY7" fmla="*/ 754968 h 1518899"/>
                      <a:gd name="connsiteX8" fmla="*/ 307219 w 462447"/>
                      <a:gd name="connsiteY8" fmla="*/ 338375 h 1518899"/>
                      <a:gd name="connsiteX9" fmla="*/ 231227 w 462447"/>
                      <a:gd name="connsiteY9" fmla="*/ 754968 h 1518899"/>
                      <a:gd name="connsiteX0" fmla="*/ 11 w 461176"/>
                      <a:gd name="connsiteY0" fmla="*/ 754968 h 1456148"/>
                      <a:gd name="connsiteX1" fmla="*/ 244035 w 461176"/>
                      <a:gd name="connsiteY1" fmla="*/ 14 h 1456148"/>
                      <a:gd name="connsiteX2" fmla="*/ 461165 w 461176"/>
                      <a:gd name="connsiteY2" fmla="*/ 737039 h 1456148"/>
                      <a:gd name="connsiteX3" fmla="*/ 235070 w 461176"/>
                      <a:gd name="connsiteY3" fmla="*/ 1456134 h 1456148"/>
                      <a:gd name="connsiteX4" fmla="*/ 11 w 461176"/>
                      <a:gd name="connsiteY4" fmla="*/ 754968 h 1456148"/>
                      <a:gd name="connsiteX5" fmla="*/ 230795 w 461176"/>
                      <a:gd name="connsiteY5" fmla="*/ 754968 h 1456148"/>
                      <a:gd name="connsiteX6" fmla="*/ 306787 w 461176"/>
                      <a:gd name="connsiteY6" fmla="*/ 1171561 h 1456148"/>
                      <a:gd name="connsiteX7" fmla="*/ 346920 w 461176"/>
                      <a:gd name="connsiteY7" fmla="*/ 754968 h 1456148"/>
                      <a:gd name="connsiteX8" fmla="*/ 306787 w 461176"/>
                      <a:gd name="connsiteY8" fmla="*/ 338375 h 1456148"/>
                      <a:gd name="connsiteX9" fmla="*/ 230795 w 461176"/>
                      <a:gd name="connsiteY9" fmla="*/ 754968 h 1456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61176" h="1456148">
                        <a:moveTo>
                          <a:pt x="11" y="754968"/>
                        </a:moveTo>
                        <a:cubicBezTo>
                          <a:pt x="1505" y="512281"/>
                          <a:pt x="167176" y="3002"/>
                          <a:pt x="244035" y="14"/>
                        </a:cubicBezTo>
                        <a:cubicBezTo>
                          <a:pt x="320894" y="-2974"/>
                          <a:pt x="462659" y="494352"/>
                          <a:pt x="461165" y="737039"/>
                        </a:cubicBezTo>
                        <a:cubicBezTo>
                          <a:pt x="459671" y="979726"/>
                          <a:pt x="311929" y="1453146"/>
                          <a:pt x="235070" y="1456134"/>
                        </a:cubicBezTo>
                        <a:cubicBezTo>
                          <a:pt x="158211" y="1459122"/>
                          <a:pt x="-1483" y="997655"/>
                          <a:pt x="11" y="754968"/>
                        </a:cubicBezTo>
                        <a:close/>
                        <a:moveTo>
                          <a:pt x="230795" y="754968"/>
                        </a:moveTo>
                        <a:cubicBezTo>
                          <a:pt x="230795" y="985046"/>
                          <a:pt x="287433" y="1171561"/>
                          <a:pt x="306787" y="1171561"/>
                        </a:cubicBezTo>
                        <a:cubicBezTo>
                          <a:pt x="326141" y="1171561"/>
                          <a:pt x="346920" y="985046"/>
                          <a:pt x="346920" y="754968"/>
                        </a:cubicBezTo>
                        <a:cubicBezTo>
                          <a:pt x="346920" y="524890"/>
                          <a:pt x="326141" y="338375"/>
                          <a:pt x="306787" y="338375"/>
                        </a:cubicBezTo>
                        <a:cubicBezTo>
                          <a:pt x="287433" y="338375"/>
                          <a:pt x="230795" y="524890"/>
                          <a:pt x="230795" y="754968"/>
                        </a:cubicBezTo>
                        <a:close/>
                      </a:path>
                    </a:pathLst>
                  </a:custGeom>
                  <a:solidFill>
                    <a:srgbClr val="7B7A7A"/>
                  </a:solidFill>
                  <a:ln w="3175">
                    <a:noFill/>
                  </a:ln>
                </p:spPr>
                <p:style>
                  <a:lnRef idx="2">
                    <a:schemeClr val="accent1"/>
                  </a:lnRef>
                  <a:fillRef idx="1">
                    <a:schemeClr val="lt1"/>
                  </a:fillRef>
                  <a:effectRef idx="0">
                    <a:schemeClr val="accent1"/>
                  </a:effectRef>
                  <a:fontRef idx="minor">
                    <a:schemeClr val="dk1"/>
                  </a:fontRef>
                </p:style>
                <p:txBody>
                  <a:bodyPr wrap="square" rtlCol="0" anchor="ctr">
                    <a:noAutofit/>
                  </a:bodyPr>
                  <a:lstStyle/>
                  <a:p>
                    <a:pPr algn="ctr" defTabSz="913505" eaLnBrk="0" fontAlgn="base" hangingPunct="0">
                      <a:spcBef>
                        <a:spcPct val="0"/>
                      </a:spcBef>
                      <a:spcAft>
                        <a:spcPct val="0"/>
                      </a:spcAft>
                    </a:pPr>
                    <a:endParaRPr lang="en-US" sz="100" dirty="0">
                      <a:solidFill>
                        <a:prstClr val="white"/>
                      </a:solidFill>
                      <a:latin typeface="OCR A Extended" panose="02010509020102010303" pitchFamily="50" charset="0"/>
                    </a:endParaRPr>
                  </a:p>
                </p:txBody>
              </p:sp>
              <p:sp>
                <p:nvSpPr>
                  <p:cNvPr id="70" name="Donut 69"/>
                  <p:cNvSpPr/>
                  <p:nvPr/>
                </p:nvSpPr>
                <p:spPr>
                  <a:xfrm>
                    <a:off x="7237831" y="1331389"/>
                    <a:ext cx="564776" cy="1567780"/>
                  </a:xfrm>
                  <a:prstGeom prst="donut">
                    <a:avLst/>
                  </a:prstGeom>
                  <a:solidFill>
                    <a:srgbClr val="0071C6"/>
                  </a:solidFill>
                  <a:ln w="3175">
                    <a:noFill/>
                  </a:ln>
                </p:spPr>
                <p:style>
                  <a:lnRef idx="2">
                    <a:schemeClr val="accent1"/>
                  </a:lnRef>
                  <a:fillRef idx="1">
                    <a:schemeClr val="lt1"/>
                  </a:fillRef>
                  <a:effectRef idx="0">
                    <a:schemeClr val="accent1"/>
                  </a:effectRef>
                  <a:fontRef idx="minor">
                    <a:schemeClr val="dk1"/>
                  </a:fontRef>
                </p:style>
                <p:txBody>
                  <a:bodyPr wrap="square" rtlCol="0" anchor="ctr">
                    <a:noAutofit/>
                  </a:bodyPr>
                  <a:lstStyle/>
                  <a:p>
                    <a:pPr algn="ctr" defTabSz="913505" eaLnBrk="0" fontAlgn="base" hangingPunct="0">
                      <a:spcBef>
                        <a:spcPct val="0"/>
                      </a:spcBef>
                      <a:spcAft>
                        <a:spcPct val="0"/>
                      </a:spcAft>
                    </a:pPr>
                    <a:endParaRPr lang="en-US" sz="100" dirty="0">
                      <a:solidFill>
                        <a:prstClr val="white"/>
                      </a:solidFill>
                      <a:latin typeface="OCR A Extended" panose="02010509020102010303" pitchFamily="50" charset="0"/>
                    </a:endParaRPr>
                  </a:p>
                </p:txBody>
              </p:sp>
            </p:grpSp>
          </p:grpSp>
          <p:grpSp>
            <p:nvGrpSpPr>
              <p:cNvPr id="7" name="Group 6"/>
              <p:cNvGrpSpPr/>
              <p:nvPr/>
            </p:nvGrpSpPr>
            <p:grpSpPr>
              <a:xfrm>
                <a:off x="8421098" y="2926395"/>
                <a:ext cx="622292" cy="776536"/>
                <a:chOff x="8467245" y="2757789"/>
                <a:chExt cx="622292" cy="776536"/>
              </a:xfrm>
            </p:grpSpPr>
            <p:grpSp>
              <p:nvGrpSpPr>
                <p:cNvPr id="82" name="Group 81"/>
                <p:cNvGrpSpPr/>
                <p:nvPr/>
              </p:nvGrpSpPr>
              <p:grpSpPr>
                <a:xfrm>
                  <a:off x="8822263" y="2821623"/>
                  <a:ext cx="171962" cy="482437"/>
                  <a:chOff x="7237831" y="1331389"/>
                  <a:chExt cx="564776" cy="1546282"/>
                </a:xfrm>
              </p:grpSpPr>
              <p:sp>
                <p:nvSpPr>
                  <p:cNvPr id="84" name="Donut 18"/>
                  <p:cNvSpPr/>
                  <p:nvPr/>
                </p:nvSpPr>
                <p:spPr>
                  <a:xfrm>
                    <a:off x="7318503" y="1358784"/>
                    <a:ext cx="461176" cy="1456148"/>
                  </a:xfrm>
                  <a:custGeom>
                    <a:avLst/>
                    <a:gdLst>
                      <a:gd name="connsiteX0" fmla="*/ 0 w 774919"/>
                      <a:gd name="connsiteY0" fmla="*/ 763919 h 1527838"/>
                      <a:gd name="connsiteX1" fmla="*/ 387460 w 774919"/>
                      <a:gd name="connsiteY1" fmla="*/ 0 h 1527838"/>
                      <a:gd name="connsiteX2" fmla="*/ 774920 w 774919"/>
                      <a:gd name="connsiteY2" fmla="*/ 763919 h 1527838"/>
                      <a:gd name="connsiteX3" fmla="*/ 387460 w 774919"/>
                      <a:gd name="connsiteY3" fmla="*/ 1527838 h 1527838"/>
                      <a:gd name="connsiteX4" fmla="*/ 0 w 774919"/>
                      <a:gd name="connsiteY4" fmla="*/ 763919 h 1527838"/>
                      <a:gd name="connsiteX5" fmla="*/ 347326 w 774919"/>
                      <a:gd name="connsiteY5" fmla="*/ 763919 h 1527838"/>
                      <a:gd name="connsiteX6" fmla="*/ 387459 w 774919"/>
                      <a:gd name="connsiteY6" fmla="*/ 1180512 h 1527838"/>
                      <a:gd name="connsiteX7" fmla="*/ 427592 w 774919"/>
                      <a:gd name="connsiteY7" fmla="*/ 763919 h 1527838"/>
                      <a:gd name="connsiteX8" fmla="*/ 387459 w 774919"/>
                      <a:gd name="connsiteY8" fmla="*/ 347326 h 1527838"/>
                      <a:gd name="connsiteX9" fmla="*/ 347326 w 774919"/>
                      <a:gd name="connsiteY9" fmla="*/ 763919 h 1527838"/>
                      <a:gd name="connsiteX0" fmla="*/ 0 w 541837"/>
                      <a:gd name="connsiteY0" fmla="*/ 763939 h 1527877"/>
                      <a:gd name="connsiteX1" fmla="*/ 387460 w 541837"/>
                      <a:gd name="connsiteY1" fmla="*/ 20 h 1527877"/>
                      <a:gd name="connsiteX2" fmla="*/ 541837 w 541837"/>
                      <a:gd name="connsiteY2" fmla="*/ 746010 h 1527877"/>
                      <a:gd name="connsiteX3" fmla="*/ 387460 w 541837"/>
                      <a:gd name="connsiteY3" fmla="*/ 1527858 h 1527877"/>
                      <a:gd name="connsiteX4" fmla="*/ 0 w 541837"/>
                      <a:gd name="connsiteY4" fmla="*/ 763939 h 1527877"/>
                      <a:gd name="connsiteX5" fmla="*/ 347326 w 541837"/>
                      <a:gd name="connsiteY5" fmla="*/ 763939 h 1527877"/>
                      <a:gd name="connsiteX6" fmla="*/ 387459 w 541837"/>
                      <a:gd name="connsiteY6" fmla="*/ 1180532 h 1527877"/>
                      <a:gd name="connsiteX7" fmla="*/ 427592 w 541837"/>
                      <a:gd name="connsiteY7" fmla="*/ 763939 h 1527877"/>
                      <a:gd name="connsiteX8" fmla="*/ 387459 w 541837"/>
                      <a:gd name="connsiteY8" fmla="*/ 347346 h 1527877"/>
                      <a:gd name="connsiteX9" fmla="*/ 347326 w 541837"/>
                      <a:gd name="connsiteY9" fmla="*/ 763939 h 1527877"/>
                      <a:gd name="connsiteX0" fmla="*/ 324 w 543143"/>
                      <a:gd name="connsiteY0" fmla="*/ 754968 h 1518899"/>
                      <a:gd name="connsiteX1" fmla="*/ 325031 w 543143"/>
                      <a:gd name="connsiteY1" fmla="*/ 14 h 1518899"/>
                      <a:gd name="connsiteX2" fmla="*/ 542161 w 543143"/>
                      <a:gd name="connsiteY2" fmla="*/ 737039 h 1518899"/>
                      <a:gd name="connsiteX3" fmla="*/ 387784 w 543143"/>
                      <a:gd name="connsiteY3" fmla="*/ 1518887 h 1518899"/>
                      <a:gd name="connsiteX4" fmla="*/ 324 w 543143"/>
                      <a:gd name="connsiteY4" fmla="*/ 754968 h 1518899"/>
                      <a:gd name="connsiteX5" fmla="*/ 347650 w 543143"/>
                      <a:gd name="connsiteY5" fmla="*/ 754968 h 1518899"/>
                      <a:gd name="connsiteX6" fmla="*/ 387783 w 543143"/>
                      <a:gd name="connsiteY6" fmla="*/ 1171561 h 1518899"/>
                      <a:gd name="connsiteX7" fmla="*/ 427916 w 543143"/>
                      <a:gd name="connsiteY7" fmla="*/ 754968 h 1518899"/>
                      <a:gd name="connsiteX8" fmla="*/ 387783 w 543143"/>
                      <a:gd name="connsiteY8" fmla="*/ 338375 h 1518899"/>
                      <a:gd name="connsiteX9" fmla="*/ 347650 w 543143"/>
                      <a:gd name="connsiteY9" fmla="*/ 754968 h 1518899"/>
                      <a:gd name="connsiteX0" fmla="*/ 443 w 462447"/>
                      <a:gd name="connsiteY0" fmla="*/ 754968 h 1518899"/>
                      <a:gd name="connsiteX1" fmla="*/ 244467 w 462447"/>
                      <a:gd name="connsiteY1" fmla="*/ 14 h 1518899"/>
                      <a:gd name="connsiteX2" fmla="*/ 461597 w 462447"/>
                      <a:gd name="connsiteY2" fmla="*/ 737039 h 1518899"/>
                      <a:gd name="connsiteX3" fmla="*/ 307220 w 462447"/>
                      <a:gd name="connsiteY3" fmla="*/ 1518887 h 1518899"/>
                      <a:gd name="connsiteX4" fmla="*/ 443 w 462447"/>
                      <a:gd name="connsiteY4" fmla="*/ 754968 h 1518899"/>
                      <a:gd name="connsiteX5" fmla="*/ 267086 w 462447"/>
                      <a:gd name="connsiteY5" fmla="*/ 754968 h 1518899"/>
                      <a:gd name="connsiteX6" fmla="*/ 307219 w 462447"/>
                      <a:gd name="connsiteY6" fmla="*/ 1171561 h 1518899"/>
                      <a:gd name="connsiteX7" fmla="*/ 347352 w 462447"/>
                      <a:gd name="connsiteY7" fmla="*/ 754968 h 1518899"/>
                      <a:gd name="connsiteX8" fmla="*/ 307219 w 462447"/>
                      <a:gd name="connsiteY8" fmla="*/ 338375 h 1518899"/>
                      <a:gd name="connsiteX9" fmla="*/ 267086 w 462447"/>
                      <a:gd name="connsiteY9" fmla="*/ 754968 h 1518899"/>
                      <a:gd name="connsiteX0" fmla="*/ 443 w 462447"/>
                      <a:gd name="connsiteY0" fmla="*/ 754968 h 1518899"/>
                      <a:gd name="connsiteX1" fmla="*/ 244467 w 462447"/>
                      <a:gd name="connsiteY1" fmla="*/ 14 h 1518899"/>
                      <a:gd name="connsiteX2" fmla="*/ 461597 w 462447"/>
                      <a:gd name="connsiteY2" fmla="*/ 737039 h 1518899"/>
                      <a:gd name="connsiteX3" fmla="*/ 307220 w 462447"/>
                      <a:gd name="connsiteY3" fmla="*/ 1518887 h 1518899"/>
                      <a:gd name="connsiteX4" fmla="*/ 443 w 462447"/>
                      <a:gd name="connsiteY4" fmla="*/ 754968 h 1518899"/>
                      <a:gd name="connsiteX5" fmla="*/ 231227 w 462447"/>
                      <a:gd name="connsiteY5" fmla="*/ 754968 h 1518899"/>
                      <a:gd name="connsiteX6" fmla="*/ 307219 w 462447"/>
                      <a:gd name="connsiteY6" fmla="*/ 1171561 h 1518899"/>
                      <a:gd name="connsiteX7" fmla="*/ 347352 w 462447"/>
                      <a:gd name="connsiteY7" fmla="*/ 754968 h 1518899"/>
                      <a:gd name="connsiteX8" fmla="*/ 307219 w 462447"/>
                      <a:gd name="connsiteY8" fmla="*/ 338375 h 1518899"/>
                      <a:gd name="connsiteX9" fmla="*/ 231227 w 462447"/>
                      <a:gd name="connsiteY9" fmla="*/ 754968 h 1518899"/>
                      <a:gd name="connsiteX0" fmla="*/ 11 w 461176"/>
                      <a:gd name="connsiteY0" fmla="*/ 754968 h 1456148"/>
                      <a:gd name="connsiteX1" fmla="*/ 244035 w 461176"/>
                      <a:gd name="connsiteY1" fmla="*/ 14 h 1456148"/>
                      <a:gd name="connsiteX2" fmla="*/ 461165 w 461176"/>
                      <a:gd name="connsiteY2" fmla="*/ 737039 h 1456148"/>
                      <a:gd name="connsiteX3" fmla="*/ 235070 w 461176"/>
                      <a:gd name="connsiteY3" fmla="*/ 1456134 h 1456148"/>
                      <a:gd name="connsiteX4" fmla="*/ 11 w 461176"/>
                      <a:gd name="connsiteY4" fmla="*/ 754968 h 1456148"/>
                      <a:gd name="connsiteX5" fmla="*/ 230795 w 461176"/>
                      <a:gd name="connsiteY5" fmla="*/ 754968 h 1456148"/>
                      <a:gd name="connsiteX6" fmla="*/ 306787 w 461176"/>
                      <a:gd name="connsiteY6" fmla="*/ 1171561 h 1456148"/>
                      <a:gd name="connsiteX7" fmla="*/ 346920 w 461176"/>
                      <a:gd name="connsiteY7" fmla="*/ 754968 h 1456148"/>
                      <a:gd name="connsiteX8" fmla="*/ 306787 w 461176"/>
                      <a:gd name="connsiteY8" fmla="*/ 338375 h 1456148"/>
                      <a:gd name="connsiteX9" fmla="*/ 230795 w 461176"/>
                      <a:gd name="connsiteY9" fmla="*/ 754968 h 1456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61176" h="1456148">
                        <a:moveTo>
                          <a:pt x="11" y="754968"/>
                        </a:moveTo>
                        <a:cubicBezTo>
                          <a:pt x="1505" y="512281"/>
                          <a:pt x="167176" y="3002"/>
                          <a:pt x="244035" y="14"/>
                        </a:cubicBezTo>
                        <a:cubicBezTo>
                          <a:pt x="320894" y="-2974"/>
                          <a:pt x="462659" y="494352"/>
                          <a:pt x="461165" y="737039"/>
                        </a:cubicBezTo>
                        <a:cubicBezTo>
                          <a:pt x="459671" y="979726"/>
                          <a:pt x="311929" y="1453146"/>
                          <a:pt x="235070" y="1456134"/>
                        </a:cubicBezTo>
                        <a:cubicBezTo>
                          <a:pt x="158211" y="1459122"/>
                          <a:pt x="-1483" y="997655"/>
                          <a:pt x="11" y="754968"/>
                        </a:cubicBezTo>
                        <a:close/>
                        <a:moveTo>
                          <a:pt x="230795" y="754968"/>
                        </a:moveTo>
                        <a:cubicBezTo>
                          <a:pt x="230795" y="985046"/>
                          <a:pt x="287433" y="1171561"/>
                          <a:pt x="306787" y="1171561"/>
                        </a:cubicBezTo>
                        <a:cubicBezTo>
                          <a:pt x="326141" y="1171561"/>
                          <a:pt x="346920" y="985046"/>
                          <a:pt x="346920" y="754968"/>
                        </a:cubicBezTo>
                        <a:cubicBezTo>
                          <a:pt x="346920" y="524890"/>
                          <a:pt x="326141" y="338375"/>
                          <a:pt x="306787" y="338375"/>
                        </a:cubicBezTo>
                        <a:cubicBezTo>
                          <a:pt x="287433" y="338375"/>
                          <a:pt x="230795" y="524890"/>
                          <a:pt x="230795" y="754968"/>
                        </a:cubicBezTo>
                        <a:close/>
                      </a:path>
                    </a:pathLst>
                  </a:custGeom>
                  <a:solidFill>
                    <a:schemeClr val="bg1">
                      <a:lumMod val="50000"/>
                    </a:schemeClr>
                  </a:solidFill>
                  <a:ln w="3175">
                    <a:noFill/>
                  </a:ln>
                </p:spPr>
                <p:style>
                  <a:lnRef idx="2">
                    <a:schemeClr val="accent1"/>
                  </a:lnRef>
                  <a:fillRef idx="1">
                    <a:schemeClr val="lt1"/>
                  </a:fillRef>
                  <a:effectRef idx="0">
                    <a:schemeClr val="accent1"/>
                  </a:effectRef>
                  <a:fontRef idx="minor">
                    <a:schemeClr val="dk1"/>
                  </a:fontRef>
                </p:style>
                <p:txBody>
                  <a:bodyPr wrap="square" rtlCol="0" anchor="ctr">
                    <a:noAutofit/>
                  </a:bodyPr>
                  <a:lstStyle/>
                  <a:p>
                    <a:pPr algn="ctr" defTabSz="913505" eaLnBrk="0" fontAlgn="base" hangingPunct="0">
                      <a:spcBef>
                        <a:spcPct val="0"/>
                      </a:spcBef>
                      <a:spcAft>
                        <a:spcPct val="0"/>
                      </a:spcAft>
                    </a:pPr>
                    <a:endParaRPr lang="en-US" sz="100" dirty="0">
                      <a:solidFill>
                        <a:prstClr val="white"/>
                      </a:solidFill>
                      <a:latin typeface="OCR A Extended" panose="02010509020102010303" pitchFamily="50" charset="0"/>
                    </a:endParaRPr>
                  </a:p>
                </p:txBody>
              </p:sp>
              <p:sp>
                <p:nvSpPr>
                  <p:cNvPr id="85" name="Oval 84"/>
                  <p:cNvSpPr/>
                  <p:nvPr/>
                </p:nvSpPr>
                <p:spPr>
                  <a:xfrm>
                    <a:off x="7237831" y="1331389"/>
                    <a:ext cx="564776" cy="1546282"/>
                  </a:xfrm>
                  <a:prstGeom prst="ellipse">
                    <a:avLst/>
                  </a:prstGeom>
                  <a:solidFill>
                    <a:schemeClr val="accent3">
                      <a:lumMod val="50000"/>
                    </a:schemeClr>
                  </a:solidFill>
                  <a:ln w="3175">
                    <a:noFill/>
                  </a:ln>
                </p:spPr>
                <p:style>
                  <a:lnRef idx="2">
                    <a:schemeClr val="accent1"/>
                  </a:lnRef>
                  <a:fillRef idx="1">
                    <a:schemeClr val="lt1"/>
                  </a:fillRef>
                  <a:effectRef idx="0">
                    <a:schemeClr val="accent1"/>
                  </a:effectRef>
                  <a:fontRef idx="minor">
                    <a:schemeClr val="dk1"/>
                  </a:fontRef>
                </p:style>
                <p:txBody>
                  <a:bodyPr wrap="square" rtlCol="0" anchor="ctr">
                    <a:noAutofit/>
                  </a:bodyPr>
                  <a:lstStyle/>
                  <a:p>
                    <a:pPr algn="ctr" defTabSz="913505" eaLnBrk="0" fontAlgn="base" hangingPunct="0">
                      <a:spcBef>
                        <a:spcPct val="0"/>
                      </a:spcBef>
                      <a:spcAft>
                        <a:spcPct val="0"/>
                      </a:spcAft>
                    </a:pPr>
                    <a:endParaRPr lang="en-US" sz="100" dirty="0">
                      <a:solidFill>
                        <a:prstClr val="white"/>
                      </a:solidFill>
                      <a:latin typeface="OCR A Extended" panose="02010509020102010303" pitchFamily="50" charset="0"/>
                    </a:endParaRPr>
                  </a:p>
                </p:txBody>
              </p:sp>
            </p:grpSp>
            <p:sp>
              <p:nvSpPr>
                <p:cNvPr id="86" name="Oval 85"/>
                <p:cNvSpPr/>
                <p:nvPr/>
              </p:nvSpPr>
              <p:spPr>
                <a:xfrm flipH="1">
                  <a:off x="8553084" y="2813409"/>
                  <a:ext cx="465837" cy="465836"/>
                </a:xfrm>
                <a:prstGeom prst="ellipse">
                  <a:avLst/>
                </a:prstGeom>
                <a:solidFill>
                  <a:srgbClr val="59B4D9"/>
                </a:solidFill>
                <a:ln w="3175">
                  <a:solidFill>
                    <a:schemeClr val="accent3"/>
                  </a:solidFill>
                </a:ln>
              </p:spPr>
              <p:style>
                <a:lnRef idx="2">
                  <a:schemeClr val="accent1"/>
                </a:lnRef>
                <a:fillRef idx="1">
                  <a:schemeClr val="lt1"/>
                </a:fillRef>
                <a:effectRef idx="0">
                  <a:schemeClr val="accent1"/>
                </a:effectRef>
                <a:fontRef idx="minor">
                  <a:schemeClr val="dk1"/>
                </a:fontRef>
              </p:style>
              <p:txBody>
                <a:bodyPr wrap="square" rtlCol="0" anchor="ctr">
                  <a:noAutofit/>
                </a:bodyPr>
                <a:lstStyle/>
                <a:p>
                  <a:pPr algn="ctr" defTabSz="913505" eaLnBrk="0" fontAlgn="base" hangingPunct="0">
                    <a:spcBef>
                      <a:spcPct val="0"/>
                    </a:spcBef>
                    <a:spcAft>
                      <a:spcPct val="0"/>
                    </a:spcAft>
                  </a:pPr>
                  <a:endParaRPr lang="en-US" sz="100" dirty="0">
                    <a:solidFill>
                      <a:prstClr val="black"/>
                    </a:solidFill>
                    <a:latin typeface="OCR A Extended" panose="02010509020102010303" pitchFamily="50" charset="0"/>
                  </a:endParaRPr>
                </a:p>
              </p:txBody>
            </p:sp>
            <p:grpSp>
              <p:nvGrpSpPr>
                <p:cNvPr id="87" name="Group 86"/>
                <p:cNvGrpSpPr/>
                <p:nvPr/>
              </p:nvGrpSpPr>
              <p:grpSpPr>
                <a:xfrm>
                  <a:off x="8596999" y="2798236"/>
                  <a:ext cx="377713" cy="446059"/>
                  <a:chOff x="3761989" y="1519463"/>
                  <a:chExt cx="1533392" cy="1810864"/>
                </a:xfrm>
              </p:grpSpPr>
              <p:sp>
                <p:nvSpPr>
                  <p:cNvPr id="89" name="TextBox 88"/>
                  <p:cNvSpPr txBox="1"/>
                  <p:nvPr/>
                </p:nvSpPr>
                <p:spPr>
                  <a:xfrm>
                    <a:off x="3761989" y="1519463"/>
                    <a:ext cx="320197" cy="630536"/>
                  </a:xfrm>
                  <a:prstGeom prst="rect">
                    <a:avLst/>
                  </a:prstGeom>
                  <a:noFill/>
                </p:spPr>
                <p:txBody>
                  <a:bodyPr wrap="none" lIns="0" tIns="0" rIns="0" bIns="0" rtlCol="0">
                    <a:spAutoFit/>
                  </a:bodyPr>
                  <a:lstStyle/>
                  <a:p>
                    <a:pPr defTabSz="913505" eaLnBrk="0" fontAlgn="base" hangingPunct="0">
                      <a:spcBef>
                        <a:spcPct val="0"/>
                      </a:spcBef>
                      <a:spcAft>
                        <a:spcPct val="0"/>
                      </a:spcAft>
                    </a:pPr>
                    <a:r>
                      <a:rPr lang="en-US" sz="784" b="1" dirty="0">
                        <a:solidFill>
                          <a:prstClr val="black"/>
                        </a:solidFill>
                        <a:latin typeface="OCR A Extended" panose="02010509020102010303" pitchFamily="50" charset="0"/>
                        <a:ea typeface="MS PGothic" panose="020B0600070205080204" pitchFamily="34" charset="-128"/>
                        <a:cs typeface="Courier New" panose="02070309020205020404" pitchFamily="49" charset="0"/>
                      </a:rPr>
                      <a:t>1</a:t>
                    </a:r>
                  </a:p>
                </p:txBody>
              </p:sp>
              <p:sp>
                <p:nvSpPr>
                  <p:cNvPr id="90" name="TextBox 89"/>
                  <p:cNvSpPr txBox="1"/>
                  <p:nvPr/>
                </p:nvSpPr>
                <p:spPr>
                  <a:xfrm>
                    <a:off x="4166386" y="2124170"/>
                    <a:ext cx="320197" cy="630536"/>
                  </a:xfrm>
                  <a:prstGeom prst="rect">
                    <a:avLst/>
                  </a:prstGeom>
                  <a:noFill/>
                </p:spPr>
                <p:txBody>
                  <a:bodyPr wrap="none" lIns="0" tIns="0" rIns="0" bIns="0" rtlCol="0">
                    <a:spAutoFit/>
                  </a:bodyPr>
                  <a:lstStyle/>
                  <a:p>
                    <a:pPr defTabSz="913505" eaLnBrk="0" fontAlgn="base" hangingPunct="0">
                      <a:spcBef>
                        <a:spcPct val="0"/>
                      </a:spcBef>
                      <a:spcAft>
                        <a:spcPct val="0"/>
                      </a:spcAft>
                    </a:pPr>
                    <a:r>
                      <a:rPr lang="en-US" sz="784" b="1" dirty="0">
                        <a:solidFill>
                          <a:prstClr val="black"/>
                        </a:solidFill>
                        <a:latin typeface="OCR A Extended" panose="02010509020102010303" pitchFamily="50" charset="0"/>
                        <a:ea typeface="MS PGothic" panose="020B0600070205080204" pitchFamily="34" charset="-128"/>
                        <a:cs typeface="Courier New" panose="02070309020205020404" pitchFamily="49" charset="0"/>
                      </a:rPr>
                      <a:t>0</a:t>
                    </a:r>
                  </a:p>
                </p:txBody>
              </p:sp>
              <p:sp>
                <p:nvSpPr>
                  <p:cNvPr id="91" name="TextBox 90"/>
                  <p:cNvSpPr txBox="1"/>
                  <p:nvPr/>
                </p:nvSpPr>
                <p:spPr>
                  <a:xfrm>
                    <a:off x="4975179" y="2124170"/>
                    <a:ext cx="320197" cy="630536"/>
                  </a:xfrm>
                  <a:prstGeom prst="rect">
                    <a:avLst/>
                  </a:prstGeom>
                  <a:noFill/>
                </p:spPr>
                <p:txBody>
                  <a:bodyPr wrap="none" lIns="0" tIns="0" rIns="0" bIns="0" rtlCol="0">
                    <a:spAutoFit/>
                  </a:bodyPr>
                  <a:lstStyle/>
                  <a:p>
                    <a:pPr defTabSz="913505" eaLnBrk="0" fontAlgn="base" hangingPunct="0">
                      <a:spcBef>
                        <a:spcPct val="0"/>
                      </a:spcBef>
                      <a:spcAft>
                        <a:spcPct val="0"/>
                      </a:spcAft>
                    </a:pPr>
                    <a:r>
                      <a:rPr lang="en-US" sz="784" b="1" dirty="0">
                        <a:solidFill>
                          <a:prstClr val="black"/>
                        </a:solidFill>
                        <a:latin typeface="OCR A Extended" panose="02010509020102010303" pitchFamily="50" charset="0"/>
                        <a:ea typeface="MS PGothic" panose="020B0600070205080204" pitchFamily="34" charset="-128"/>
                        <a:cs typeface="Courier New" panose="02070309020205020404" pitchFamily="49" charset="0"/>
                      </a:rPr>
                      <a:t>0</a:t>
                    </a:r>
                  </a:p>
                </p:txBody>
              </p:sp>
              <p:sp>
                <p:nvSpPr>
                  <p:cNvPr id="92" name="TextBox 91"/>
                  <p:cNvSpPr txBox="1"/>
                  <p:nvPr/>
                </p:nvSpPr>
                <p:spPr>
                  <a:xfrm>
                    <a:off x="4570783" y="1519463"/>
                    <a:ext cx="320197" cy="630536"/>
                  </a:xfrm>
                  <a:prstGeom prst="rect">
                    <a:avLst/>
                  </a:prstGeom>
                  <a:noFill/>
                </p:spPr>
                <p:txBody>
                  <a:bodyPr wrap="none" lIns="0" tIns="0" rIns="0" bIns="0" rtlCol="0">
                    <a:spAutoFit/>
                  </a:bodyPr>
                  <a:lstStyle/>
                  <a:p>
                    <a:pPr defTabSz="913505" eaLnBrk="0" fontAlgn="base" hangingPunct="0">
                      <a:spcBef>
                        <a:spcPct val="0"/>
                      </a:spcBef>
                      <a:spcAft>
                        <a:spcPct val="0"/>
                      </a:spcAft>
                    </a:pPr>
                    <a:r>
                      <a:rPr lang="en-US" sz="784" b="1" dirty="0">
                        <a:solidFill>
                          <a:prstClr val="black"/>
                        </a:solidFill>
                        <a:latin typeface="OCR A Extended" panose="02010509020102010303" pitchFamily="50" charset="0"/>
                        <a:ea typeface="MS PGothic" panose="020B0600070205080204" pitchFamily="34" charset="-128"/>
                        <a:cs typeface="Courier New" panose="02070309020205020404" pitchFamily="49" charset="0"/>
                      </a:rPr>
                      <a:t>1</a:t>
                    </a:r>
                  </a:p>
                </p:txBody>
              </p:sp>
              <p:sp>
                <p:nvSpPr>
                  <p:cNvPr id="93" name="TextBox 92"/>
                  <p:cNvSpPr txBox="1"/>
                  <p:nvPr/>
                </p:nvSpPr>
                <p:spPr>
                  <a:xfrm>
                    <a:off x="3761989" y="2124170"/>
                    <a:ext cx="320197" cy="630536"/>
                  </a:xfrm>
                  <a:prstGeom prst="rect">
                    <a:avLst/>
                  </a:prstGeom>
                  <a:noFill/>
                </p:spPr>
                <p:txBody>
                  <a:bodyPr wrap="none" lIns="0" tIns="0" rIns="0" bIns="0" rtlCol="0">
                    <a:spAutoFit/>
                  </a:bodyPr>
                  <a:lstStyle/>
                  <a:p>
                    <a:pPr defTabSz="913505" eaLnBrk="0" fontAlgn="base" hangingPunct="0">
                      <a:spcBef>
                        <a:spcPct val="0"/>
                      </a:spcBef>
                      <a:spcAft>
                        <a:spcPct val="0"/>
                      </a:spcAft>
                    </a:pPr>
                    <a:r>
                      <a:rPr lang="en-US" sz="784" b="1" dirty="0">
                        <a:solidFill>
                          <a:prstClr val="black"/>
                        </a:solidFill>
                        <a:latin typeface="OCR A Extended" panose="02010509020102010303" pitchFamily="50" charset="0"/>
                        <a:ea typeface="MS PGothic" panose="020B0600070205080204" pitchFamily="34" charset="-128"/>
                        <a:cs typeface="Courier New" panose="02070309020205020404" pitchFamily="49" charset="0"/>
                      </a:rPr>
                      <a:t>1</a:t>
                    </a:r>
                  </a:p>
                </p:txBody>
              </p:sp>
              <p:sp>
                <p:nvSpPr>
                  <p:cNvPr id="97" name="TextBox 96"/>
                  <p:cNvSpPr txBox="1"/>
                  <p:nvPr/>
                </p:nvSpPr>
                <p:spPr>
                  <a:xfrm>
                    <a:off x="4975184" y="2699786"/>
                    <a:ext cx="320197" cy="630536"/>
                  </a:xfrm>
                  <a:prstGeom prst="rect">
                    <a:avLst/>
                  </a:prstGeom>
                  <a:noFill/>
                </p:spPr>
                <p:txBody>
                  <a:bodyPr wrap="none" lIns="0" tIns="0" rIns="0" bIns="0" rtlCol="0">
                    <a:spAutoFit/>
                  </a:bodyPr>
                  <a:lstStyle/>
                  <a:p>
                    <a:pPr defTabSz="913505" eaLnBrk="0" fontAlgn="base" hangingPunct="0">
                      <a:spcBef>
                        <a:spcPct val="0"/>
                      </a:spcBef>
                      <a:spcAft>
                        <a:spcPct val="0"/>
                      </a:spcAft>
                    </a:pPr>
                    <a:r>
                      <a:rPr lang="en-US" sz="784" b="1" dirty="0">
                        <a:solidFill>
                          <a:prstClr val="black"/>
                        </a:solidFill>
                        <a:latin typeface="OCR A Extended" panose="02010509020102010303" pitchFamily="50" charset="0"/>
                        <a:ea typeface="MS PGothic" panose="020B0600070205080204" pitchFamily="34" charset="-128"/>
                        <a:cs typeface="Courier New" panose="02070309020205020404" pitchFamily="49" charset="0"/>
                      </a:rPr>
                      <a:t>1</a:t>
                    </a:r>
                  </a:p>
                </p:txBody>
              </p:sp>
              <p:sp>
                <p:nvSpPr>
                  <p:cNvPr id="98" name="TextBox 97"/>
                  <p:cNvSpPr txBox="1"/>
                  <p:nvPr/>
                </p:nvSpPr>
                <p:spPr>
                  <a:xfrm>
                    <a:off x="4166385" y="1519463"/>
                    <a:ext cx="320196" cy="630536"/>
                  </a:xfrm>
                  <a:prstGeom prst="rect">
                    <a:avLst/>
                  </a:prstGeom>
                  <a:noFill/>
                </p:spPr>
                <p:txBody>
                  <a:bodyPr wrap="none" lIns="0" tIns="0" rIns="0" bIns="0" rtlCol="0">
                    <a:spAutoFit/>
                  </a:bodyPr>
                  <a:lstStyle/>
                  <a:p>
                    <a:pPr defTabSz="913505" eaLnBrk="0" fontAlgn="base" hangingPunct="0">
                      <a:spcBef>
                        <a:spcPct val="0"/>
                      </a:spcBef>
                      <a:spcAft>
                        <a:spcPct val="0"/>
                      </a:spcAft>
                    </a:pPr>
                    <a:r>
                      <a:rPr lang="en-US" sz="784" b="1" dirty="0">
                        <a:solidFill>
                          <a:prstClr val="black"/>
                        </a:solidFill>
                        <a:latin typeface="OCR A Extended" panose="02010509020102010303" pitchFamily="50" charset="0"/>
                        <a:ea typeface="MS PGothic" panose="020B0600070205080204" pitchFamily="34" charset="-128"/>
                        <a:cs typeface="Courier New" panose="02070309020205020404" pitchFamily="49" charset="0"/>
                      </a:rPr>
                      <a:t>0</a:t>
                    </a:r>
                  </a:p>
                </p:txBody>
              </p:sp>
              <p:sp>
                <p:nvSpPr>
                  <p:cNvPr id="99" name="TextBox 98"/>
                  <p:cNvSpPr txBox="1"/>
                  <p:nvPr/>
                </p:nvSpPr>
                <p:spPr>
                  <a:xfrm>
                    <a:off x="4570780" y="2699791"/>
                    <a:ext cx="320196" cy="630536"/>
                  </a:xfrm>
                  <a:prstGeom prst="rect">
                    <a:avLst/>
                  </a:prstGeom>
                  <a:noFill/>
                </p:spPr>
                <p:txBody>
                  <a:bodyPr wrap="none" lIns="0" tIns="0" rIns="0" bIns="0" rtlCol="0">
                    <a:spAutoFit/>
                  </a:bodyPr>
                  <a:lstStyle/>
                  <a:p>
                    <a:pPr defTabSz="913505" eaLnBrk="0" fontAlgn="base" hangingPunct="0">
                      <a:spcBef>
                        <a:spcPct val="0"/>
                      </a:spcBef>
                      <a:spcAft>
                        <a:spcPct val="0"/>
                      </a:spcAft>
                    </a:pPr>
                    <a:r>
                      <a:rPr lang="en-US" sz="784" b="1" dirty="0">
                        <a:solidFill>
                          <a:prstClr val="black"/>
                        </a:solidFill>
                        <a:latin typeface="OCR A Extended" panose="02010509020102010303" pitchFamily="50" charset="0"/>
                        <a:ea typeface="MS PGothic" panose="020B0600070205080204" pitchFamily="34" charset="-128"/>
                        <a:cs typeface="Courier New" panose="02070309020205020404" pitchFamily="49" charset="0"/>
                      </a:rPr>
                      <a:t>1</a:t>
                    </a:r>
                  </a:p>
                </p:txBody>
              </p:sp>
              <p:sp>
                <p:nvSpPr>
                  <p:cNvPr id="100" name="TextBox 99"/>
                  <p:cNvSpPr txBox="1"/>
                  <p:nvPr/>
                </p:nvSpPr>
                <p:spPr>
                  <a:xfrm>
                    <a:off x="4570780" y="2124170"/>
                    <a:ext cx="320196" cy="630536"/>
                  </a:xfrm>
                  <a:prstGeom prst="rect">
                    <a:avLst/>
                  </a:prstGeom>
                  <a:noFill/>
                </p:spPr>
                <p:txBody>
                  <a:bodyPr wrap="none" lIns="0" tIns="0" rIns="0" bIns="0" rtlCol="0">
                    <a:spAutoFit/>
                  </a:bodyPr>
                  <a:lstStyle/>
                  <a:p>
                    <a:pPr defTabSz="913505" eaLnBrk="0" fontAlgn="base" hangingPunct="0">
                      <a:spcBef>
                        <a:spcPct val="0"/>
                      </a:spcBef>
                      <a:spcAft>
                        <a:spcPct val="0"/>
                      </a:spcAft>
                    </a:pPr>
                    <a:r>
                      <a:rPr lang="en-US" sz="784" b="1" dirty="0">
                        <a:solidFill>
                          <a:prstClr val="black"/>
                        </a:solidFill>
                        <a:latin typeface="OCR A Extended" panose="02010509020102010303" pitchFamily="50" charset="0"/>
                        <a:ea typeface="MS PGothic" panose="020B0600070205080204" pitchFamily="34" charset="-128"/>
                        <a:cs typeface="Courier New" panose="02070309020205020404" pitchFamily="49" charset="0"/>
                      </a:rPr>
                      <a:t>1</a:t>
                    </a:r>
                  </a:p>
                </p:txBody>
              </p:sp>
              <p:sp>
                <p:nvSpPr>
                  <p:cNvPr id="101" name="TextBox 100"/>
                  <p:cNvSpPr txBox="1"/>
                  <p:nvPr/>
                </p:nvSpPr>
                <p:spPr>
                  <a:xfrm>
                    <a:off x="4975176" y="1519463"/>
                    <a:ext cx="320196" cy="630536"/>
                  </a:xfrm>
                  <a:prstGeom prst="rect">
                    <a:avLst/>
                  </a:prstGeom>
                  <a:noFill/>
                </p:spPr>
                <p:txBody>
                  <a:bodyPr wrap="none" lIns="0" tIns="0" rIns="0" bIns="0" rtlCol="0">
                    <a:spAutoFit/>
                  </a:bodyPr>
                  <a:lstStyle/>
                  <a:p>
                    <a:pPr defTabSz="913505" eaLnBrk="0" fontAlgn="base" hangingPunct="0">
                      <a:spcBef>
                        <a:spcPct val="0"/>
                      </a:spcBef>
                      <a:spcAft>
                        <a:spcPct val="0"/>
                      </a:spcAft>
                    </a:pPr>
                    <a:r>
                      <a:rPr lang="en-US" sz="784" b="1" dirty="0">
                        <a:solidFill>
                          <a:prstClr val="black"/>
                        </a:solidFill>
                        <a:latin typeface="OCR A Extended" panose="02010509020102010303" pitchFamily="50" charset="0"/>
                        <a:ea typeface="MS PGothic" panose="020B0600070205080204" pitchFamily="34" charset="-128"/>
                        <a:cs typeface="Courier New" panose="02070309020205020404" pitchFamily="49" charset="0"/>
                      </a:rPr>
                      <a:t>0</a:t>
                    </a:r>
                  </a:p>
                </p:txBody>
              </p:sp>
              <p:sp>
                <p:nvSpPr>
                  <p:cNvPr id="102" name="TextBox 101"/>
                  <p:cNvSpPr txBox="1"/>
                  <p:nvPr/>
                </p:nvSpPr>
                <p:spPr>
                  <a:xfrm>
                    <a:off x="4166384" y="2699791"/>
                    <a:ext cx="320195" cy="630536"/>
                  </a:xfrm>
                  <a:prstGeom prst="rect">
                    <a:avLst/>
                  </a:prstGeom>
                  <a:noFill/>
                </p:spPr>
                <p:txBody>
                  <a:bodyPr wrap="none" lIns="0" tIns="0" rIns="0" bIns="0" rtlCol="0">
                    <a:spAutoFit/>
                  </a:bodyPr>
                  <a:lstStyle/>
                  <a:p>
                    <a:pPr defTabSz="913505" eaLnBrk="0" fontAlgn="base" hangingPunct="0">
                      <a:spcBef>
                        <a:spcPct val="0"/>
                      </a:spcBef>
                      <a:spcAft>
                        <a:spcPct val="0"/>
                      </a:spcAft>
                    </a:pPr>
                    <a:r>
                      <a:rPr lang="en-US" sz="784" b="1" dirty="0">
                        <a:solidFill>
                          <a:prstClr val="black"/>
                        </a:solidFill>
                        <a:latin typeface="OCR A Extended" panose="02010509020102010303" pitchFamily="50" charset="0"/>
                        <a:ea typeface="MS PGothic" panose="020B0600070205080204" pitchFamily="34" charset="-128"/>
                        <a:cs typeface="Courier New" panose="02070309020205020404" pitchFamily="49" charset="0"/>
                      </a:rPr>
                      <a:t>1</a:t>
                    </a:r>
                  </a:p>
                </p:txBody>
              </p:sp>
              <p:sp>
                <p:nvSpPr>
                  <p:cNvPr id="103" name="TextBox 102"/>
                  <p:cNvSpPr txBox="1"/>
                  <p:nvPr/>
                </p:nvSpPr>
                <p:spPr>
                  <a:xfrm>
                    <a:off x="3761994" y="2699791"/>
                    <a:ext cx="320195" cy="630536"/>
                  </a:xfrm>
                  <a:prstGeom prst="rect">
                    <a:avLst/>
                  </a:prstGeom>
                  <a:noFill/>
                </p:spPr>
                <p:txBody>
                  <a:bodyPr wrap="none" lIns="0" tIns="0" rIns="0" bIns="0" rtlCol="0">
                    <a:spAutoFit/>
                  </a:bodyPr>
                  <a:lstStyle/>
                  <a:p>
                    <a:pPr defTabSz="913505" eaLnBrk="0" fontAlgn="base" hangingPunct="0">
                      <a:spcBef>
                        <a:spcPct val="0"/>
                      </a:spcBef>
                      <a:spcAft>
                        <a:spcPct val="0"/>
                      </a:spcAft>
                    </a:pPr>
                    <a:r>
                      <a:rPr lang="en-US" sz="784" b="1" dirty="0">
                        <a:solidFill>
                          <a:prstClr val="black"/>
                        </a:solidFill>
                        <a:latin typeface="OCR A Extended" panose="02010509020102010303" pitchFamily="50" charset="0"/>
                        <a:ea typeface="MS PGothic" panose="020B0600070205080204" pitchFamily="34" charset="-128"/>
                        <a:cs typeface="Courier New" panose="02070309020205020404" pitchFamily="49" charset="0"/>
                      </a:rPr>
                      <a:t>0</a:t>
                    </a:r>
                  </a:p>
                </p:txBody>
              </p:sp>
            </p:grpSp>
            <p:sp>
              <p:nvSpPr>
                <p:cNvPr id="105" name="Donut 104"/>
                <p:cNvSpPr/>
                <p:nvPr/>
              </p:nvSpPr>
              <p:spPr>
                <a:xfrm>
                  <a:off x="8512459" y="2757789"/>
                  <a:ext cx="577078" cy="577078"/>
                </a:xfrm>
                <a:prstGeom prst="donut">
                  <a:avLst>
                    <a:gd name="adj" fmla="val 12638"/>
                  </a:avLst>
                </a:prstGeom>
                <a:solidFill>
                  <a:srgbClr val="3E3E3E"/>
                </a:solidFill>
                <a:ln w="3175">
                  <a:noFill/>
                </a:ln>
              </p:spPr>
              <p:style>
                <a:lnRef idx="2">
                  <a:schemeClr val="accent1"/>
                </a:lnRef>
                <a:fillRef idx="1">
                  <a:schemeClr val="lt1"/>
                </a:fillRef>
                <a:effectRef idx="0">
                  <a:schemeClr val="accent1"/>
                </a:effectRef>
                <a:fontRef idx="minor">
                  <a:schemeClr val="dk1"/>
                </a:fontRef>
              </p:style>
              <p:txBody>
                <a:bodyPr wrap="square" rtlCol="0" anchor="ctr">
                  <a:noAutofit/>
                </a:bodyPr>
                <a:lstStyle/>
                <a:p>
                  <a:pPr algn="ctr" defTabSz="913505" eaLnBrk="0" fontAlgn="base" hangingPunct="0">
                    <a:spcBef>
                      <a:spcPct val="0"/>
                    </a:spcBef>
                    <a:spcAft>
                      <a:spcPct val="0"/>
                    </a:spcAft>
                  </a:pPr>
                  <a:endParaRPr lang="en-US" sz="100" dirty="0">
                    <a:solidFill>
                      <a:srgbClr val="00188F">
                        <a:lumMod val="20000"/>
                        <a:lumOff val="80000"/>
                      </a:srgbClr>
                    </a:solidFill>
                    <a:latin typeface="OCR A Extended" panose="02010509020102010303" pitchFamily="50" charset="0"/>
                  </a:endParaRPr>
                </a:p>
              </p:txBody>
            </p:sp>
            <p:sp>
              <p:nvSpPr>
                <p:cNvPr id="106" name="Rounded Rectangle 105"/>
                <p:cNvSpPr/>
                <p:nvPr/>
              </p:nvSpPr>
              <p:spPr>
                <a:xfrm rot="18803373">
                  <a:off x="8347393" y="3301611"/>
                  <a:ext cx="352566" cy="112861"/>
                </a:xfrm>
                <a:prstGeom prst="roundRect">
                  <a:avLst>
                    <a:gd name="adj" fmla="val 50000"/>
                  </a:avLst>
                </a:prstGeom>
                <a:solidFill>
                  <a:srgbClr val="3E3E3E"/>
                </a:solidFill>
                <a:ln w="3175">
                  <a:noFill/>
                </a:ln>
              </p:spPr>
              <p:style>
                <a:lnRef idx="2">
                  <a:schemeClr val="accent1"/>
                </a:lnRef>
                <a:fillRef idx="1">
                  <a:schemeClr val="lt1"/>
                </a:fillRef>
                <a:effectRef idx="0">
                  <a:schemeClr val="accent1"/>
                </a:effectRef>
                <a:fontRef idx="minor">
                  <a:schemeClr val="dk1"/>
                </a:fontRef>
              </p:style>
              <p:txBody>
                <a:bodyPr wrap="square" rtlCol="0" anchor="ctr">
                  <a:noAutofit/>
                </a:bodyPr>
                <a:lstStyle/>
                <a:p>
                  <a:pPr algn="ctr" defTabSz="913505" eaLnBrk="0" fontAlgn="base" hangingPunct="0">
                    <a:spcBef>
                      <a:spcPct val="0"/>
                    </a:spcBef>
                    <a:spcAft>
                      <a:spcPct val="0"/>
                    </a:spcAft>
                  </a:pPr>
                  <a:endParaRPr lang="en-US" sz="100" dirty="0">
                    <a:solidFill>
                      <a:prstClr val="black"/>
                    </a:solidFill>
                    <a:latin typeface="OCR A Extended" panose="02010509020102010303" pitchFamily="50" charset="0"/>
                  </a:endParaRPr>
                </a:p>
              </p:txBody>
            </p:sp>
          </p:grpSp>
          <p:sp>
            <p:nvSpPr>
              <p:cNvPr id="71" name="TextBox 70"/>
              <p:cNvSpPr txBox="1"/>
              <p:nvPr/>
            </p:nvSpPr>
            <p:spPr>
              <a:xfrm>
                <a:off x="7856809" y="2688141"/>
                <a:ext cx="58649" cy="116487"/>
              </a:xfrm>
              <a:prstGeom prst="rect">
                <a:avLst/>
              </a:prstGeom>
              <a:noFill/>
            </p:spPr>
            <p:txBody>
              <a:bodyPr wrap="none" lIns="0" tIns="0" rIns="0" bIns="0" rtlCol="0">
                <a:spAutoFit/>
              </a:bodyPr>
              <a:lstStyle/>
              <a:p>
                <a:pPr defTabSz="913505" eaLnBrk="0" fontAlgn="base" hangingPunct="0">
                  <a:spcBef>
                    <a:spcPct val="0"/>
                  </a:spcBef>
                  <a:spcAft>
                    <a:spcPct val="0"/>
                  </a:spcAft>
                </a:pPr>
                <a:r>
                  <a:rPr lang="en-US" sz="588" b="1" dirty="0">
                    <a:solidFill>
                      <a:srgbClr val="B9D80A"/>
                    </a:solidFill>
                    <a:latin typeface="OCR A Extended" panose="02010509020102010303" pitchFamily="50" charset="0"/>
                    <a:ea typeface="MS PGothic" panose="020B0600070205080204" pitchFamily="34" charset="-128"/>
                    <a:cs typeface="Courier New" panose="02070309020205020404" pitchFamily="49" charset="0"/>
                  </a:rPr>
                  <a:t>1</a:t>
                </a:r>
              </a:p>
            </p:txBody>
          </p:sp>
          <p:sp>
            <p:nvSpPr>
              <p:cNvPr id="72" name="TextBox 71"/>
              <p:cNvSpPr txBox="1"/>
              <p:nvPr/>
            </p:nvSpPr>
            <p:spPr>
              <a:xfrm>
                <a:off x="7945210" y="3038929"/>
                <a:ext cx="58649" cy="116487"/>
              </a:xfrm>
              <a:prstGeom prst="rect">
                <a:avLst/>
              </a:prstGeom>
              <a:noFill/>
            </p:spPr>
            <p:txBody>
              <a:bodyPr wrap="none" lIns="0" tIns="0" rIns="0" bIns="0" rtlCol="0">
                <a:spAutoFit/>
              </a:bodyPr>
              <a:lstStyle/>
              <a:p>
                <a:pPr defTabSz="913505" eaLnBrk="0" fontAlgn="base" hangingPunct="0">
                  <a:spcBef>
                    <a:spcPct val="0"/>
                  </a:spcBef>
                  <a:spcAft>
                    <a:spcPct val="0"/>
                  </a:spcAft>
                </a:pPr>
                <a:r>
                  <a:rPr lang="en-US" sz="588" b="1" dirty="0">
                    <a:solidFill>
                      <a:srgbClr val="B9D80A"/>
                    </a:solidFill>
                    <a:latin typeface="OCR A Extended" panose="02010509020102010303" pitchFamily="50" charset="0"/>
                    <a:ea typeface="MS PGothic" panose="020B0600070205080204" pitchFamily="34" charset="-128"/>
                    <a:cs typeface="Courier New" panose="02070309020205020404" pitchFamily="49" charset="0"/>
                  </a:rPr>
                  <a:t>0</a:t>
                </a:r>
              </a:p>
            </p:txBody>
          </p:sp>
          <p:sp>
            <p:nvSpPr>
              <p:cNvPr id="73" name="TextBox 72"/>
              <p:cNvSpPr txBox="1"/>
              <p:nvPr/>
            </p:nvSpPr>
            <p:spPr>
              <a:xfrm>
                <a:off x="8209563" y="3021981"/>
                <a:ext cx="58649" cy="116487"/>
              </a:xfrm>
              <a:prstGeom prst="rect">
                <a:avLst/>
              </a:prstGeom>
              <a:noFill/>
            </p:spPr>
            <p:txBody>
              <a:bodyPr wrap="none" lIns="0" tIns="0" rIns="0" bIns="0" rtlCol="0">
                <a:spAutoFit/>
              </a:bodyPr>
              <a:lstStyle/>
              <a:p>
                <a:pPr defTabSz="913505" eaLnBrk="0" fontAlgn="base" hangingPunct="0">
                  <a:spcBef>
                    <a:spcPct val="0"/>
                  </a:spcBef>
                  <a:spcAft>
                    <a:spcPct val="0"/>
                  </a:spcAft>
                </a:pPr>
                <a:r>
                  <a:rPr lang="en-US" sz="588" b="1" dirty="0">
                    <a:solidFill>
                      <a:srgbClr val="B9D80A"/>
                    </a:solidFill>
                    <a:latin typeface="OCR A Extended" panose="02010509020102010303" pitchFamily="50" charset="0"/>
                    <a:ea typeface="MS PGothic" panose="020B0600070205080204" pitchFamily="34" charset="-128"/>
                    <a:cs typeface="Courier New" panose="02070309020205020404" pitchFamily="49" charset="0"/>
                  </a:rPr>
                  <a:t>0</a:t>
                </a:r>
              </a:p>
            </p:txBody>
          </p:sp>
          <p:sp>
            <p:nvSpPr>
              <p:cNvPr id="74" name="TextBox 73"/>
              <p:cNvSpPr txBox="1"/>
              <p:nvPr/>
            </p:nvSpPr>
            <p:spPr>
              <a:xfrm>
                <a:off x="8214300" y="2858327"/>
                <a:ext cx="58649" cy="116487"/>
              </a:xfrm>
              <a:prstGeom prst="rect">
                <a:avLst/>
              </a:prstGeom>
              <a:noFill/>
            </p:spPr>
            <p:txBody>
              <a:bodyPr wrap="none" lIns="0" tIns="0" rIns="0" bIns="0" rtlCol="0">
                <a:spAutoFit/>
              </a:bodyPr>
              <a:lstStyle/>
              <a:p>
                <a:pPr defTabSz="913505" eaLnBrk="0" fontAlgn="base" hangingPunct="0">
                  <a:spcBef>
                    <a:spcPct val="0"/>
                  </a:spcBef>
                  <a:spcAft>
                    <a:spcPct val="0"/>
                  </a:spcAft>
                </a:pPr>
                <a:r>
                  <a:rPr lang="en-US" sz="588" b="1" dirty="0">
                    <a:solidFill>
                      <a:srgbClr val="B9D80A"/>
                    </a:solidFill>
                    <a:latin typeface="OCR A Extended" panose="02010509020102010303" pitchFamily="50" charset="0"/>
                    <a:ea typeface="MS PGothic" panose="020B0600070205080204" pitchFamily="34" charset="-128"/>
                    <a:cs typeface="Courier New" panose="02070309020205020404" pitchFamily="49" charset="0"/>
                  </a:rPr>
                  <a:t>1</a:t>
                </a:r>
              </a:p>
            </p:txBody>
          </p:sp>
          <p:sp>
            <p:nvSpPr>
              <p:cNvPr id="75" name="TextBox 74"/>
              <p:cNvSpPr txBox="1"/>
              <p:nvPr/>
            </p:nvSpPr>
            <p:spPr>
              <a:xfrm>
                <a:off x="7650446" y="2916337"/>
                <a:ext cx="58649" cy="116487"/>
              </a:xfrm>
              <a:prstGeom prst="rect">
                <a:avLst/>
              </a:prstGeom>
              <a:noFill/>
            </p:spPr>
            <p:txBody>
              <a:bodyPr wrap="none" lIns="0" tIns="0" rIns="0" bIns="0" rtlCol="0">
                <a:spAutoFit/>
              </a:bodyPr>
              <a:lstStyle/>
              <a:p>
                <a:pPr defTabSz="913505" eaLnBrk="0" fontAlgn="base" hangingPunct="0">
                  <a:spcBef>
                    <a:spcPct val="0"/>
                  </a:spcBef>
                  <a:spcAft>
                    <a:spcPct val="0"/>
                  </a:spcAft>
                </a:pPr>
                <a:r>
                  <a:rPr lang="en-US" sz="588" b="1" dirty="0">
                    <a:solidFill>
                      <a:srgbClr val="B9D80A"/>
                    </a:solidFill>
                    <a:latin typeface="OCR A Extended" panose="02010509020102010303" pitchFamily="50" charset="0"/>
                    <a:ea typeface="MS PGothic" panose="020B0600070205080204" pitchFamily="34" charset="-128"/>
                    <a:cs typeface="Courier New" panose="02070309020205020404" pitchFamily="49" charset="0"/>
                  </a:rPr>
                  <a:t>1</a:t>
                </a:r>
              </a:p>
            </p:txBody>
          </p:sp>
          <p:sp>
            <p:nvSpPr>
              <p:cNvPr id="76" name="TextBox 75"/>
              <p:cNvSpPr txBox="1"/>
              <p:nvPr/>
            </p:nvSpPr>
            <p:spPr>
              <a:xfrm>
                <a:off x="8053676" y="2996826"/>
                <a:ext cx="58649" cy="116487"/>
              </a:xfrm>
              <a:prstGeom prst="rect">
                <a:avLst/>
              </a:prstGeom>
              <a:noFill/>
            </p:spPr>
            <p:txBody>
              <a:bodyPr wrap="none" lIns="0" tIns="0" rIns="0" bIns="0" rtlCol="0">
                <a:spAutoFit/>
              </a:bodyPr>
              <a:lstStyle/>
              <a:p>
                <a:pPr defTabSz="913505" eaLnBrk="0" fontAlgn="base" hangingPunct="0">
                  <a:spcBef>
                    <a:spcPct val="0"/>
                  </a:spcBef>
                  <a:spcAft>
                    <a:spcPct val="0"/>
                  </a:spcAft>
                </a:pPr>
                <a:r>
                  <a:rPr lang="en-US" sz="588" b="1" dirty="0">
                    <a:solidFill>
                      <a:srgbClr val="B9D80A"/>
                    </a:solidFill>
                    <a:latin typeface="OCR A Extended" panose="02010509020102010303" pitchFamily="50" charset="0"/>
                    <a:ea typeface="MS PGothic" panose="020B0600070205080204" pitchFamily="34" charset="-128"/>
                    <a:cs typeface="Courier New" panose="02070309020205020404" pitchFamily="49" charset="0"/>
                  </a:rPr>
                  <a:t>1</a:t>
                </a:r>
              </a:p>
            </p:txBody>
          </p:sp>
          <p:sp>
            <p:nvSpPr>
              <p:cNvPr id="77" name="TextBox 76"/>
              <p:cNvSpPr txBox="1"/>
              <p:nvPr/>
            </p:nvSpPr>
            <p:spPr>
              <a:xfrm>
                <a:off x="7843002" y="2935033"/>
                <a:ext cx="58649" cy="116487"/>
              </a:xfrm>
              <a:prstGeom prst="rect">
                <a:avLst/>
              </a:prstGeom>
              <a:noFill/>
            </p:spPr>
            <p:txBody>
              <a:bodyPr wrap="none" lIns="0" tIns="0" rIns="0" bIns="0" rtlCol="0">
                <a:spAutoFit/>
              </a:bodyPr>
              <a:lstStyle/>
              <a:p>
                <a:pPr defTabSz="913505" eaLnBrk="0" fontAlgn="base" hangingPunct="0">
                  <a:spcBef>
                    <a:spcPct val="0"/>
                  </a:spcBef>
                  <a:spcAft>
                    <a:spcPct val="0"/>
                  </a:spcAft>
                </a:pPr>
                <a:r>
                  <a:rPr lang="en-US" sz="588" b="1" dirty="0">
                    <a:solidFill>
                      <a:srgbClr val="B9D80A"/>
                    </a:solidFill>
                    <a:latin typeface="OCR A Extended" panose="02010509020102010303" pitchFamily="50" charset="0"/>
                    <a:ea typeface="MS PGothic" panose="020B0600070205080204" pitchFamily="34" charset="-128"/>
                    <a:cs typeface="Courier New" panose="02070309020205020404" pitchFamily="49" charset="0"/>
                  </a:rPr>
                  <a:t>0</a:t>
                </a:r>
              </a:p>
            </p:txBody>
          </p:sp>
          <p:sp>
            <p:nvSpPr>
              <p:cNvPr id="80" name="TextBox 79"/>
              <p:cNvSpPr txBox="1"/>
              <p:nvPr/>
            </p:nvSpPr>
            <p:spPr>
              <a:xfrm>
                <a:off x="8113654" y="2922143"/>
                <a:ext cx="58649" cy="116487"/>
              </a:xfrm>
              <a:prstGeom prst="rect">
                <a:avLst/>
              </a:prstGeom>
              <a:noFill/>
            </p:spPr>
            <p:txBody>
              <a:bodyPr wrap="none" lIns="0" tIns="0" rIns="0" bIns="0" rtlCol="0">
                <a:spAutoFit/>
              </a:bodyPr>
              <a:lstStyle/>
              <a:p>
                <a:pPr defTabSz="913505" eaLnBrk="0" fontAlgn="base" hangingPunct="0">
                  <a:spcBef>
                    <a:spcPct val="0"/>
                  </a:spcBef>
                  <a:spcAft>
                    <a:spcPct val="0"/>
                  </a:spcAft>
                </a:pPr>
                <a:r>
                  <a:rPr lang="en-US" sz="588" b="1" dirty="0">
                    <a:solidFill>
                      <a:srgbClr val="B9D80A"/>
                    </a:solidFill>
                    <a:latin typeface="OCR A Extended" panose="02010509020102010303" pitchFamily="50" charset="0"/>
                    <a:ea typeface="MS PGothic" panose="020B0600070205080204" pitchFamily="34" charset="-128"/>
                    <a:cs typeface="Courier New" panose="02070309020205020404" pitchFamily="49" charset="0"/>
                  </a:rPr>
                  <a:t>1</a:t>
                </a:r>
              </a:p>
            </p:txBody>
          </p:sp>
          <p:sp>
            <p:nvSpPr>
              <p:cNvPr id="81" name="TextBox 80"/>
              <p:cNvSpPr txBox="1"/>
              <p:nvPr/>
            </p:nvSpPr>
            <p:spPr>
              <a:xfrm>
                <a:off x="8124140" y="2741923"/>
                <a:ext cx="58649" cy="116487"/>
              </a:xfrm>
              <a:prstGeom prst="rect">
                <a:avLst/>
              </a:prstGeom>
              <a:noFill/>
            </p:spPr>
            <p:txBody>
              <a:bodyPr wrap="none" lIns="0" tIns="0" rIns="0" bIns="0" rtlCol="0">
                <a:spAutoFit/>
              </a:bodyPr>
              <a:lstStyle/>
              <a:p>
                <a:pPr defTabSz="913505" eaLnBrk="0" fontAlgn="base" hangingPunct="0">
                  <a:spcBef>
                    <a:spcPct val="0"/>
                  </a:spcBef>
                  <a:spcAft>
                    <a:spcPct val="0"/>
                  </a:spcAft>
                </a:pPr>
                <a:r>
                  <a:rPr lang="en-US" sz="588" b="1" dirty="0">
                    <a:solidFill>
                      <a:srgbClr val="B9D80A"/>
                    </a:solidFill>
                    <a:latin typeface="OCR A Extended" panose="02010509020102010303" pitchFamily="50" charset="0"/>
                    <a:ea typeface="MS PGothic" panose="020B0600070205080204" pitchFamily="34" charset="-128"/>
                    <a:cs typeface="Courier New" panose="02070309020205020404" pitchFamily="49" charset="0"/>
                  </a:rPr>
                  <a:t>0</a:t>
                </a:r>
              </a:p>
            </p:txBody>
          </p:sp>
          <p:sp>
            <p:nvSpPr>
              <p:cNvPr id="118" name="TextBox 117"/>
              <p:cNvSpPr txBox="1"/>
              <p:nvPr/>
            </p:nvSpPr>
            <p:spPr>
              <a:xfrm>
                <a:off x="7737120" y="2990229"/>
                <a:ext cx="58649" cy="116487"/>
              </a:xfrm>
              <a:prstGeom prst="rect">
                <a:avLst/>
              </a:prstGeom>
              <a:noFill/>
            </p:spPr>
            <p:txBody>
              <a:bodyPr wrap="none" lIns="0" tIns="0" rIns="0" bIns="0" rtlCol="0">
                <a:spAutoFit/>
              </a:bodyPr>
              <a:lstStyle/>
              <a:p>
                <a:pPr defTabSz="913505" eaLnBrk="0" fontAlgn="base" hangingPunct="0">
                  <a:spcBef>
                    <a:spcPct val="0"/>
                  </a:spcBef>
                  <a:spcAft>
                    <a:spcPct val="0"/>
                  </a:spcAft>
                </a:pPr>
                <a:r>
                  <a:rPr lang="en-US" sz="588" b="1" dirty="0">
                    <a:solidFill>
                      <a:srgbClr val="B9D80A"/>
                    </a:solidFill>
                    <a:latin typeface="OCR A Extended" panose="02010509020102010303" pitchFamily="50" charset="0"/>
                    <a:ea typeface="MS PGothic" panose="020B0600070205080204" pitchFamily="34" charset="-128"/>
                    <a:cs typeface="Courier New" panose="02070309020205020404" pitchFamily="49" charset="0"/>
                  </a:rPr>
                  <a:t>0</a:t>
                </a:r>
              </a:p>
            </p:txBody>
          </p:sp>
          <p:sp>
            <p:nvSpPr>
              <p:cNvPr id="119" name="TextBox 118"/>
              <p:cNvSpPr txBox="1"/>
              <p:nvPr/>
            </p:nvSpPr>
            <p:spPr>
              <a:xfrm>
                <a:off x="7763481" y="2737764"/>
                <a:ext cx="58649" cy="116487"/>
              </a:xfrm>
              <a:prstGeom prst="rect">
                <a:avLst/>
              </a:prstGeom>
              <a:noFill/>
            </p:spPr>
            <p:txBody>
              <a:bodyPr wrap="none" lIns="0" tIns="0" rIns="0" bIns="0" rtlCol="0">
                <a:spAutoFit/>
              </a:bodyPr>
              <a:lstStyle/>
              <a:p>
                <a:pPr defTabSz="913505" eaLnBrk="0" fontAlgn="base" hangingPunct="0">
                  <a:spcBef>
                    <a:spcPct val="0"/>
                  </a:spcBef>
                  <a:spcAft>
                    <a:spcPct val="0"/>
                  </a:spcAft>
                </a:pPr>
                <a:r>
                  <a:rPr lang="en-US" sz="588" b="1" dirty="0">
                    <a:solidFill>
                      <a:srgbClr val="B9D80A"/>
                    </a:solidFill>
                    <a:latin typeface="OCR A Extended" panose="02010509020102010303" pitchFamily="50" charset="0"/>
                    <a:ea typeface="MS PGothic" panose="020B0600070205080204" pitchFamily="34" charset="-128"/>
                    <a:cs typeface="Courier New" panose="02070309020205020404" pitchFamily="49" charset="0"/>
                  </a:rPr>
                  <a:t>0</a:t>
                </a:r>
              </a:p>
            </p:txBody>
          </p:sp>
          <p:sp>
            <p:nvSpPr>
              <p:cNvPr id="121" name="TextBox 120"/>
              <p:cNvSpPr txBox="1"/>
              <p:nvPr/>
            </p:nvSpPr>
            <p:spPr>
              <a:xfrm>
                <a:off x="7974881" y="2849434"/>
                <a:ext cx="58649" cy="116487"/>
              </a:xfrm>
              <a:prstGeom prst="rect">
                <a:avLst/>
              </a:prstGeom>
              <a:noFill/>
            </p:spPr>
            <p:txBody>
              <a:bodyPr wrap="none" lIns="0" tIns="0" rIns="0" bIns="0" rtlCol="0">
                <a:spAutoFit/>
              </a:bodyPr>
              <a:lstStyle/>
              <a:p>
                <a:pPr defTabSz="913505" eaLnBrk="0" fontAlgn="base" hangingPunct="0">
                  <a:spcBef>
                    <a:spcPct val="0"/>
                  </a:spcBef>
                  <a:spcAft>
                    <a:spcPct val="0"/>
                  </a:spcAft>
                </a:pPr>
                <a:r>
                  <a:rPr lang="en-US" sz="588" b="1" dirty="0">
                    <a:solidFill>
                      <a:srgbClr val="B9D80A"/>
                    </a:solidFill>
                    <a:latin typeface="OCR A Extended" panose="02010509020102010303" pitchFamily="50" charset="0"/>
                    <a:ea typeface="MS PGothic" panose="020B0600070205080204" pitchFamily="34" charset="-128"/>
                    <a:cs typeface="Courier New" panose="02070309020205020404" pitchFamily="49" charset="0"/>
                  </a:rPr>
                  <a:t>1</a:t>
                </a:r>
              </a:p>
            </p:txBody>
          </p:sp>
          <p:sp>
            <p:nvSpPr>
              <p:cNvPr id="122" name="TextBox 121"/>
              <p:cNvSpPr txBox="1"/>
              <p:nvPr/>
            </p:nvSpPr>
            <p:spPr>
              <a:xfrm>
                <a:off x="7680582" y="2764689"/>
                <a:ext cx="58649" cy="116487"/>
              </a:xfrm>
              <a:prstGeom prst="rect">
                <a:avLst/>
              </a:prstGeom>
              <a:noFill/>
            </p:spPr>
            <p:txBody>
              <a:bodyPr wrap="none" lIns="0" tIns="0" rIns="0" bIns="0" rtlCol="0">
                <a:spAutoFit/>
              </a:bodyPr>
              <a:lstStyle/>
              <a:p>
                <a:pPr defTabSz="913505" eaLnBrk="0" fontAlgn="base" hangingPunct="0">
                  <a:spcBef>
                    <a:spcPct val="0"/>
                  </a:spcBef>
                  <a:spcAft>
                    <a:spcPct val="0"/>
                  </a:spcAft>
                </a:pPr>
                <a:r>
                  <a:rPr lang="en-US" sz="588" b="1" dirty="0">
                    <a:solidFill>
                      <a:srgbClr val="B9D80A"/>
                    </a:solidFill>
                    <a:latin typeface="OCR A Extended" panose="02010509020102010303" pitchFamily="50" charset="0"/>
                    <a:ea typeface="MS PGothic" panose="020B0600070205080204" pitchFamily="34" charset="-128"/>
                    <a:cs typeface="Courier New" panose="02070309020205020404" pitchFamily="49" charset="0"/>
                  </a:rPr>
                  <a:t>1</a:t>
                </a:r>
              </a:p>
            </p:txBody>
          </p:sp>
          <p:sp>
            <p:nvSpPr>
              <p:cNvPr id="123" name="TextBox 122"/>
              <p:cNvSpPr txBox="1"/>
              <p:nvPr/>
            </p:nvSpPr>
            <p:spPr>
              <a:xfrm>
                <a:off x="7713328" y="3144002"/>
                <a:ext cx="58649" cy="116487"/>
              </a:xfrm>
              <a:prstGeom prst="rect">
                <a:avLst/>
              </a:prstGeom>
              <a:noFill/>
            </p:spPr>
            <p:txBody>
              <a:bodyPr wrap="none" lIns="0" tIns="0" rIns="0" bIns="0" rtlCol="0">
                <a:spAutoFit/>
              </a:bodyPr>
              <a:lstStyle/>
              <a:p>
                <a:pPr defTabSz="913505" eaLnBrk="0" fontAlgn="base" hangingPunct="0">
                  <a:spcBef>
                    <a:spcPct val="0"/>
                  </a:spcBef>
                  <a:spcAft>
                    <a:spcPct val="0"/>
                  </a:spcAft>
                </a:pPr>
                <a:r>
                  <a:rPr lang="en-US" sz="588" b="1" dirty="0">
                    <a:solidFill>
                      <a:srgbClr val="B9D80A"/>
                    </a:solidFill>
                    <a:latin typeface="OCR A Extended" panose="02010509020102010303" pitchFamily="50" charset="0"/>
                    <a:ea typeface="MS PGothic" panose="020B0600070205080204" pitchFamily="34" charset="-128"/>
                    <a:cs typeface="Courier New" panose="02070309020205020404" pitchFamily="49" charset="0"/>
                  </a:rPr>
                  <a:t>0</a:t>
                </a:r>
              </a:p>
            </p:txBody>
          </p:sp>
          <p:sp>
            <p:nvSpPr>
              <p:cNvPr id="124" name="TextBox 123"/>
              <p:cNvSpPr txBox="1"/>
              <p:nvPr/>
            </p:nvSpPr>
            <p:spPr>
              <a:xfrm>
                <a:off x="7841889" y="3079727"/>
                <a:ext cx="58649" cy="116487"/>
              </a:xfrm>
              <a:prstGeom prst="rect">
                <a:avLst/>
              </a:prstGeom>
              <a:noFill/>
            </p:spPr>
            <p:txBody>
              <a:bodyPr wrap="none" lIns="0" tIns="0" rIns="0" bIns="0" rtlCol="0">
                <a:spAutoFit/>
              </a:bodyPr>
              <a:lstStyle/>
              <a:p>
                <a:pPr defTabSz="913505" eaLnBrk="0" fontAlgn="base" hangingPunct="0">
                  <a:spcBef>
                    <a:spcPct val="0"/>
                  </a:spcBef>
                  <a:spcAft>
                    <a:spcPct val="0"/>
                  </a:spcAft>
                </a:pPr>
                <a:r>
                  <a:rPr lang="en-US" sz="588" b="1" dirty="0">
                    <a:solidFill>
                      <a:srgbClr val="B9D80A"/>
                    </a:solidFill>
                    <a:latin typeface="OCR A Extended" panose="02010509020102010303" pitchFamily="50" charset="0"/>
                    <a:ea typeface="MS PGothic" panose="020B0600070205080204" pitchFamily="34" charset="-128"/>
                    <a:cs typeface="Courier New" panose="02070309020205020404" pitchFamily="49" charset="0"/>
                  </a:rPr>
                  <a:t>1</a:t>
                </a:r>
              </a:p>
            </p:txBody>
          </p:sp>
          <p:sp>
            <p:nvSpPr>
              <p:cNvPr id="126" name="TextBox 125"/>
              <p:cNvSpPr txBox="1"/>
              <p:nvPr/>
            </p:nvSpPr>
            <p:spPr>
              <a:xfrm>
                <a:off x="8009053" y="2757390"/>
                <a:ext cx="58649" cy="116487"/>
              </a:xfrm>
              <a:prstGeom prst="rect">
                <a:avLst/>
              </a:prstGeom>
              <a:noFill/>
            </p:spPr>
            <p:txBody>
              <a:bodyPr wrap="none" lIns="0" tIns="0" rIns="0" bIns="0" rtlCol="0">
                <a:spAutoFit/>
              </a:bodyPr>
              <a:lstStyle/>
              <a:p>
                <a:pPr defTabSz="913505" eaLnBrk="0" fontAlgn="base" hangingPunct="0">
                  <a:spcBef>
                    <a:spcPct val="0"/>
                  </a:spcBef>
                  <a:spcAft>
                    <a:spcPct val="0"/>
                  </a:spcAft>
                </a:pPr>
                <a:r>
                  <a:rPr lang="en-US" sz="588" b="1" dirty="0">
                    <a:solidFill>
                      <a:srgbClr val="B9D80A"/>
                    </a:solidFill>
                    <a:latin typeface="OCR A Extended" panose="02010509020102010303" pitchFamily="50" charset="0"/>
                    <a:ea typeface="MS PGothic" panose="020B0600070205080204" pitchFamily="34" charset="-128"/>
                    <a:cs typeface="Courier New" panose="02070309020205020404" pitchFamily="49" charset="0"/>
                  </a:rPr>
                  <a:t>0</a:t>
                </a:r>
              </a:p>
            </p:txBody>
          </p:sp>
        </p:grpSp>
        <p:pic>
          <p:nvPicPr>
            <p:cNvPr id="128" name="Picture 127">
              <a:extLst>
                <a:ext uri="{FF2B5EF4-FFF2-40B4-BE49-F238E27FC236}">
                  <a16:creationId xmlns:a16="http://schemas.microsoft.com/office/drawing/2014/main" id="{0EF99EE4-E60B-40D0-84D6-C5265379EF16}"/>
                </a:ext>
              </a:extLst>
            </p:cNvPr>
            <p:cNvPicPr>
              <a:picLocks noChangeAspect="1"/>
            </p:cNvPicPr>
            <p:nvPr/>
          </p:nvPicPr>
          <p:blipFill>
            <a:blip r:embed="rId15"/>
            <a:stretch>
              <a:fillRect/>
            </a:stretch>
          </p:blipFill>
          <p:spPr>
            <a:xfrm>
              <a:off x="8743013" y="3895590"/>
              <a:ext cx="443005" cy="443005"/>
            </a:xfrm>
            <a:prstGeom prst="rect">
              <a:avLst/>
            </a:prstGeom>
          </p:spPr>
        </p:pic>
        <p:pic>
          <p:nvPicPr>
            <p:cNvPr id="129" name="Picture 128">
              <a:extLst>
                <a:ext uri="{FF2B5EF4-FFF2-40B4-BE49-F238E27FC236}">
                  <a16:creationId xmlns:a16="http://schemas.microsoft.com/office/drawing/2014/main" id="{E7041873-F331-41CB-8D4F-377CBC5F5B92}"/>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9271900" y="3899927"/>
              <a:ext cx="386108" cy="386108"/>
            </a:xfrm>
            <a:prstGeom prst="rect">
              <a:avLst/>
            </a:prstGeom>
          </p:spPr>
        </p:pic>
      </p:grpSp>
      <p:grpSp>
        <p:nvGrpSpPr>
          <p:cNvPr id="13" name="Group 12">
            <a:extLst>
              <a:ext uri="{FF2B5EF4-FFF2-40B4-BE49-F238E27FC236}">
                <a16:creationId xmlns:a16="http://schemas.microsoft.com/office/drawing/2014/main" id="{61A0A0BD-4B18-4462-A115-F5E68DB6114B}"/>
              </a:ext>
            </a:extLst>
          </p:cNvPr>
          <p:cNvGrpSpPr/>
          <p:nvPr/>
        </p:nvGrpSpPr>
        <p:grpSpPr>
          <a:xfrm>
            <a:off x="7702360" y="4963981"/>
            <a:ext cx="3337115" cy="948223"/>
            <a:chOff x="7702360" y="4963981"/>
            <a:chExt cx="3337115" cy="948223"/>
          </a:xfrm>
        </p:grpSpPr>
        <p:grpSp>
          <p:nvGrpSpPr>
            <p:cNvPr id="33" name="Group 32">
              <a:extLst>
                <a:ext uri="{FF2B5EF4-FFF2-40B4-BE49-F238E27FC236}">
                  <a16:creationId xmlns:a16="http://schemas.microsoft.com/office/drawing/2014/main" id="{8EA2BB02-0E9C-469B-8308-FF9E43792AEA}"/>
                </a:ext>
              </a:extLst>
            </p:cNvPr>
            <p:cNvGrpSpPr/>
            <p:nvPr/>
          </p:nvGrpSpPr>
          <p:grpSpPr>
            <a:xfrm>
              <a:off x="7702360" y="4963981"/>
              <a:ext cx="3337115" cy="948223"/>
              <a:chOff x="7702360" y="4963981"/>
              <a:chExt cx="3337115" cy="948223"/>
            </a:xfrm>
          </p:grpSpPr>
          <p:sp>
            <p:nvSpPr>
              <p:cNvPr id="83" name="Rectangle 82"/>
              <p:cNvSpPr/>
              <p:nvPr/>
            </p:nvSpPr>
            <p:spPr>
              <a:xfrm>
                <a:off x="7702360" y="4963981"/>
                <a:ext cx="3337115" cy="948223"/>
              </a:xfrm>
              <a:prstGeom prst="rect">
                <a:avLst/>
              </a:prstGeom>
              <a:solidFill>
                <a:schemeClr val="bg2">
                  <a:alpha val="79000"/>
                </a:schemeClr>
              </a:solidFill>
              <a:ln w="3175">
                <a:solidFill>
                  <a:schemeClr val="accent3"/>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89642" tIns="89642" rIns="0" bIns="89617" numCol="1" spcCol="0" rtlCol="0" fromWordArt="0" anchor="b" anchorCtr="0" forceAA="0" compatLnSpc="1">
                <a:prstTxWarp prst="textNoShape">
                  <a:avLst/>
                </a:prstTxWarp>
                <a:noAutofit/>
              </a:bodyPr>
              <a:lstStyle/>
              <a:p>
                <a:pPr defTabSz="895747" fontAlgn="base">
                  <a:lnSpc>
                    <a:spcPct val="90000"/>
                  </a:lnSpc>
                  <a:spcBef>
                    <a:spcPct val="0"/>
                  </a:spcBef>
                  <a:defRPr/>
                </a:pPr>
                <a:r>
                  <a:rPr lang="en-US" sz="1078" dirty="0">
                    <a:solidFill>
                      <a:prstClr val="white"/>
                    </a:solidFill>
                    <a:latin typeface="Segoe UI Semibold" panose="020B0702040204020203" pitchFamily="34" charset="0"/>
                    <a:ea typeface="Segoe UI" pitchFamily="34" charset="0"/>
                    <a:cs typeface="Segoe UI" pitchFamily="34" charset="0"/>
                  </a:rPr>
                  <a:t>Hot path business application integration</a:t>
                </a:r>
              </a:p>
            </p:txBody>
          </p:sp>
          <p:pic>
            <p:nvPicPr>
              <p:cNvPr id="30" name="Picture 29">
                <a:extLst>
                  <a:ext uri="{FF2B5EF4-FFF2-40B4-BE49-F238E27FC236}">
                    <a16:creationId xmlns:a16="http://schemas.microsoft.com/office/drawing/2014/main" id="{63C4F3C1-AC0F-4573-BF57-7054AD2EF834}"/>
                  </a:ext>
                </a:extLst>
              </p:cNvPr>
              <p:cNvPicPr>
                <a:picLocks noChangeAspect="1"/>
              </p:cNvPicPr>
              <p:nvPr/>
            </p:nvPicPr>
            <p:blipFill>
              <a:blip r:embed="rId16"/>
              <a:stretch>
                <a:fillRect/>
              </a:stretch>
            </p:blipFill>
            <p:spPr>
              <a:xfrm>
                <a:off x="7862792" y="5101157"/>
                <a:ext cx="1091413" cy="449758"/>
              </a:xfrm>
              <a:prstGeom prst="rect">
                <a:avLst/>
              </a:prstGeom>
            </p:spPr>
          </p:pic>
        </p:grpSp>
        <p:pic>
          <p:nvPicPr>
            <p:cNvPr id="131" name="Picture 130">
              <a:extLst>
                <a:ext uri="{FF2B5EF4-FFF2-40B4-BE49-F238E27FC236}">
                  <a16:creationId xmlns:a16="http://schemas.microsoft.com/office/drawing/2014/main" id="{3762E7FA-0189-4227-A24E-10429D84EA09}"/>
                </a:ext>
              </a:extLst>
            </p:cNvPr>
            <p:cNvPicPr>
              <a:picLocks noChangeAspect="1"/>
            </p:cNvPicPr>
            <p:nvPr/>
          </p:nvPicPr>
          <p:blipFill>
            <a:blip r:embed="rId17"/>
            <a:stretch>
              <a:fillRect/>
            </a:stretch>
          </p:blipFill>
          <p:spPr>
            <a:xfrm>
              <a:off x="9070179" y="5110023"/>
              <a:ext cx="394775" cy="394775"/>
            </a:xfrm>
            <a:prstGeom prst="rect">
              <a:avLst/>
            </a:prstGeom>
          </p:spPr>
        </p:pic>
        <p:pic>
          <p:nvPicPr>
            <p:cNvPr id="132" name="Picture 131">
              <a:extLst>
                <a:ext uri="{FF2B5EF4-FFF2-40B4-BE49-F238E27FC236}">
                  <a16:creationId xmlns:a16="http://schemas.microsoft.com/office/drawing/2014/main" id="{0D96759F-8F06-4233-B9C2-A2776EFC24F1}"/>
                </a:ext>
              </a:extLst>
            </p:cNvPr>
            <p:cNvPicPr>
              <a:picLocks noChangeAspect="1"/>
            </p:cNvPicPr>
            <p:nvPr/>
          </p:nvPicPr>
          <p:blipFill>
            <a:blip r:embed="rId18"/>
            <a:stretch>
              <a:fillRect/>
            </a:stretch>
          </p:blipFill>
          <p:spPr>
            <a:xfrm>
              <a:off x="10293827" y="5070468"/>
              <a:ext cx="511135" cy="511135"/>
            </a:xfrm>
            <a:prstGeom prst="rect">
              <a:avLst/>
            </a:prstGeom>
          </p:spPr>
        </p:pic>
        <p:pic>
          <p:nvPicPr>
            <p:cNvPr id="5" name="Picture 4">
              <a:extLst>
                <a:ext uri="{FF2B5EF4-FFF2-40B4-BE49-F238E27FC236}">
                  <a16:creationId xmlns:a16="http://schemas.microsoft.com/office/drawing/2014/main" id="{7DF25D4F-D22F-4963-9290-618A9672CE8C}"/>
                </a:ext>
              </a:extLst>
            </p:cNvPr>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9602457" y="5009950"/>
              <a:ext cx="553867" cy="553867"/>
            </a:xfrm>
            <a:prstGeom prst="rect">
              <a:avLst/>
            </a:prstGeom>
          </p:spPr>
        </p:pic>
      </p:grpSp>
    </p:spTree>
    <p:extLst>
      <p:ext uri="{BB962C8B-B14F-4D97-AF65-F5344CB8AC3E}">
        <p14:creationId xmlns:p14="http://schemas.microsoft.com/office/powerpoint/2010/main" val="6379308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250"/>
                                        <p:tgtEl>
                                          <p:spTgt spid="10"/>
                                        </p:tgtEl>
                                      </p:cBhvr>
                                    </p:animEffect>
                                  </p:childTnLst>
                                </p:cTn>
                              </p:par>
                              <p:par>
                                <p:cTn id="8" presetID="10" presetClass="entr" presetSubtype="0" fill="hold" nodeType="withEffect">
                                  <p:stCondLst>
                                    <p:cond delay="0"/>
                                  </p:stCondLst>
                                  <p:childTnLst>
                                    <p:set>
                                      <p:cBhvr>
                                        <p:cTn id="9" dur="1" fill="hold">
                                          <p:stCondLst>
                                            <p:cond delay="0"/>
                                          </p:stCondLst>
                                        </p:cTn>
                                        <p:tgtEl>
                                          <p:spTgt spid="41"/>
                                        </p:tgtEl>
                                        <p:attrNameLst>
                                          <p:attrName>style.visibility</p:attrName>
                                        </p:attrNameLst>
                                      </p:cBhvr>
                                      <p:to>
                                        <p:strVal val="visible"/>
                                      </p:to>
                                    </p:set>
                                    <p:animEffect transition="in" filter="fade">
                                      <p:cBhvr>
                                        <p:cTn id="10" dur="250"/>
                                        <p:tgtEl>
                                          <p:spTgt spid="41"/>
                                        </p:tgtEl>
                                      </p:cBhvr>
                                    </p:animEffect>
                                  </p:childTnLst>
                                </p:cTn>
                              </p:par>
                              <p:par>
                                <p:cTn id="11" presetID="10" presetClass="entr" presetSubtype="0" fill="hold" nodeType="withEffect">
                                  <p:stCondLst>
                                    <p:cond delay="0"/>
                                  </p:stCondLst>
                                  <p:childTnLst>
                                    <p:set>
                                      <p:cBhvr>
                                        <p:cTn id="12" dur="1" fill="hold">
                                          <p:stCondLst>
                                            <p:cond delay="0"/>
                                          </p:stCondLst>
                                        </p:cTn>
                                        <p:tgtEl>
                                          <p:spTgt spid="44"/>
                                        </p:tgtEl>
                                        <p:attrNameLst>
                                          <p:attrName>style.visibility</p:attrName>
                                        </p:attrNameLst>
                                      </p:cBhvr>
                                      <p:to>
                                        <p:strVal val="visible"/>
                                      </p:to>
                                    </p:set>
                                    <p:animEffect transition="in" filter="fade">
                                      <p:cBhvr>
                                        <p:cTn id="13" dur="250"/>
                                        <p:tgtEl>
                                          <p:spTgt spid="44"/>
                                        </p:tgtEl>
                                      </p:cBhvr>
                                    </p:animEffect>
                                  </p:childTnLst>
                                </p:cTn>
                              </p:par>
                              <p:par>
                                <p:cTn id="14" presetID="10" presetClass="entr" presetSubtype="0" fill="hold" nodeType="withEffect">
                                  <p:stCondLst>
                                    <p:cond delay="0"/>
                                  </p:stCondLst>
                                  <p:childTnLst>
                                    <p:set>
                                      <p:cBhvr>
                                        <p:cTn id="15" dur="1" fill="hold">
                                          <p:stCondLst>
                                            <p:cond delay="0"/>
                                          </p:stCondLst>
                                        </p:cTn>
                                        <p:tgtEl>
                                          <p:spTgt spid="47"/>
                                        </p:tgtEl>
                                        <p:attrNameLst>
                                          <p:attrName>style.visibility</p:attrName>
                                        </p:attrNameLst>
                                      </p:cBhvr>
                                      <p:to>
                                        <p:strVal val="visible"/>
                                      </p:to>
                                    </p:set>
                                    <p:animEffect transition="in" filter="fade">
                                      <p:cBhvr>
                                        <p:cTn id="16" dur="250"/>
                                        <p:tgtEl>
                                          <p:spTgt spid="47"/>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5"/>
                                        </p:tgtEl>
                                        <p:attrNameLst>
                                          <p:attrName>style.visibility</p:attrName>
                                        </p:attrNameLst>
                                      </p:cBhvr>
                                      <p:to>
                                        <p:strVal val="visible"/>
                                      </p:to>
                                    </p:set>
                                    <p:animEffect transition="in" filter="fade">
                                      <p:cBhvr>
                                        <p:cTn id="19" dur="250"/>
                                        <p:tgtEl>
                                          <p:spTgt spid="35"/>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6"/>
                                        </p:tgtEl>
                                        <p:attrNameLst>
                                          <p:attrName>style.visibility</p:attrName>
                                        </p:attrNameLst>
                                      </p:cBhvr>
                                      <p:to>
                                        <p:strVal val="visible"/>
                                      </p:to>
                                    </p:set>
                                    <p:animEffect transition="in" filter="fade">
                                      <p:cBhvr>
                                        <p:cTn id="22" dur="250"/>
                                        <p:tgtEl>
                                          <p:spTgt spid="3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fade">
                                      <p:cBhvr>
                                        <p:cTn id="27" dur="250"/>
                                        <p:tgtEl>
                                          <p:spTgt spid="22"/>
                                        </p:tgtEl>
                                      </p:cBhvr>
                                    </p:animEffect>
                                  </p:childTnLst>
                                </p:cTn>
                              </p:par>
                              <p:par>
                                <p:cTn id="28" presetID="10" presetClass="entr" presetSubtype="0" fill="hold" nodeType="withEffect">
                                  <p:stCondLst>
                                    <p:cond delay="0"/>
                                  </p:stCondLst>
                                  <p:childTnLst>
                                    <p:set>
                                      <p:cBhvr>
                                        <p:cTn id="29" dur="1" fill="hold">
                                          <p:stCondLst>
                                            <p:cond delay="0"/>
                                          </p:stCondLst>
                                        </p:cTn>
                                        <p:tgtEl>
                                          <p:spTgt spid="23"/>
                                        </p:tgtEl>
                                        <p:attrNameLst>
                                          <p:attrName>style.visibility</p:attrName>
                                        </p:attrNameLst>
                                      </p:cBhvr>
                                      <p:to>
                                        <p:strVal val="visible"/>
                                      </p:to>
                                    </p:set>
                                    <p:animEffect transition="in" filter="fade">
                                      <p:cBhvr>
                                        <p:cTn id="30" dur="250"/>
                                        <p:tgtEl>
                                          <p:spTgt spid="23"/>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fade">
                                      <p:cBhvr>
                                        <p:cTn id="33" dur="250"/>
                                        <p:tgtEl>
                                          <p:spTgt spid="9"/>
                                        </p:tgtEl>
                                      </p:cBhvr>
                                    </p:animEffect>
                                  </p:childTnLst>
                                </p:cTn>
                              </p:par>
                              <p:par>
                                <p:cTn id="34" presetID="10" presetClass="entr" presetSubtype="0" fill="hold" nodeType="withEffect">
                                  <p:stCondLst>
                                    <p:cond delay="0"/>
                                  </p:stCondLst>
                                  <p:childTnLst>
                                    <p:set>
                                      <p:cBhvr>
                                        <p:cTn id="35" dur="1" fill="hold">
                                          <p:stCondLst>
                                            <p:cond delay="0"/>
                                          </p:stCondLst>
                                        </p:cTn>
                                        <p:tgtEl>
                                          <p:spTgt spid="181"/>
                                        </p:tgtEl>
                                        <p:attrNameLst>
                                          <p:attrName>style.visibility</p:attrName>
                                        </p:attrNameLst>
                                      </p:cBhvr>
                                      <p:to>
                                        <p:strVal val="visible"/>
                                      </p:to>
                                    </p:set>
                                    <p:animEffect transition="in" filter="fade">
                                      <p:cBhvr>
                                        <p:cTn id="36" dur="250"/>
                                        <p:tgtEl>
                                          <p:spTgt spid="181"/>
                                        </p:tgtEl>
                                      </p:cBhvr>
                                    </p:animEffect>
                                  </p:childTnLst>
                                </p:cTn>
                              </p:par>
                              <p:par>
                                <p:cTn id="37" presetID="10" presetClass="entr" presetSubtype="0" fill="hold" nodeType="withEffect">
                                  <p:stCondLst>
                                    <p:cond delay="0"/>
                                  </p:stCondLst>
                                  <p:childTnLst>
                                    <p:set>
                                      <p:cBhvr>
                                        <p:cTn id="38" dur="1" fill="hold">
                                          <p:stCondLst>
                                            <p:cond delay="0"/>
                                          </p:stCondLst>
                                        </p:cTn>
                                        <p:tgtEl>
                                          <p:spTgt spid="24"/>
                                        </p:tgtEl>
                                        <p:attrNameLst>
                                          <p:attrName>style.visibility</p:attrName>
                                        </p:attrNameLst>
                                      </p:cBhvr>
                                      <p:to>
                                        <p:strVal val="visible"/>
                                      </p:to>
                                    </p:set>
                                    <p:animEffect transition="in" filter="fade">
                                      <p:cBhvr>
                                        <p:cTn id="39" dur="250"/>
                                        <p:tgtEl>
                                          <p:spTgt spid="24"/>
                                        </p:tgtEl>
                                      </p:cBhvr>
                                    </p:animEffect>
                                  </p:childTnLst>
                                </p:cTn>
                              </p:par>
                              <p:par>
                                <p:cTn id="40" presetID="10" presetClass="entr" presetSubtype="0" fill="hold" nodeType="withEffect">
                                  <p:stCondLst>
                                    <p:cond delay="0"/>
                                  </p:stCondLst>
                                  <p:childTnLst>
                                    <p:set>
                                      <p:cBhvr>
                                        <p:cTn id="41" dur="1" fill="hold">
                                          <p:stCondLst>
                                            <p:cond delay="0"/>
                                          </p:stCondLst>
                                        </p:cTn>
                                        <p:tgtEl>
                                          <p:spTgt spid="88"/>
                                        </p:tgtEl>
                                        <p:attrNameLst>
                                          <p:attrName>style.visibility</p:attrName>
                                        </p:attrNameLst>
                                      </p:cBhvr>
                                      <p:to>
                                        <p:strVal val="visible"/>
                                      </p:to>
                                    </p:set>
                                    <p:animEffect transition="in" filter="fade">
                                      <p:cBhvr>
                                        <p:cTn id="42" dur="250"/>
                                        <p:tgtEl>
                                          <p:spTgt spid="88"/>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96"/>
                                        </p:tgtEl>
                                        <p:attrNameLst>
                                          <p:attrName>style.visibility</p:attrName>
                                        </p:attrNameLst>
                                      </p:cBhvr>
                                      <p:to>
                                        <p:strVal val="visible"/>
                                      </p:to>
                                    </p:set>
                                    <p:animEffect transition="in" filter="fade">
                                      <p:cBhvr>
                                        <p:cTn id="45" dur="250"/>
                                        <p:tgtEl>
                                          <p:spTgt spid="96"/>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95"/>
                                        </p:tgtEl>
                                        <p:attrNameLst>
                                          <p:attrName>style.visibility</p:attrName>
                                        </p:attrNameLst>
                                      </p:cBhvr>
                                      <p:to>
                                        <p:strVal val="visible"/>
                                      </p:to>
                                    </p:set>
                                    <p:animEffect transition="in" filter="fade">
                                      <p:cBhvr>
                                        <p:cTn id="48" dur="250"/>
                                        <p:tgtEl>
                                          <p:spTgt spid="95"/>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nodeType="clickEffect">
                                  <p:stCondLst>
                                    <p:cond delay="0"/>
                                  </p:stCondLst>
                                  <p:childTnLst>
                                    <p:set>
                                      <p:cBhvr>
                                        <p:cTn id="52" dur="1" fill="hold">
                                          <p:stCondLst>
                                            <p:cond delay="0"/>
                                          </p:stCondLst>
                                        </p:cTn>
                                        <p:tgtEl>
                                          <p:spTgt spid="25"/>
                                        </p:tgtEl>
                                        <p:attrNameLst>
                                          <p:attrName>style.visibility</p:attrName>
                                        </p:attrNameLst>
                                      </p:cBhvr>
                                      <p:to>
                                        <p:strVal val="visible"/>
                                      </p:to>
                                    </p:set>
                                    <p:animEffect transition="in" filter="fade">
                                      <p:cBhvr>
                                        <p:cTn id="53" dur="250"/>
                                        <p:tgtEl>
                                          <p:spTgt spid="25"/>
                                        </p:tgtEl>
                                      </p:cBhvr>
                                    </p:animEffect>
                                  </p:childTnLst>
                                </p:cTn>
                              </p:par>
                              <p:par>
                                <p:cTn id="54" presetID="10" presetClass="entr" presetSubtype="0" fill="hold" nodeType="withEffect">
                                  <p:stCondLst>
                                    <p:cond delay="0"/>
                                  </p:stCondLst>
                                  <p:childTnLst>
                                    <p:set>
                                      <p:cBhvr>
                                        <p:cTn id="55" dur="1" fill="hold">
                                          <p:stCondLst>
                                            <p:cond delay="0"/>
                                          </p:stCondLst>
                                        </p:cTn>
                                        <p:tgtEl>
                                          <p:spTgt spid="27"/>
                                        </p:tgtEl>
                                        <p:attrNameLst>
                                          <p:attrName>style.visibility</p:attrName>
                                        </p:attrNameLst>
                                      </p:cBhvr>
                                      <p:to>
                                        <p:strVal val="visible"/>
                                      </p:to>
                                    </p:set>
                                    <p:animEffect transition="in" filter="fade">
                                      <p:cBhvr>
                                        <p:cTn id="56" dur="250"/>
                                        <p:tgtEl>
                                          <p:spTgt spid="27"/>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8"/>
                                        </p:tgtEl>
                                        <p:attrNameLst>
                                          <p:attrName>style.visibility</p:attrName>
                                        </p:attrNameLst>
                                      </p:cBhvr>
                                      <p:to>
                                        <p:strVal val="visible"/>
                                      </p:to>
                                    </p:set>
                                    <p:animEffect transition="in" filter="fade">
                                      <p:cBhvr>
                                        <p:cTn id="59" dur="250"/>
                                        <p:tgtEl>
                                          <p:spTgt spid="8"/>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94"/>
                                        </p:tgtEl>
                                        <p:attrNameLst>
                                          <p:attrName>style.visibility</p:attrName>
                                        </p:attrNameLst>
                                      </p:cBhvr>
                                      <p:to>
                                        <p:strVal val="visible"/>
                                      </p:to>
                                    </p:set>
                                    <p:animEffect transition="in" filter="fade">
                                      <p:cBhvr>
                                        <p:cTn id="62" dur="250"/>
                                        <p:tgtEl>
                                          <p:spTgt spid="94"/>
                                        </p:tgtEl>
                                      </p:cBhvr>
                                    </p:animEffect>
                                  </p:childTnLst>
                                </p:cTn>
                              </p:par>
                              <p:par>
                                <p:cTn id="63" presetID="10" presetClass="entr" presetSubtype="0" fill="hold" nodeType="withEffect">
                                  <p:stCondLst>
                                    <p:cond delay="0"/>
                                  </p:stCondLst>
                                  <p:childTnLst>
                                    <p:set>
                                      <p:cBhvr>
                                        <p:cTn id="64" dur="1" fill="hold">
                                          <p:stCondLst>
                                            <p:cond delay="0"/>
                                          </p:stCondLst>
                                        </p:cTn>
                                        <p:tgtEl>
                                          <p:spTgt spid="26"/>
                                        </p:tgtEl>
                                        <p:attrNameLst>
                                          <p:attrName>style.visibility</p:attrName>
                                        </p:attrNameLst>
                                      </p:cBhvr>
                                      <p:to>
                                        <p:strVal val="visible"/>
                                      </p:to>
                                    </p:set>
                                    <p:animEffect transition="in" filter="fade">
                                      <p:cBhvr>
                                        <p:cTn id="65" dur="250"/>
                                        <p:tgtEl>
                                          <p:spTgt spid="26"/>
                                        </p:tgtEl>
                                      </p:cBhvr>
                                    </p:animEffect>
                                  </p:childTnLst>
                                </p:cTn>
                              </p:par>
                              <p:par>
                                <p:cTn id="66" presetID="10" presetClass="entr" presetSubtype="0" fill="hold" nodeType="withEffect">
                                  <p:stCondLst>
                                    <p:cond delay="0"/>
                                  </p:stCondLst>
                                  <p:childTnLst>
                                    <p:set>
                                      <p:cBhvr>
                                        <p:cTn id="67" dur="1" fill="hold">
                                          <p:stCondLst>
                                            <p:cond delay="0"/>
                                          </p:stCondLst>
                                        </p:cTn>
                                        <p:tgtEl>
                                          <p:spTgt spid="28"/>
                                        </p:tgtEl>
                                        <p:attrNameLst>
                                          <p:attrName>style.visibility</p:attrName>
                                        </p:attrNameLst>
                                      </p:cBhvr>
                                      <p:to>
                                        <p:strVal val="visible"/>
                                      </p:to>
                                    </p:set>
                                    <p:animEffect transition="in" filter="fade">
                                      <p:cBhvr>
                                        <p:cTn id="68" dur="250"/>
                                        <p:tgtEl>
                                          <p:spTgt spid="28"/>
                                        </p:tgtEl>
                                      </p:cBhvr>
                                    </p:animEffec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grpId="0" nodeType="clickEffect">
                                  <p:stCondLst>
                                    <p:cond delay="0"/>
                                  </p:stCondLst>
                                  <p:childTnLst>
                                    <p:set>
                                      <p:cBhvr>
                                        <p:cTn id="72" dur="1" fill="hold">
                                          <p:stCondLst>
                                            <p:cond delay="0"/>
                                          </p:stCondLst>
                                        </p:cTn>
                                        <p:tgtEl>
                                          <p:spTgt spid="40"/>
                                        </p:tgtEl>
                                        <p:attrNameLst>
                                          <p:attrName>style.visibility</p:attrName>
                                        </p:attrNameLst>
                                      </p:cBhvr>
                                      <p:to>
                                        <p:strVal val="visible"/>
                                      </p:to>
                                    </p:set>
                                    <p:animEffect transition="in" filter="fade">
                                      <p:cBhvr>
                                        <p:cTn id="73" dur="250"/>
                                        <p:tgtEl>
                                          <p:spTgt spid="40"/>
                                        </p:tgtEl>
                                      </p:cBhvr>
                                    </p:animEffect>
                                  </p:childTnLst>
                                </p:cTn>
                              </p:par>
                            </p:childTnLst>
                          </p:cTn>
                        </p:par>
                        <p:par>
                          <p:cTn id="74" fill="hold">
                            <p:stCondLst>
                              <p:cond delay="250"/>
                            </p:stCondLst>
                            <p:childTnLst>
                              <p:par>
                                <p:cTn id="75" presetID="10" presetClass="entr" presetSubtype="0" fill="hold" nodeType="afterEffect">
                                  <p:stCondLst>
                                    <p:cond delay="0"/>
                                  </p:stCondLst>
                                  <p:childTnLst>
                                    <p:set>
                                      <p:cBhvr>
                                        <p:cTn id="76" dur="1" fill="hold">
                                          <p:stCondLst>
                                            <p:cond delay="0"/>
                                          </p:stCondLst>
                                        </p:cTn>
                                        <p:tgtEl>
                                          <p:spTgt spid="31"/>
                                        </p:tgtEl>
                                        <p:attrNameLst>
                                          <p:attrName>style.visibility</p:attrName>
                                        </p:attrNameLst>
                                      </p:cBhvr>
                                      <p:to>
                                        <p:strVal val="visible"/>
                                      </p:to>
                                    </p:set>
                                    <p:animEffect transition="in" filter="fade">
                                      <p:cBhvr>
                                        <p:cTn id="77" dur="500"/>
                                        <p:tgtEl>
                                          <p:spTgt spid="31"/>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51"/>
                                        </p:tgtEl>
                                        <p:attrNameLst>
                                          <p:attrName>style.visibility</p:attrName>
                                        </p:attrNameLst>
                                      </p:cBhvr>
                                      <p:to>
                                        <p:strVal val="visible"/>
                                      </p:to>
                                    </p:set>
                                    <p:animEffect transition="in" filter="fade">
                                      <p:cBhvr>
                                        <p:cTn id="82" dur="250"/>
                                        <p:tgtEl>
                                          <p:spTgt spid="51"/>
                                        </p:tgtEl>
                                      </p:cBhvr>
                                    </p:animEffect>
                                  </p:childTnLst>
                                </p:cTn>
                              </p:par>
                            </p:childTnLst>
                          </p:cTn>
                        </p:par>
                        <p:par>
                          <p:cTn id="83" fill="hold">
                            <p:stCondLst>
                              <p:cond delay="250"/>
                            </p:stCondLst>
                            <p:childTnLst>
                              <p:par>
                                <p:cTn id="84" presetID="10" presetClass="entr" presetSubtype="0" fill="hold" nodeType="afterEffect">
                                  <p:stCondLst>
                                    <p:cond delay="0"/>
                                  </p:stCondLst>
                                  <p:childTnLst>
                                    <p:set>
                                      <p:cBhvr>
                                        <p:cTn id="85" dur="1" fill="hold">
                                          <p:stCondLst>
                                            <p:cond delay="0"/>
                                          </p:stCondLst>
                                        </p:cTn>
                                        <p:tgtEl>
                                          <p:spTgt spid="32"/>
                                        </p:tgtEl>
                                        <p:attrNameLst>
                                          <p:attrName>style.visibility</p:attrName>
                                        </p:attrNameLst>
                                      </p:cBhvr>
                                      <p:to>
                                        <p:strVal val="visible"/>
                                      </p:to>
                                    </p:set>
                                    <p:animEffect transition="in" filter="fade">
                                      <p:cBhvr>
                                        <p:cTn id="86" dur="500"/>
                                        <p:tgtEl>
                                          <p:spTgt spid="32"/>
                                        </p:tgtEl>
                                      </p:cBhvr>
                                    </p:animEffect>
                                  </p:childTnLst>
                                </p:cTn>
                              </p:par>
                            </p:childTnLst>
                          </p:cTn>
                        </p:par>
                      </p:childTnLst>
                    </p:cTn>
                  </p:par>
                  <p:par>
                    <p:cTn id="87" fill="hold">
                      <p:stCondLst>
                        <p:cond delay="indefinite"/>
                      </p:stCondLst>
                      <p:childTnLst>
                        <p:par>
                          <p:cTn id="88" fill="hold">
                            <p:stCondLst>
                              <p:cond delay="0"/>
                            </p:stCondLst>
                            <p:childTnLst>
                              <p:par>
                                <p:cTn id="89" presetID="10" presetClass="entr" presetSubtype="0" fill="hold" grpId="0" nodeType="clickEffect">
                                  <p:stCondLst>
                                    <p:cond delay="0"/>
                                  </p:stCondLst>
                                  <p:childTnLst>
                                    <p:set>
                                      <p:cBhvr>
                                        <p:cTn id="90" dur="1" fill="hold">
                                          <p:stCondLst>
                                            <p:cond delay="0"/>
                                          </p:stCondLst>
                                        </p:cTn>
                                        <p:tgtEl>
                                          <p:spTgt spid="39"/>
                                        </p:tgtEl>
                                        <p:attrNameLst>
                                          <p:attrName>style.visibility</p:attrName>
                                        </p:attrNameLst>
                                      </p:cBhvr>
                                      <p:to>
                                        <p:strVal val="visible"/>
                                      </p:to>
                                    </p:set>
                                    <p:animEffect transition="in" filter="fade">
                                      <p:cBhvr>
                                        <p:cTn id="91" dur="250"/>
                                        <p:tgtEl>
                                          <p:spTgt spid="39"/>
                                        </p:tgtEl>
                                      </p:cBhvr>
                                    </p:animEffect>
                                  </p:childTnLst>
                                </p:cTn>
                              </p:par>
                            </p:childTnLst>
                          </p:cTn>
                        </p:par>
                        <p:par>
                          <p:cTn id="92" fill="hold">
                            <p:stCondLst>
                              <p:cond delay="250"/>
                            </p:stCondLst>
                            <p:childTnLst>
                              <p:par>
                                <p:cTn id="93" presetID="10" presetClass="entr" presetSubtype="0" fill="hold" nodeType="afterEffect">
                                  <p:stCondLst>
                                    <p:cond delay="0"/>
                                  </p:stCondLst>
                                  <p:childTnLst>
                                    <p:set>
                                      <p:cBhvr>
                                        <p:cTn id="94" dur="1" fill="hold">
                                          <p:stCondLst>
                                            <p:cond delay="0"/>
                                          </p:stCondLst>
                                        </p:cTn>
                                        <p:tgtEl>
                                          <p:spTgt spid="13"/>
                                        </p:tgtEl>
                                        <p:attrNameLst>
                                          <p:attrName>style.visibility</p:attrName>
                                        </p:attrNameLst>
                                      </p:cBhvr>
                                      <p:to>
                                        <p:strVal val="visible"/>
                                      </p:to>
                                    </p:set>
                                    <p:animEffect transition="in" filter="fade">
                                      <p:cBhvr>
                                        <p:cTn id="95"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35" grpId="0"/>
      <p:bldP spid="36" grpId="0"/>
      <p:bldP spid="51" grpId="0" animBg="1"/>
      <p:bldP spid="95" grpId="0"/>
      <p:bldP spid="96" grpId="0"/>
      <p:bldP spid="39" grpId="0" animBg="1"/>
      <p:bldP spid="40" grpId="0" animBg="1"/>
      <p:bldP spid="9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Striped Right Arrow 62"/>
          <p:cNvSpPr/>
          <p:nvPr/>
        </p:nvSpPr>
        <p:spPr bwMode="auto">
          <a:xfrm rot="5400000">
            <a:off x="3694224" y="3186344"/>
            <a:ext cx="1325836" cy="466510"/>
          </a:xfrm>
          <a:prstGeom prst="stripedRightArrow">
            <a:avLst>
              <a:gd name="adj1" fmla="val 66677"/>
              <a:gd name="adj2" fmla="val 50000"/>
            </a:avLst>
          </a:prstGeom>
          <a:solidFill>
            <a:schemeClr val="tx2">
              <a:lumMod val="40000"/>
              <a:lumOff val="60000"/>
            </a:schemeClr>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45720" rIns="0" bIns="45720" numCol="1" rtlCol="0" anchor="ctr" anchorCtr="0" compatLnSpc="1">
            <a:prstTxWarp prst="textNoShape">
              <a:avLst/>
            </a:prstTxWarp>
          </a:bodyPr>
          <a:lstStyle/>
          <a:p>
            <a:pPr algn="ctr" defTabSz="914030" eaLnBrk="0" fontAlgn="base" hangingPunct="0">
              <a:spcBef>
                <a:spcPct val="0"/>
              </a:spcBef>
              <a:spcAft>
                <a:spcPct val="0"/>
              </a:spcAft>
            </a:pPr>
            <a:endParaRPr lang="en-US" sz="1961" dirty="0">
              <a:gradFill>
                <a:gsLst>
                  <a:gs pos="16814">
                    <a:srgbClr val="FFFFFF"/>
                  </a:gs>
                  <a:gs pos="46000">
                    <a:srgbClr val="FFFFFF"/>
                  </a:gs>
                </a:gsLst>
                <a:lin ang="5400000" scaled="0"/>
              </a:gradFill>
              <a:latin typeface="Segoe UI"/>
            </a:endParaRPr>
          </a:p>
        </p:txBody>
      </p:sp>
      <p:sp>
        <p:nvSpPr>
          <p:cNvPr id="2" name="Title 1"/>
          <p:cNvSpPr>
            <a:spLocks noGrp="1"/>
          </p:cNvSpPr>
          <p:nvPr>
            <p:ph type="title" idx="4294967295"/>
          </p:nvPr>
        </p:nvSpPr>
        <p:spPr>
          <a:xfrm>
            <a:off x="410381" y="291548"/>
            <a:ext cx="11653523" cy="899537"/>
          </a:xfrm>
        </p:spPr>
        <p:txBody>
          <a:bodyPr/>
          <a:lstStyle/>
          <a:p>
            <a:r>
              <a:rPr lang="sv-SE" sz="4705" dirty="0">
                <a:solidFill>
                  <a:schemeClr val="tx2"/>
                </a:solidFill>
              </a:rPr>
              <a:t>Communication Scenarios</a:t>
            </a:r>
            <a:endParaRPr lang="en-IN" sz="4705" dirty="0">
              <a:solidFill>
                <a:schemeClr val="tx2"/>
              </a:solidFill>
            </a:endParaRPr>
          </a:p>
        </p:txBody>
      </p:sp>
      <p:grpSp>
        <p:nvGrpSpPr>
          <p:cNvPr id="3" name="Group 2"/>
          <p:cNvGrpSpPr/>
          <p:nvPr/>
        </p:nvGrpSpPr>
        <p:grpSpPr>
          <a:xfrm>
            <a:off x="195241" y="4871534"/>
            <a:ext cx="2985662" cy="1662281"/>
            <a:chOff x="199155" y="4968721"/>
            <a:chExt cx="3045531" cy="1695613"/>
          </a:xfrm>
        </p:grpSpPr>
        <p:sp>
          <p:nvSpPr>
            <p:cNvPr id="31" name="TextBox 30"/>
            <p:cNvSpPr txBox="1"/>
            <p:nvPr/>
          </p:nvSpPr>
          <p:spPr>
            <a:xfrm>
              <a:off x="997171" y="4968721"/>
              <a:ext cx="1449499" cy="544765"/>
            </a:xfrm>
            <a:prstGeom prst="rect">
              <a:avLst/>
            </a:prstGeom>
            <a:noFill/>
          </p:spPr>
          <p:txBody>
            <a:bodyPr wrap="none" lIns="179285" tIns="143428" rIns="179285" bIns="143428" rtlCol="0">
              <a:spAutoFit/>
            </a:bodyPr>
            <a:lstStyle/>
            <a:p>
              <a:pPr defTabSz="896386" eaLnBrk="0" fontAlgn="base" hangingPunct="0">
                <a:lnSpc>
                  <a:spcPct val="90000"/>
                </a:lnSpc>
                <a:spcBef>
                  <a:spcPct val="0"/>
                </a:spcBef>
                <a:spcAft>
                  <a:spcPts val="588"/>
                </a:spcAft>
                <a:defRPr/>
              </a:pPr>
              <a:r>
                <a:rPr lang="en-GB" sz="1765" b="1" kern="0" dirty="0">
                  <a:gradFill>
                    <a:gsLst>
                      <a:gs pos="2917">
                        <a:srgbClr val="FFFFFF"/>
                      </a:gs>
                      <a:gs pos="30000">
                        <a:srgbClr val="FFFFFF"/>
                      </a:gs>
                    </a:gsLst>
                    <a:lin ang="5400000" scaled="0"/>
                  </a:gradFill>
                  <a:latin typeface="Segoe UI" panose="020B0502040204020203" pitchFamily="34" charset="0"/>
                  <a:ea typeface="MS PGothic" panose="020B0600070205080204" pitchFamily="34" charset="-128"/>
                </a:rPr>
                <a:t>Telemetry</a:t>
              </a:r>
            </a:p>
          </p:txBody>
        </p:sp>
        <p:sp>
          <p:nvSpPr>
            <p:cNvPr id="32" name="TextBox 31"/>
            <p:cNvSpPr txBox="1"/>
            <p:nvPr/>
          </p:nvSpPr>
          <p:spPr>
            <a:xfrm>
              <a:off x="199155" y="5371672"/>
              <a:ext cx="3045531" cy="1292662"/>
            </a:xfrm>
            <a:prstGeom prst="rect">
              <a:avLst/>
            </a:prstGeom>
            <a:noFill/>
          </p:spPr>
          <p:txBody>
            <a:bodyPr wrap="square" lIns="179285" tIns="143428" rIns="179285" bIns="143428" rtlCol="0">
              <a:spAutoFit/>
            </a:bodyPr>
            <a:lstStyle/>
            <a:p>
              <a:pPr defTabSz="896386" eaLnBrk="0" fontAlgn="base" hangingPunct="0">
                <a:lnSpc>
                  <a:spcPct val="90000"/>
                </a:lnSpc>
                <a:spcBef>
                  <a:spcPct val="0"/>
                </a:spcBef>
                <a:spcAft>
                  <a:spcPts val="588"/>
                </a:spcAft>
                <a:defRPr/>
              </a:pPr>
              <a:r>
                <a:rPr lang="en-GB" sz="1765" kern="0" dirty="0">
                  <a:gradFill>
                    <a:gsLst>
                      <a:gs pos="2917">
                        <a:srgbClr val="FFFFFF"/>
                      </a:gs>
                      <a:gs pos="30000">
                        <a:srgbClr val="FFFFFF"/>
                      </a:gs>
                    </a:gsLst>
                    <a:lin ang="5400000" scaled="0"/>
                  </a:gradFill>
                  <a:latin typeface="Segoe UI" panose="020B0502040204020203" pitchFamily="34" charset="0"/>
                  <a:ea typeface="MS PGothic" panose="020B0600070205080204" pitchFamily="34" charset="-128"/>
                </a:rPr>
                <a:t>Information flowing from a device to other systems for conveying status of device and environment </a:t>
              </a:r>
            </a:p>
          </p:txBody>
        </p:sp>
      </p:grpSp>
      <p:grpSp>
        <p:nvGrpSpPr>
          <p:cNvPr id="4" name="Group 3"/>
          <p:cNvGrpSpPr/>
          <p:nvPr/>
        </p:nvGrpSpPr>
        <p:grpSpPr>
          <a:xfrm>
            <a:off x="3110338" y="4871534"/>
            <a:ext cx="2985662" cy="1662281"/>
            <a:chOff x="3172706" y="4968721"/>
            <a:chExt cx="3045531" cy="1695613"/>
          </a:xfrm>
        </p:grpSpPr>
        <p:sp>
          <p:nvSpPr>
            <p:cNvPr id="37" name="TextBox 36"/>
            <p:cNvSpPr txBox="1"/>
            <p:nvPr/>
          </p:nvSpPr>
          <p:spPr>
            <a:xfrm>
              <a:off x="4038272" y="4968721"/>
              <a:ext cx="1314399" cy="544765"/>
            </a:xfrm>
            <a:prstGeom prst="rect">
              <a:avLst/>
            </a:prstGeom>
            <a:noFill/>
          </p:spPr>
          <p:txBody>
            <a:bodyPr wrap="none" lIns="179285" tIns="143428" rIns="179285" bIns="143428" rtlCol="0">
              <a:spAutoFit/>
            </a:bodyPr>
            <a:lstStyle/>
            <a:p>
              <a:pPr defTabSz="896386" eaLnBrk="0" fontAlgn="base" hangingPunct="0">
                <a:lnSpc>
                  <a:spcPct val="90000"/>
                </a:lnSpc>
                <a:spcBef>
                  <a:spcPct val="0"/>
                </a:spcBef>
                <a:spcAft>
                  <a:spcPts val="588"/>
                </a:spcAft>
                <a:defRPr/>
              </a:pPr>
              <a:r>
                <a:rPr lang="en-GB" sz="1765" b="1" kern="0" dirty="0">
                  <a:gradFill>
                    <a:gsLst>
                      <a:gs pos="2917">
                        <a:srgbClr val="FFFFFF"/>
                      </a:gs>
                      <a:gs pos="30000">
                        <a:srgbClr val="FFFFFF"/>
                      </a:gs>
                    </a:gsLst>
                    <a:lin ang="5400000" scaled="0"/>
                  </a:gradFill>
                  <a:latin typeface="Segoe UI" panose="020B0502040204020203" pitchFamily="34" charset="0"/>
                  <a:ea typeface="MS PGothic" panose="020B0600070205080204" pitchFamily="34" charset="-128"/>
                </a:rPr>
                <a:t>Inquiries</a:t>
              </a:r>
            </a:p>
          </p:txBody>
        </p:sp>
        <p:sp>
          <p:nvSpPr>
            <p:cNvPr id="38" name="TextBox 37"/>
            <p:cNvSpPr txBox="1"/>
            <p:nvPr/>
          </p:nvSpPr>
          <p:spPr>
            <a:xfrm>
              <a:off x="3172706" y="5371672"/>
              <a:ext cx="3045531" cy="1292662"/>
            </a:xfrm>
            <a:prstGeom prst="rect">
              <a:avLst/>
            </a:prstGeom>
            <a:noFill/>
          </p:spPr>
          <p:txBody>
            <a:bodyPr wrap="square" lIns="179285" tIns="143428" rIns="179285" bIns="143428" rtlCol="0">
              <a:spAutoFit/>
            </a:bodyPr>
            <a:lstStyle/>
            <a:p>
              <a:pPr defTabSz="896386" eaLnBrk="0" fontAlgn="base" hangingPunct="0">
                <a:lnSpc>
                  <a:spcPct val="90000"/>
                </a:lnSpc>
                <a:spcBef>
                  <a:spcPct val="0"/>
                </a:spcBef>
                <a:spcAft>
                  <a:spcPts val="588"/>
                </a:spcAft>
                <a:defRPr/>
              </a:pPr>
              <a:r>
                <a:rPr lang="en-GB" sz="1765" kern="0" dirty="0">
                  <a:gradFill>
                    <a:gsLst>
                      <a:gs pos="2917">
                        <a:srgbClr val="FFFFFF"/>
                      </a:gs>
                      <a:gs pos="30000">
                        <a:srgbClr val="FFFFFF"/>
                      </a:gs>
                    </a:gsLst>
                    <a:lin ang="5400000" scaled="0"/>
                  </a:gradFill>
                  <a:latin typeface="Segoe UI" panose="020B0502040204020203" pitchFamily="34" charset="0"/>
                  <a:ea typeface="MS PGothic" panose="020B0600070205080204" pitchFamily="34" charset="-128"/>
                </a:rPr>
                <a:t>Requests from devices looking to gather required information or to initiate activities </a:t>
              </a:r>
            </a:p>
          </p:txBody>
        </p:sp>
      </p:grpSp>
      <p:grpSp>
        <p:nvGrpSpPr>
          <p:cNvPr id="5" name="Group 4"/>
          <p:cNvGrpSpPr/>
          <p:nvPr/>
        </p:nvGrpSpPr>
        <p:grpSpPr>
          <a:xfrm>
            <a:off x="6173123" y="4871534"/>
            <a:ext cx="2985662" cy="1662281"/>
            <a:chOff x="6296906" y="4968721"/>
            <a:chExt cx="3045531" cy="1695613"/>
          </a:xfrm>
        </p:grpSpPr>
        <p:sp>
          <p:nvSpPr>
            <p:cNvPr id="44" name="TextBox 43"/>
            <p:cNvSpPr txBox="1"/>
            <p:nvPr/>
          </p:nvSpPr>
          <p:spPr>
            <a:xfrm>
              <a:off x="7027467" y="4968721"/>
              <a:ext cx="1584408" cy="544765"/>
            </a:xfrm>
            <a:prstGeom prst="rect">
              <a:avLst/>
            </a:prstGeom>
            <a:noFill/>
          </p:spPr>
          <p:txBody>
            <a:bodyPr wrap="none" lIns="179285" tIns="143428" rIns="179285" bIns="143428" rtlCol="0">
              <a:spAutoFit/>
            </a:bodyPr>
            <a:lstStyle/>
            <a:p>
              <a:pPr defTabSz="896386" eaLnBrk="0" fontAlgn="base" hangingPunct="0">
                <a:lnSpc>
                  <a:spcPct val="90000"/>
                </a:lnSpc>
                <a:spcBef>
                  <a:spcPct val="0"/>
                </a:spcBef>
                <a:spcAft>
                  <a:spcPts val="588"/>
                </a:spcAft>
                <a:defRPr/>
              </a:pPr>
              <a:r>
                <a:rPr lang="en-GB" sz="1765" b="1" kern="0" dirty="0">
                  <a:gradFill>
                    <a:gsLst>
                      <a:gs pos="2917">
                        <a:srgbClr val="FFFFFF"/>
                      </a:gs>
                      <a:gs pos="30000">
                        <a:srgbClr val="FFFFFF"/>
                      </a:gs>
                    </a:gsLst>
                    <a:lin ang="5400000" scaled="0"/>
                  </a:gradFill>
                  <a:latin typeface="Segoe UI" panose="020B0502040204020203" pitchFamily="34" charset="0"/>
                  <a:ea typeface="MS PGothic" panose="020B0600070205080204" pitchFamily="34" charset="-128"/>
                </a:rPr>
                <a:t>Commands</a:t>
              </a:r>
            </a:p>
          </p:txBody>
        </p:sp>
        <p:sp>
          <p:nvSpPr>
            <p:cNvPr id="45" name="TextBox 44"/>
            <p:cNvSpPr txBox="1"/>
            <p:nvPr/>
          </p:nvSpPr>
          <p:spPr>
            <a:xfrm>
              <a:off x="6296906" y="5371672"/>
              <a:ext cx="3045531" cy="1292662"/>
            </a:xfrm>
            <a:prstGeom prst="rect">
              <a:avLst/>
            </a:prstGeom>
            <a:noFill/>
          </p:spPr>
          <p:txBody>
            <a:bodyPr wrap="square" lIns="179285" tIns="143428" rIns="179285" bIns="143428" rtlCol="0">
              <a:spAutoFit/>
            </a:bodyPr>
            <a:lstStyle/>
            <a:p>
              <a:pPr defTabSz="896386" eaLnBrk="0" fontAlgn="base" hangingPunct="0">
                <a:lnSpc>
                  <a:spcPct val="90000"/>
                </a:lnSpc>
                <a:spcBef>
                  <a:spcPct val="0"/>
                </a:spcBef>
                <a:spcAft>
                  <a:spcPts val="588"/>
                </a:spcAft>
                <a:defRPr/>
              </a:pPr>
              <a:r>
                <a:rPr lang="en-GB" sz="1765" kern="0" dirty="0">
                  <a:gradFill>
                    <a:gsLst>
                      <a:gs pos="2917">
                        <a:srgbClr val="FFFFFF"/>
                      </a:gs>
                      <a:gs pos="30000">
                        <a:srgbClr val="FFFFFF"/>
                      </a:gs>
                    </a:gsLst>
                    <a:lin ang="5400000" scaled="0"/>
                  </a:gradFill>
                  <a:latin typeface="Segoe UI" panose="020B0502040204020203" pitchFamily="34" charset="0"/>
                  <a:ea typeface="MS PGothic" panose="020B0600070205080204" pitchFamily="34" charset="-128"/>
                </a:rPr>
                <a:t>Commands from other systems to a device or a group of devices to perform specific activities</a:t>
              </a:r>
            </a:p>
          </p:txBody>
        </p:sp>
      </p:grpSp>
      <p:grpSp>
        <p:nvGrpSpPr>
          <p:cNvPr id="6" name="Group 5"/>
          <p:cNvGrpSpPr/>
          <p:nvPr/>
        </p:nvGrpSpPr>
        <p:grpSpPr>
          <a:xfrm>
            <a:off x="9086504" y="4871534"/>
            <a:ext cx="2985662" cy="1662281"/>
            <a:chOff x="9268706" y="4968721"/>
            <a:chExt cx="3045531" cy="1695613"/>
          </a:xfrm>
        </p:grpSpPr>
        <p:sp>
          <p:nvSpPr>
            <p:cNvPr id="50" name="TextBox 49"/>
            <p:cNvSpPr txBox="1"/>
            <p:nvPr/>
          </p:nvSpPr>
          <p:spPr>
            <a:xfrm>
              <a:off x="9904690" y="4968721"/>
              <a:ext cx="1773562" cy="544765"/>
            </a:xfrm>
            <a:prstGeom prst="rect">
              <a:avLst/>
            </a:prstGeom>
            <a:noFill/>
          </p:spPr>
          <p:txBody>
            <a:bodyPr wrap="none" lIns="179285" tIns="143428" rIns="179285" bIns="143428" rtlCol="0">
              <a:spAutoFit/>
            </a:bodyPr>
            <a:lstStyle/>
            <a:p>
              <a:pPr defTabSz="896386" eaLnBrk="0" fontAlgn="base" hangingPunct="0">
                <a:lnSpc>
                  <a:spcPct val="90000"/>
                </a:lnSpc>
                <a:spcBef>
                  <a:spcPct val="0"/>
                </a:spcBef>
                <a:spcAft>
                  <a:spcPts val="588"/>
                </a:spcAft>
                <a:defRPr/>
              </a:pPr>
              <a:r>
                <a:rPr lang="en-GB" sz="1765" b="1" kern="0" dirty="0">
                  <a:gradFill>
                    <a:gsLst>
                      <a:gs pos="2917">
                        <a:srgbClr val="FFFFFF"/>
                      </a:gs>
                      <a:gs pos="30000">
                        <a:srgbClr val="FFFFFF"/>
                      </a:gs>
                    </a:gsLst>
                    <a:lin ang="5400000" scaled="0"/>
                  </a:gradFill>
                  <a:latin typeface="Segoe UI" panose="020B0502040204020203" pitchFamily="34" charset="0"/>
                  <a:ea typeface="MS PGothic" panose="020B0600070205080204" pitchFamily="34" charset="-128"/>
                </a:rPr>
                <a:t>Notifications</a:t>
              </a:r>
            </a:p>
          </p:txBody>
        </p:sp>
        <p:sp>
          <p:nvSpPr>
            <p:cNvPr id="51" name="TextBox 50"/>
            <p:cNvSpPr txBox="1"/>
            <p:nvPr/>
          </p:nvSpPr>
          <p:spPr>
            <a:xfrm>
              <a:off x="9268706" y="5371672"/>
              <a:ext cx="3045531" cy="1292662"/>
            </a:xfrm>
            <a:prstGeom prst="rect">
              <a:avLst/>
            </a:prstGeom>
            <a:noFill/>
          </p:spPr>
          <p:txBody>
            <a:bodyPr wrap="square" lIns="179285" tIns="143428" rIns="179285" bIns="143428" rtlCol="0">
              <a:spAutoFit/>
            </a:bodyPr>
            <a:lstStyle/>
            <a:p>
              <a:pPr defTabSz="896386" eaLnBrk="0" fontAlgn="base" hangingPunct="0">
                <a:lnSpc>
                  <a:spcPct val="90000"/>
                </a:lnSpc>
                <a:spcBef>
                  <a:spcPct val="0"/>
                </a:spcBef>
                <a:spcAft>
                  <a:spcPts val="588"/>
                </a:spcAft>
                <a:defRPr/>
              </a:pPr>
              <a:r>
                <a:rPr lang="en-GB" sz="1765" kern="0" dirty="0">
                  <a:gradFill>
                    <a:gsLst>
                      <a:gs pos="2917">
                        <a:srgbClr val="FFFFFF"/>
                      </a:gs>
                      <a:gs pos="30000">
                        <a:srgbClr val="FFFFFF"/>
                      </a:gs>
                    </a:gsLst>
                    <a:lin ang="5400000" scaled="0"/>
                  </a:gradFill>
                  <a:latin typeface="Segoe UI" panose="020B0502040204020203" pitchFamily="34" charset="0"/>
                  <a:ea typeface="MS PGothic" panose="020B0600070205080204" pitchFamily="34" charset="-128"/>
                </a:rPr>
                <a:t>Information flowing from other systems to a device (group) for conveying status changes</a:t>
              </a:r>
            </a:p>
          </p:txBody>
        </p:sp>
      </p:grpSp>
      <p:sp>
        <p:nvSpPr>
          <p:cNvPr id="54" name="Frame 5"/>
          <p:cNvSpPr>
            <a:spLocks noChangeAspect="1"/>
          </p:cNvSpPr>
          <p:nvPr/>
        </p:nvSpPr>
        <p:spPr bwMode="auto">
          <a:xfrm>
            <a:off x="1325986" y="1937082"/>
            <a:ext cx="724172" cy="723981"/>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55" name="Frame 5"/>
          <p:cNvSpPr>
            <a:spLocks noChangeAspect="1"/>
          </p:cNvSpPr>
          <p:nvPr/>
        </p:nvSpPr>
        <p:spPr bwMode="auto">
          <a:xfrm>
            <a:off x="7303868" y="1937082"/>
            <a:ext cx="724172" cy="723981"/>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56" name="Frame 5"/>
          <p:cNvSpPr>
            <a:spLocks noChangeAspect="1"/>
          </p:cNvSpPr>
          <p:nvPr/>
        </p:nvSpPr>
        <p:spPr bwMode="auto">
          <a:xfrm>
            <a:off x="4241083" y="1937082"/>
            <a:ext cx="724172" cy="723981"/>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57" name="Frame 5"/>
          <p:cNvSpPr>
            <a:spLocks noChangeAspect="1"/>
          </p:cNvSpPr>
          <p:nvPr/>
        </p:nvSpPr>
        <p:spPr bwMode="auto">
          <a:xfrm>
            <a:off x="10217249" y="1937082"/>
            <a:ext cx="724172" cy="723981"/>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9" name="Striped Right Arrow 8"/>
          <p:cNvSpPr/>
          <p:nvPr/>
        </p:nvSpPr>
        <p:spPr bwMode="auto">
          <a:xfrm rot="5400000">
            <a:off x="1025153" y="3186344"/>
            <a:ext cx="1325836" cy="466510"/>
          </a:xfrm>
          <a:prstGeom prst="stripedRightArrow">
            <a:avLst>
              <a:gd name="adj1" fmla="val 66677"/>
              <a:gd name="adj2" fmla="val 50000"/>
            </a:avLst>
          </a:prstGeom>
          <a:solidFill>
            <a:schemeClr val="tx2">
              <a:lumMod val="40000"/>
              <a:lumOff val="60000"/>
            </a:schemeClr>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45720" rIns="0" bIns="45720" numCol="1" rtlCol="0" anchor="ctr" anchorCtr="0" compatLnSpc="1">
            <a:prstTxWarp prst="textNoShape">
              <a:avLst/>
            </a:prstTxWarp>
          </a:bodyPr>
          <a:lstStyle/>
          <a:p>
            <a:pPr algn="ctr" defTabSz="914030" eaLnBrk="0" fontAlgn="base" hangingPunct="0">
              <a:spcBef>
                <a:spcPct val="0"/>
              </a:spcBef>
              <a:spcAft>
                <a:spcPct val="0"/>
              </a:spcAft>
            </a:pPr>
            <a:endParaRPr lang="en-US" sz="1961" dirty="0">
              <a:gradFill>
                <a:gsLst>
                  <a:gs pos="16814">
                    <a:srgbClr val="FFFFFF"/>
                  </a:gs>
                  <a:gs pos="46000">
                    <a:srgbClr val="FFFFFF"/>
                  </a:gs>
                </a:gsLst>
                <a:lin ang="5400000" scaled="0"/>
              </a:gradFill>
              <a:latin typeface="Segoe UI"/>
            </a:endParaRPr>
          </a:p>
        </p:txBody>
      </p:sp>
      <p:sp>
        <p:nvSpPr>
          <p:cNvPr id="62" name="Striped Right Arrow 61"/>
          <p:cNvSpPr/>
          <p:nvPr/>
        </p:nvSpPr>
        <p:spPr bwMode="auto">
          <a:xfrm rot="16200000">
            <a:off x="4489077" y="3544038"/>
            <a:ext cx="610448" cy="466510"/>
          </a:xfrm>
          <a:prstGeom prst="stripedRightArrow">
            <a:avLst>
              <a:gd name="adj1" fmla="val 66677"/>
              <a:gd name="adj2" fmla="val 50000"/>
            </a:avLst>
          </a:prstGeom>
          <a:solidFill>
            <a:schemeClr val="tx2"/>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45720" rIns="0" bIns="45720" numCol="1" rtlCol="0" anchor="ctr" anchorCtr="0" compatLnSpc="1">
            <a:prstTxWarp prst="textNoShape">
              <a:avLst/>
            </a:prstTxWarp>
          </a:bodyPr>
          <a:lstStyle/>
          <a:p>
            <a:pPr algn="ctr" defTabSz="914030" eaLnBrk="0" fontAlgn="base" hangingPunct="0">
              <a:spcBef>
                <a:spcPct val="0"/>
              </a:spcBef>
              <a:spcAft>
                <a:spcPct val="0"/>
              </a:spcAft>
            </a:pPr>
            <a:endParaRPr lang="en-US" sz="1961" dirty="0">
              <a:gradFill>
                <a:gsLst>
                  <a:gs pos="16814">
                    <a:srgbClr val="FFFFFF"/>
                  </a:gs>
                  <a:gs pos="46000">
                    <a:srgbClr val="FFFFFF"/>
                  </a:gs>
                </a:gsLst>
                <a:lin ang="5400000" scaled="0"/>
              </a:gradFill>
              <a:latin typeface="Segoe UI"/>
            </a:endParaRPr>
          </a:p>
        </p:txBody>
      </p:sp>
      <p:sp>
        <p:nvSpPr>
          <p:cNvPr id="64" name="Striped Right Arrow 63"/>
          <p:cNvSpPr/>
          <p:nvPr/>
        </p:nvSpPr>
        <p:spPr bwMode="auto">
          <a:xfrm rot="16200000">
            <a:off x="9916416" y="3165764"/>
            <a:ext cx="1325836" cy="466510"/>
          </a:xfrm>
          <a:prstGeom prst="stripedRightArrow">
            <a:avLst>
              <a:gd name="adj1" fmla="val 66677"/>
              <a:gd name="adj2" fmla="val 50000"/>
            </a:avLst>
          </a:prstGeom>
          <a:solidFill>
            <a:schemeClr val="tx2">
              <a:lumMod val="40000"/>
              <a:lumOff val="60000"/>
            </a:schemeClr>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45720" rIns="0" bIns="45720" numCol="1" rtlCol="0" anchor="ctr" anchorCtr="0" compatLnSpc="1">
            <a:prstTxWarp prst="textNoShape">
              <a:avLst/>
            </a:prstTxWarp>
          </a:bodyPr>
          <a:lstStyle/>
          <a:p>
            <a:pPr algn="ctr" defTabSz="914030" eaLnBrk="0" fontAlgn="base" hangingPunct="0">
              <a:spcBef>
                <a:spcPct val="0"/>
              </a:spcBef>
              <a:spcAft>
                <a:spcPct val="0"/>
              </a:spcAft>
            </a:pPr>
            <a:endParaRPr lang="en-US" sz="1961" dirty="0">
              <a:gradFill>
                <a:gsLst>
                  <a:gs pos="16814">
                    <a:srgbClr val="FFFFFF"/>
                  </a:gs>
                  <a:gs pos="46000">
                    <a:srgbClr val="FFFFFF"/>
                  </a:gs>
                </a:gsLst>
                <a:lin ang="5400000" scaled="0"/>
              </a:gradFill>
              <a:latin typeface="Segoe UI"/>
            </a:endParaRPr>
          </a:p>
        </p:txBody>
      </p:sp>
      <p:sp>
        <p:nvSpPr>
          <p:cNvPr id="66" name="Striped Right Arrow 65"/>
          <p:cNvSpPr/>
          <p:nvPr/>
        </p:nvSpPr>
        <p:spPr bwMode="auto">
          <a:xfrm rot="5400000">
            <a:off x="7094982" y="2890520"/>
            <a:ext cx="610448" cy="466510"/>
          </a:xfrm>
          <a:prstGeom prst="stripedRightArrow">
            <a:avLst>
              <a:gd name="adj1" fmla="val 66677"/>
              <a:gd name="adj2" fmla="val 50000"/>
            </a:avLst>
          </a:prstGeom>
          <a:solidFill>
            <a:schemeClr val="tx2"/>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45720" rIns="0" bIns="45720" numCol="1" rtlCol="0" anchor="ctr" anchorCtr="0" compatLnSpc="1">
            <a:prstTxWarp prst="textNoShape">
              <a:avLst/>
            </a:prstTxWarp>
          </a:bodyPr>
          <a:lstStyle/>
          <a:p>
            <a:pPr algn="ctr" defTabSz="914030" eaLnBrk="0" fontAlgn="base" hangingPunct="0">
              <a:spcBef>
                <a:spcPct val="0"/>
              </a:spcBef>
              <a:spcAft>
                <a:spcPct val="0"/>
              </a:spcAft>
            </a:pPr>
            <a:endParaRPr lang="en-US" sz="1961" dirty="0">
              <a:gradFill>
                <a:gsLst>
                  <a:gs pos="16814">
                    <a:srgbClr val="FFFFFF"/>
                  </a:gs>
                  <a:gs pos="46000">
                    <a:srgbClr val="FFFFFF"/>
                  </a:gs>
                </a:gsLst>
                <a:lin ang="5400000" scaled="0"/>
              </a:gradFill>
              <a:latin typeface="Segoe UI"/>
            </a:endParaRPr>
          </a:p>
        </p:txBody>
      </p:sp>
      <p:sp>
        <p:nvSpPr>
          <p:cNvPr id="65" name="Striped Right Arrow 64"/>
          <p:cNvSpPr/>
          <p:nvPr/>
        </p:nvSpPr>
        <p:spPr bwMode="auto">
          <a:xfrm rot="16200000">
            <a:off x="7125266" y="3216503"/>
            <a:ext cx="1325836" cy="466510"/>
          </a:xfrm>
          <a:prstGeom prst="stripedRightArrow">
            <a:avLst>
              <a:gd name="adj1" fmla="val 66677"/>
              <a:gd name="adj2" fmla="val 50000"/>
            </a:avLst>
          </a:prstGeom>
          <a:solidFill>
            <a:schemeClr val="tx2">
              <a:lumMod val="40000"/>
              <a:lumOff val="60000"/>
            </a:schemeClr>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45720" rIns="0" bIns="45720" numCol="1" rtlCol="0" anchor="ctr" anchorCtr="0" compatLnSpc="1">
            <a:prstTxWarp prst="textNoShape">
              <a:avLst/>
            </a:prstTxWarp>
          </a:bodyPr>
          <a:lstStyle/>
          <a:p>
            <a:pPr algn="ctr" defTabSz="914030" eaLnBrk="0" fontAlgn="base" hangingPunct="0">
              <a:spcBef>
                <a:spcPct val="0"/>
              </a:spcBef>
              <a:spcAft>
                <a:spcPct val="0"/>
              </a:spcAft>
            </a:pPr>
            <a:endParaRPr lang="en-US" sz="1961" dirty="0">
              <a:gradFill>
                <a:gsLst>
                  <a:gs pos="16814">
                    <a:srgbClr val="FFFFFF"/>
                  </a:gs>
                  <a:gs pos="46000">
                    <a:srgbClr val="FFFFFF"/>
                  </a:gs>
                </a:gsLst>
                <a:lin ang="5400000" scaled="0"/>
              </a:gradFill>
              <a:latin typeface="Segoe UI"/>
            </a:endParaRPr>
          </a:p>
        </p:txBody>
      </p:sp>
      <p:pic>
        <p:nvPicPr>
          <p:cNvPr id="8" name="Picture 7">
            <a:extLst>
              <a:ext uri="{FF2B5EF4-FFF2-40B4-BE49-F238E27FC236}">
                <a16:creationId xmlns:a16="http://schemas.microsoft.com/office/drawing/2014/main" id="{7C69D0AF-DF02-474E-B6E1-A6E21B1332ED}"/>
              </a:ext>
            </a:extLst>
          </p:cNvPr>
          <p:cNvPicPr>
            <a:picLocks noChangeAspect="1"/>
          </p:cNvPicPr>
          <p:nvPr/>
        </p:nvPicPr>
        <p:blipFill>
          <a:blip r:embed="rId3"/>
          <a:stretch>
            <a:fillRect/>
          </a:stretch>
        </p:blipFill>
        <p:spPr>
          <a:xfrm>
            <a:off x="1359982" y="4178137"/>
            <a:ext cx="656179" cy="656179"/>
          </a:xfrm>
          <a:prstGeom prst="rect">
            <a:avLst/>
          </a:prstGeom>
        </p:spPr>
      </p:pic>
      <p:pic>
        <p:nvPicPr>
          <p:cNvPr id="33" name="Picture 32">
            <a:extLst>
              <a:ext uri="{FF2B5EF4-FFF2-40B4-BE49-F238E27FC236}">
                <a16:creationId xmlns:a16="http://schemas.microsoft.com/office/drawing/2014/main" id="{66988322-07A5-4883-A581-853ADDF60098}"/>
              </a:ext>
            </a:extLst>
          </p:cNvPr>
          <p:cNvPicPr>
            <a:picLocks noChangeAspect="1"/>
          </p:cNvPicPr>
          <p:nvPr/>
        </p:nvPicPr>
        <p:blipFill>
          <a:blip r:embed="rId3"/>
          <a:stretch>
            <a:fillRect/>
          </a:stretch>
        </p:blipFill>
        <p:spPr>
          <a:xfrm>
            <a:off x="4232956" y="4178137"/>
            <a:ext cx="656179" cy="656179"/>
          </a:xfrm>
          <a:prstGeom prst="rect">
            <a:avLst/>
          </a:prstGeom>
        </p:spPr>
      </p:pic>
      <p:pic>
        <p:nvPicPr>
          <p:cNvPr id="34" name="Picture 33">
            <a:extLst>
              <a:ext uri="{FF2B5EF4-FFF2-40B4-BE49-F238E27FC236}">
                <a16:creationId xmlns:a16="http://schemas.microsoft.com/office/drawing/2014/main" id="{21BA5CD1-4033-41E3-8DBE-56BD36FED699}"/>
              </a:ext>
            </a:extLst>
          </p:cNvPr>
          <p:cNvPicPr>
            <a:picLocks noChangeAspect="1"/>
          </p:cNvPicPr>
          <p:nvPr/>
        </p:nvPicPr>
        <p:blipFill>
          <a:blip r:embed="rId3"/>
          <a:stretch>
            <a:fillRect/>
          </a:stretch>
        </p:blipFill>
        <p:spPr>
          <a:xfrm>
            <a:off x="7325798" y="4266634"/>
            <a:ext cx="656179" cy="656179"/>
          </a:xfrm>
          <a:prstGeom prst="rect">
            <a:avLst/>
          </a:prstGeom>
        </p:spPr>
      </p:pic>
      <p:pic>
        <p:nvPicPr>
          <p:cNvPr id="35" name="Picture 34">
            <a:extLst>
              <a:ext uri="{FF2B5EF4-FFF2-40B4-BE49-F238E27FC236}">
                <a16:creationId xmlns:a16="http://schemas.microsoft.com/office/drawing/2014/main" id="{B2905D19-C638-4708-8FCE-968AF47C9036}"/>
              </a:ext>
            </a:extLst>
          </p:cNvPr>
          <p:cNvPicPr>
            <a:picLocks noChangeAspect="1"/>
          </p:cNvPicPr>
          <p:nvPr/>
        </p:nvPicPr>
        <p:blipFill>
          <a:blip r:embed="rId3"/>
          <a:stretch>
            <a:fillRect/>
          </a:stretch>
        </p:blipFill>
        <p:spPr>
          <a:xfrm>
            <a:off x="10285242" y="4266633"/>
            <a:ext cx="656179" cy="656179"/>
          </a:xfrm>
          <a:prstGeom prst="rect">
            <a:avLst/>
          </a:prstGeom>
        </p:spPr>
      </p:pic>
    </p:spTree>
    <p:extLst>
      <p:ext uri="{BB962C8B-B14F-4D97-AF65-F5344CB8AC3E}">
        <p14:creationId xmlns:p14="http://schemas.microsoft.com/office/powerpoint/2010/main" val="368553491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500"/>
                                        <p:tgtEl>
                                          <p:spTgt spid="9"/>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grpId="0" nodeType="clickEffect">
                                  <p:stCondLst>
                                    <p:cond delay="0"/>
                                  </p:stCondLst>
                                  <p:childTnLst>
                                    <p:set>
                                      <p:cBhvr>
                                        <p:cTn id="19" dur="1" fill="hold">
                                          <p:stCondLst>
                                            <p:cond delay="0"/>
                                          </p:stCondLst>
                                        </p:cTn>
                                        <p:tgtEl>
                                          <p:spTgt spid="63"/>
                                        </p:tgtEl>
                                        <p:attrNameLst>
                                          <p:attrName>style.visibility</p:attrName>
                                        </p:attrNameLst>
                                      </p:cBhvr>
                                      <p:to>
                                        <p:strVal val="visible"/>
                                      </p:to>
                                    </p:set>
                                    <p:animEffect transition="in" filter="wipe(up)">
                                      <p:cBhvr>
                                        <p:cTn id="20" dur="500"/>
                                        <p:tgtEl>
                                          <p:spTgt spid="63"/>
                                        </p:tgtEl>
                                      </p:cBhvr>
                                    </p:animEffect>
                                  </p:childTnLst>
                                </p:cTn>
                              </p:par>
                            </p:childTnLst>
                          </p:cTn>
                        </p:par>
                        <p:par>
                          <p:cTn id="21" fill="hold">
                            <p:stCondLst>
                              <p:cond delay="500"/>
                            </p:stCondLst>
                            <p:childTnLst>
                              <p:par>
                                <p:cTn id="22" presetID="10" presetClass="entr" presetSubtype="0" fill="hold" nodeType="afterEffect">
                                  <p:stCondLst>
                                    <p:cond delay="0"/>
                                  </p:stCondLst>
                                  <p:childTnLst>
                                    <p:set>
                                      <p:cBhvr>
                                        <p:cTn id="23" dur="1" fill="hold">
                                          <p:stCondLst>
                                            <p:cond delay="0"/>
                                          </p:stCondLst>
                                        </p:cTn>
                                        <p:tgtEl>
                                          <p:spTgt spid="33"/>
                                        </p:tgtEl>
                                        <p:attrNameLst>
                                          <p:attrName>style.visibility</p:attrName>
                                        </p:attrNameLst>
                                      </p:cBhvr>
                                      <p:to>
                                        <p:strVal val="visible"/>
                                      </p:to>
                                    </p:set>
                                    <p:animEffect transition="in" filter="fade">
                                      <p:cBhvr>
                                        <p:cTn id="24" dur="500"/>
                                        <p:tgtEl>
                                          <p:spTgt spid="33"/>
                                        </p:tgtEl>
                                      </p:cBhvr>
                                    </p:animEffect>
                                  </p:childTnLst>
                                </p:cTn>
                              </p:par>
                            </p:childTnLst>
                          </p:cTn>
                        </p:par>
                        <p:par>
                          <p:cTn id="25" fill="hold">
                            <p:stCondLst>
                              <p:cond delay="1000"/>
                            </p:stCondLst>
                            <p:childTnLst>
                              <p:par>
                                <p:cTn id="26" presetID="22" presetClass="entr" presetSubtype="4" fill="hold" grpId="0" nodeType="afterEffect">
                                  <p:stCondLst>
                                    <p:cond delay="0"/>
                                  </p:stCondLst>
                                  <p:childTnLst>
                                    <p:set>
                                      <p:cBhvr>
                                        <p:cTn id="27" dur="1" fill="hold">
                                          <p:stCondLst>
                                            <p:cond delay="0"/>
                                          </p:stCondLst>
                                        </p:cTn>
                                        <p:tgtEl>
                                          <p:spTgt spid="62"/>
                                        </p:tgtEl>
                                        <p:attrNameLst>
                                          <p:attrName>style.visibility</p:attrName>
                                        </p:attrNameLst>
                                      </p:cBhvr>
                                      <p:to>
                                        <p:strVal val="visible"/>
                                      </p:to>
                                    </p:set>
                                    <p:animEffect transition="in" filter="wipe(down)">
                                      <p:cBhvr>
                                        <p:cTn id="28" dur="500"/>
                                        <p:tgtEl>
                                          <p:spTgt spid="62"/>
                                        </p:tgtEl>
                                      </p:cBhvr>
                                    </p:animEffect>
                                  </p:childTnLst>
                                </p:cTn>
                              </p:par>
                            </p:childTnLst>
                          </p:cTn>
                        </p:par>
                        <p:par>
                          <p:cTn id="29" fill="hold">
                            <p:stCondLst>
                              <p:cond delay="1500"/>
                            </p:stCondLst>
                            <p:childTnLst>
                              <p:par>
                                <p:cTn id="30" presetID="10" presetClass="entr" presetSubtype="0" fill="hold" nodeType="after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fade">
                                      <p:cBhvr>
                                        <p:cTn id="32" dur="500"/>
                                        <p:tgtEl>
                                          <p:spTgt spid="4"/>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65"/>
                                        </p:tgtEl>
                                        <p:attrNameLst>
                                          <p:attrName>style.visibility</p:attrName>
                                        </p:attrNameLst>
                                      </p:cBhvr>
                                      <p:to>
                                        <p:strVal val="visible"/>
                                      </p:to>
                                    </p:set>
                                    <p:animEffect transition="in" filter="wipe(down)">
                                      <p:cBhvr>
                                        <p:cTn id="37" dur="500"/>
                                        <p:tgtEl>
                                          <p:spTgt spid="65"/>
                                        </p:tgtEl>
                                      </p:cBhvr>
                                    </p:animEffect>
                                  </p:childTnLst>
                                </p:cTn>
                              </p:par>
                            </p:childTnLst>
                          </p:cTn>
                        </p:par>
                        <p:par>
                          <p:cTn id="38" fill="hold">
                            <p:stCondLst>
                              <p:cond delay="500"/>
                            </p:stCondLst>
                            <p:childTnLst>
                              <p:par>
                                <p:cTn id="39" presetID="10" presetClass="entr" presetSubtype="0" fill="hold" nodeType="afterEffect">
                                  <p:stCondLst>
                                    <p:cond delay="0"/>
                                  </p:stCondLst>
                                  <p:childTnLst>
                                    <p:set>
                                      <p:cBhvr>
                                        <p:cTn id="40" dur="1" fill="hold">
                                          <p:stCondLst>
                                            <p:cond delay="0"/>
                                          </p:stCondLst>
                                        </p:cTn>
                                        <p:tgtEl>
                                          <p:spTgt spid="34"/>
                                        </p:tgtEl>
                                        <p:attrNameLst>
                                          <p:attrName>style.visibility</p:attrName>
                                        </p:attrNameLst>
                                      </p:cBhvr>
                                      <p:to>
                                        <p:strVal val="visible"/>
                                      </p:to>
                                    </p:set>
                                    <p:animEffect transition="in" filter="fade">
                                      <p:cBhvr>
                                        <p:cTn id="41" dur="500"/>
                                        <p:tgtEl>
                                          <p:spTgt spid="34"/>
                                        </p:tgtEl>
                                      </p:cBhvr>
                                    </p:animEffect>
                                  </p:childTnLst>
                                </p:cTn>
                              </p:par>
                            </p:childTnLst>
                          </p:cTn>
                        </p:par>
                        <p:par>
                          <p:cTn id="42" fill="hold">
                            <p:stCondLst>
                              <p:cond delay="1000"/>
                            </p:stCondLst>
                            <p:childTnLst>
                              <p:par>
                                <p:cTn id="43" presetID="22" presetClass="entr" presetSubtype="1" fill="hold" grpId="0" nodeType="afterEffect">
                                  <p:stCondLst>
                                    <p:cond delay="0"/>
                                  </p:stCondLst>
                                  <p:childTnLst>
                                    <p:set>
                                      <p:cBhvr>
                                        <p:cTn id="44" dur="1" fill="hold">
                                          <p:stCondLst>
                                            <p:cond delay="0"/>
                                          </p:stCondLst>
                                        </p:cTn>
                                        <p:tgtEl>
                                          <p:spTgt spid="66"/>
                                        </p:tgtEl>
                                        <p:attrNameLst>
                                          <p:attrName>style.visibility</p:attrName>
                                        </p:attrNameLst>
                                      </p:cBhvr>
                                      <p:to>
                                        <p:strVal val="visible"/>
                                      </p:to>
                                    </p:set>
                                    <p:animEffect transition="in" filter="wipe(up)">
                                      <p:cBhvr>
                                        <p:cTn id="45" dur="500"/>
                                        <p:tgtEl>
                                          <p:spTgt spid="66"/>
                                        </p:tgtEl>
                                      </p:cBhvr>
                                    </p:animEffect>
                                  </p:childTnLst>
                                </p:cTn>
                              </p:par>
                            </p:childTnLst>
                          </p:cTn>
                        </p:par>
                        <p:par>
                          <p:cTn id="46" fill="hold">
                            <p:stCondLst>
                              <p:cond delay="1500"/>
                            </p:stCondLst>
                            <p:childTnLst>
                              <p:par>
                                <p:cTn id="47" presetID="10" presetClass="entr" presetSubtype="0" fill="hold" nodeType="afterEffect">
                                  <p:stCondLst>
                                    <p:cond delay="0"/>
                                  </p:stCondLst>
                                  <p:childTnLst>
                                    <p:set>
                                      <p:cBhvr>
                                        <p:cTn id="48" dur="1" fill="hold">
                                          <p:stCondLst>
                                            <p:cond delay="0"/>
                                          </p:stCondLst>
                                        </p:cTn>
                                        <p:tgtEl>
                                          <p:spTgt spid="5"/>
                                        </p:tgtEl>
                                        <p:attrNameLst>
                                          <p:attrName>style.visibility</p:attrName>
                                        </p:attrNameLst>
                                      </p:cBhvr>
                                      <p:to>
                                        <p:strVal val="visible"/>
                                      </p:to>
                                    </p:set>
                                    <p:animEffect transition="in" filter="fade">
                                      <p:cBhvr>
                                        <p:cTn id="49" dur="500"/>
                                        <p:tgtEl>
                                          <p:spTgt spid="5"/>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4" fill="hold" grpId="0" nodeType="clickEffect">
                                  <p:stCondLst>
                                    <p:cond delay="0"/>
                                  </p:stCondLst>
                                  <p:childTnLst>
                                    <p:set>
                                      <p:cBhvr>
                                        <p:cTn id="53" dur="1" fill="hold">
                                          <p:stCondLst>
                                            <p:cond delay="0"/>
                                          </p:stCondLst>
                                        </p:cTn>
                                        <p:tgtEl>
                                          <p:spTgt spid="64"/>
                                        </p:tgtEl>
                                        <p:attrNameLst>
                                          <p:attrName>style.visibility</p:attrName>
                                        </p:attrNameLst>
                                      </p:cBhvr>
                                      <p:to>
                                        <p:strVal val="visible"/>
                                      </p:to>
                                    </p:set>
                                    <p:animEffect transition="in" filter="wipe(down)">
                                      <p:cBhvr>
                                        <p:cTn id="54" dur="500"/>
                                        <p:tgtEl>
                                          <p:spTgt spid="64"/>
                                        </p:tgtEl>
                                      </p:cBhvr>
                                    </p:animEffect>
                                  </p:childTnLst>
                                </p:cTn>
                              </p:par>
                            </p:childTnLst>
                          </p:cTn>
                        </p:par>
                        <p:par>
                          <p:cTn id="55" fill="hold">
                            <p:stCondLst>
                              <p:cond delay="500"/>
                            </p:stCondLst>
                            <p:childTnLst>
                              <p:par>
                                <p:cTn id="56" presetID="10" presetClass="entr" presetSubtype="0" fill="hold" nodeType="afterEffect">
                                  <p:stCondLst>
                                    <p:cond delay="0"/>
                                  </p:stCondLst>
                                  <p:childTnLst>
                                    <p:set>
                                      <p:cBhvr>
                                        <p:cTn id="57" dur="1" fill="hold">
                                          <p:stCondLst>
                                            <p:cond delay="0"/>
                                          </p:stCondLst>
                                        </p:cTn>
                                        <p:tgtEl>
                                          <p:spTgt spid="35"/>
                                        </p:tgtEl>
                                        <p:attrNameLst>
                                          <p:attrName>style.visibility</p:attrName>
                                        </p:attrNameLst>
                                      </p:cBhvr>
                                      <p:to>
                                        <p:strVal val="visible"/>
                                      </p:to>
                                    </p:set>
                                    <p:animEffect transition="in" filter="fade">
                                      <p:cBhvr>
                                        <p:cTn id="58" dur="500"/>
                                        <p:tgtEl>
                                          <p:spTgt spid="35"/>
                                        </p:tgtEl>
                                      </p:cBhvr>
                                    </p:animEffect>
                                  </p:childTnLst>
                                </p:cTn>
                              </p:par>
                            </p:childTnLst>
                          </p:cTn>
                        </p:par>
                        <p:par>
                          <p:cTn id="59" fill="hold">
                            <p:stCondLst>
                              <p:cond delay="1000"/>
                            </p:stCondLst>
                            <p:childTnLst>
                              <p:par>
                                <p:cTn id="60" presetID="10" presetClass="entr" presetSubtype="0" fill="hold" nodeType="afterEffect">
                                  <p:stCondLst>
                                    <p:cond delay="0"/>
                                  </p:stCondLst>
                                  <p:childTnLst>
                                    <p:set>
                                      <p:cBhvr>
                                        <p:cTn id="61" dur="1" fill="hold">
                                          <p:stCondLst>
                                            <p:cond delay="0"/>
                                          </p:stCondLst>
                                        </p:cTn>
                                        <p:tgtEl>
                                          <p:spTgt spid="6"/>
                                        </p:tgtEl>
                                        <p:attrNameLst>
                                          <p:attrName>style.visibility</p:attrName>
                                        </p:attrNameLst>
                                      </p:cBhvr>
                                      <p:to>
                                        <p:strVal val="visible"/>
                                      </p:to>
                                    </p:set>
                                    <p:animEffect transition="in" filter="fade">
                                      <p:cBhvr>
                                        <p:cTn id="6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animBg="1"/>
      <p:bldP spid="9" grpId="0" animBg="1"/>
      <p:bldP spid="62" grpId="0" animBg="1"/>
      <p:bldP spid="64" grpId="0" animBg="1"/>
      <p:bldP spid="66" grpId="0" animBg="1"/>
      <p:bldP spid="6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10381" y="291548"/>
            <a:ext cx="11653523" cy="899537"/>
          </a:xfrm>
        </p:spPr>
        <p:txBody>
          <a:bodyPr/>
          <a:lstStyle/>
          <a:p>
            <a:r>
              <a:rPr lang="sv-SE" sz="4705" dirty="0">
                <a:solidFill>
                  <a:schemeClr val="tx2"/>
                </a:solidFill>
              </a:rPr>
              <a:t>Inside the IoT </a:t>
            </a:r>
            <a:r>
              <a:rPr lang="sv-SE" sz="4705" dirty="0" err="1">
                <a:solidFill>
                  <a:schemeClr val="tx2"/>
                </a:solidFill>
              </a:rPr>
              <a:t>Hub</a:t>
            </a:r>
            <a:endParaRPr lang="en-IN" sz="4705" dirty="0">
              <a:solidFill>
                <a:schemeClr val="tx2"/>
              </a:solidFill>
            </a:endParaRPr>
          </a:p>
        </p:txBody>
      </p:sp>
      <p:pic>
        <p:nvPicPr>
          <p:cNvPr id="8" name="Picture 7">
            <a:extLst>
              <a:ext uri="{FF2B5EF4-FFF2-40B4-BE49-F238E27FC236}">
                <a16:creationId xmlns:a16="http://schemas.microsoft.com/office/drawing/2014/main" id="{6B81447F-33DE-4F0E-8EAF-2751DD1E779B}"/>
              </a:ext>
            </a:extLst>
          </p:cNvPr>
          <p:cNvPicPr>
            <a:picLocks noChangeAspect="1"/>
          </p:cNvPicPr>
          <p:nvPr/>
        </p:nvPicPr>
        <p:blipFill>
          <a:blip r:embed="rId3"/>
          <a:stretch>
            <a:fillRect/>
          </a:stretch>
        </p:blipFill>
        <p:spPr>
          <a:xfrm>
            <a:off x="6361528" y="2560007"/>
            <a:ext cx="933776" cy="933776"/>
          </a:xfrm>
          <a:prstGeom prst="rect">
            <a:avLst/>
          </a:prstGeom>
        </p:spPr>
      </p:pic>
      <p:pic>
        <p:nvPicPr>
          <p:cNvPr id="11" name="Picture 10">
            <a:extLst>
              <a:ext uri="{FF2B5EF4-FFF2-40B4-BE49-F238E27FC236}">
                <a16:creationId xmlns:a16="http://schemas.microsoft.com/office/drawing/2014/main" id="{60665E7D-E40B-4085-AE1F-22FF2FF74248}"/>
              </a:ext>
            </a:extLst>
          </p:cNvPr>
          <p:cNvPicPr>
            <a:picLocks noChangeAspect="1"/>
          </p:cNvPicPr>
          <p:nvPr/>
        </p:nvPicPr>
        <p:blipFill>
          <a:blip r:embed="rId4"/>
          <a:stretch>
            <a:fillRect/>
          </a:stretch>
        </p:blipFill>
        <p:spPr>
          <a:xfrm>
            <a:off x="6311031" y="5136768"/>
            <a:ext cx="933776" cy="933776"/>
          </a:xfrm>
          <a:prstGeom prst="rect">
            <a:avLst/>
          </a:prstGeom>
        </p:spPr>
      </p:pic>
      <p:sp>
        <p:nvSpPr>
          <p:cNvPr id="101" name="Striped Right Arrow 8">
            <a:extLst>
              <a:ext uri="{FF2B5EF4-FFF2-40B4-BE49-F238E27FC236}">
                <a16:creationId xmlns:a16="http://schemas.microsoft.com/office/drawing/2014/main" id="{02665DFD-B3C8-4B6F-97DB-15132EC885E3}"/>
              </a:ext>
            </a:extLst>
          </p:cNvPr>
          <p:cNvSpPr/>
          <p:nvPr/>
        </p:nvSpPr>
        <p:spPr bwMode="auto">
          <a:xfrm>
            <a:off x="5181363" y="5348183"/>
            <a:ext cx="826706" cy="466510"/>
          </a:xfrm>
          <a:prstGeom prst="stripedRightArrow">
            <a:avLst>
              <a:gd name="adj1" fmla="val 66677"/>
              <a:gd name="adj2" fmla="val 50000"/>
            </a:avLst>
          </a:prstGeom>
          <a:solidFill>
            <a:schemeClr val="tx2">
              <a:lumMod val="40000"/>
              <a:lumOff val="60000"/>
            </a:schemeClr>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45720" rIns="0" bIns="45720" numCol="1" rtlCol="0" anchor="ctr" anchorCtr="0" compatLnSpc="1">
            <a:prstTxWarp prst="textNoShape">
              <a:avLst/>
            </a:prstTxWarp>
          </a:bodyPr>
          <a:lstStyle/>
          <a:p>
            <a:pPr algn="ctr" defTabSz="914030" eaLnBrk="0" fontAlgn="base" hangingPunct="0">
              <a:spcBef>
                <a:spcPct val="0"/>
              </a:spcBef>
              <a:spcAft>
                <a:spcPct val="0"/>
              </a:spcAft>
            </a:pPr>
            <a:endParaRPr lang="en-US" sz="1961" dirty="0">
              <a:gradFill>
                <a:gsLst>
                  <a:gs pos="16814">
                    <a:srgbClr val="FFFFFF"/>
                  </a:gs>
                  <a:gs pos="46000">
                    <a:srgbClr val="FFFFFF"/>
                  </a:gs>
                </a:gsLst>
                <a:lin ang="5400000" scaled="0"/>
              </a:gradFill>
              <a:latin typeface="Segoe UI"/>
            </a:endParaRPr>
          </a:p>
        </p:txBody>
      </p:sp>
      <p:cxnSp>
        <p:nvCxnSpPr>
          <p:cNvPr id="109" name="Straight Connector 108">
            <a:extLst>
              <a:ext uri="{FF2B5EF4-FFF2-40B4-BE49-F238E27FC236}">
                <a16:creationId xmlns:a16="http://schemas.microsoft.com/office/drawing/2014/main" id="{F63C1C66-6E6F-4CFB-A84D-BD7B4F8BAC16}"/>
              </a:ext>
            </a:extLst>
          </p:cNvPr>
          <p:cNvCxnSpPr>
            <a:cxnSpLocks/>
          </p:cNvCxnSpPr>
          <p:nvPr/>
        </p:nvCxnSpPr>
        <p:spPr>
          <a:xfrm>
            <a:off x="410382" y="4146132"/>
            <a:ext cx="4533826" cy="26057"/>
          </a:xfrm>
          <a:prstGeom prst="line">
            <a:avLst/>
          </a:prstGeom>
          <a:ln>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22" name="Arrow: Right 21">
            <a:extLst>
              <a:ext uri="{FF2B5EF4-FFF2-40B4-BE49-F238E27FC236}">
                <a16:creationId xmlns:a16="http://schemas.microsoft.com/office/drawing/2014/main" id="{0B37324B-37FA-4655-82CF-88E30C9084CF}"/>
              </a:ext>
            </a:extLst>
          </p:cNvPr>
          <p:cNvSpPr/>
          <p:nvPr/>
        </p:nvSpPr>
        <p:spPr bwMode="auto">
          <a:xfrm>
            <a:off x="2241416" y="2103082"/>
            <a:ext cx="868922" cy="593662"/>
          </a:xfrm>
          <a:prstGeom prst="rightArrow">
            <a:avLst/>
          </a:prstGeom>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45720" rIns="0" bIns="45720" numCol="1" rtlCol="0" anchor="ctr" anchorCtr="0" compatLnSpc="1">
            <a:prstTxWarp prst="textNoShape">
              <a:avLst/>
            </a:prstTxWarp>
          </a:bodyPr>
          <a:lstStyle/>
          <a:p>
            <a:pPr algn="ctr" defTabSz="914102" eaLnBrk="0" fontAlgn="base" hangingPunct="0">
              <a:spcBef>
                <a:spcPct val="0"/>
              </a:spcBef>
              <a:spcAft>
                <a:spcPct val="0"/>
              </a:spcAft>
            </a:pPr>
            <a:endParaRPr lang="sv-SE" sz="1961" dirty="0">
              <a:gradFill>
                <a:gsLst>
                  <a:gs pos="5417">
                    <a:srgbClr val="B9D80A"/>
                  </a:gs>
                  <a:gs pos="100000">
                    <a:srgbClr val="B9D80A"/>
                  </a:gs>
                </a:gsLst>
                <a:lin ang="5400000" scaled="0"/>
              </a:gradFill>
              <a:latin typeface="Segoe UI"/>
            </a:endParaRPr>
          </a:p>
        </p:txBody>
      </p:sp>
      <p:grpSp>
        <p:nvGrpSpPr>
          <p:cNvPr id="4" name="Group 3">
            <a:extLst>
              <a:ext uri="{FF2B5EF4-FFF2-40B4-BE49-F238E27FC236}">
                <a16:creationId xmlns:a16="http://schemas.microsoft.com/office/drawing/2014/main" id="{5AB7F769-8D6D-412C-B5F5-1EB827A2F815}"/>
              </a:ext>
            </a:extLst>
          </p:cNvPr>
          <p:cNvGrpSpPr/>
          <p:nvPr/>
        </p:nvGrpSpPr>
        <p:grpSpPr>
          <a:xfrm>
            <a:off x="3539034" y="2336434"/>
            <a:ext cx="1405174" cy="1468916"/>
            <a:chOff x="3609998" y="2382787"/>
            <a:chExt cx="1433351" cy="1498371"/>
          </a:xfrm>
        </p:grpSpPr>
        <p:pic>
          <p:nvPicPr>
            <p:cNvPr id="30" name="Picture 29">
              <a:extLst>
                <a:ext uri="{FF2B5EF4-FFF2-40B4-BE49-F238E27FC236}">
                  <a16:creationId xmlns:a16="http://schemas.microsoft.com/office/drawing/2014/main" id="{98E32CA5-2E49-4134-96BE-78AA76BA81F6}"/>
                </a:ext>
              </a:extLst>
            </p:cNvPr>
            <p:cNvPicPr>
              <a:picLocks noChangeAspect="1"/>
            </p:cNvPicPr>
            <p:nvPr/>
          </p:nvPicPr>
          <p:blipFill>
            <a:blip r:embed="rId5"/>
            <a:stretch>
              <a:fillRect/>
            </a:stretch>
          </p:blipFill>
          <p:spPr>
            <a:xfrm>
              <a:off x="3909443" y="2382787"/>
              <a:ext cx="780290" cy="780290"/>
            </a:xfrm>
            <a:prstGeom prst="rect">
              <a:avLst/>
            </a:prstGeom>
          </p:spPr>
        </p:pic>
        <p:sp>
          <p:nvSpPr>
            <p:cNvPr id="102" name="TextBox 101">
              <a:extLst>
                <a:ext uri="{FF2B5EF4-FFF2-40B4-BE49-F238E27FC236}">
                  <a16:creationId xmlns:a16="http://schemas.microsoft.com/office/drawing/2014/main" id="{02EF22C5-F71D-450E-B5F5-5D41FC6732A6}"/>
                </a:ext>
              </a:extLst>
            </p:cNvPr>
            <p:cNvSpPr txBox="1"/>
            <p:nvPr/>
          </p:nvSpPr>
          <p:spPr>
            <a:xfrm>
              <a:off x="3609998" y="3087094"/>
              <a:ext cx="1433351" cy="794064"/>
            </a:xfrm>
            <a:prstGeom prst="rect">
              <a:avLst/>
            </a:prstGeom>
            <a:noFill/>
          </p:spPr>
          <p:txBody>
            <a:bodyPr wrap="square" lIns="179285" tIns="143428" rIns="179285" bIns="143428" rtlCol="0">
              <a:spAutoFit/>
            </a:bodyPr>
            <a:lstStyle/>
            <a:p>
              <a:pPr algn="ctr" defTabSz="913505" eaLnBrk="0" fontAlgn="base" hangingPunct="0">
                <a:lnSpc>
                  <a:spcPct val="90000"/>
                </a:lnSpc>
                <a:spcBef>
                  <a:spcPct val="0"/>
                </a:spcBef>
                <a:spcAft>
                  <a:spcPts val="588"/>
                </a:spcAft>
              </a:pPr>
              <a:r>
                <a:rPr lang="en-US" sz="1765" dirty="0">
                  <a:gradFill>
                    <a:gsLst>
                      <a:gs pos="2917">
                        <a:prstClr val="white"/>
                      </a:gs>
                      <a:gs pos="30000">
                        <a:prstClr val="white"/>
                      </a:gs>
                    </a:gsLst>
                    <a:lin ang="5400000" scaled="0"/>
                  </a:gradFill>
                  <a:latin typeface="Segoe UI" panose="020B0502040204020203" pitchFamily="34" charset="0"/>
                  <a:ea typeface="MS PGothic" panose="020B0600070205080204" pitchFamily="34" charset="-128"/>
                </a:rPr>
                <a:t>Stream Analytics</a:t>
              </a:r>
            </a:p>
          </p:txBody>
        </p:sp>
      </p:grpSp>
      <p:grpSp>
        <p:nvGrpSpPr>
          <p:cNvPr id="5" name="Group 4">
            <a:extLst>
              <a:ext uri="{FF2B5EF4-FFF2-40B4-BE49-F238E27FC236}">
                <a16:creationId xmlns:a16="http://schemas.microsoft.com/office/drawing/2014/main" id="{94FD9069-A5B8-413F-B84C-13A07FA6DD3B}"/>
              </a:ext>
            </a:extLst>
          </p:cNvPr>
          <p:cNvGrpSpPr/>
          <p:nvPr/>
        </p:nvGrpSpPr>
        <p:grpSpPr>
          <a:xfrm>
            <a:off x="620101" y="2229097"/>
            <a:ext cx="2824044" cy="1564025"/>
            <a:chOff x="632535" y="2273298"/>
            <a:chExt cx="2880672" cy="1595387"/>
          </a:xfrm>
        </p:grpSpPr>
        <p:pic>
          <p:nvPicPr>
            <p:cNvPr id="26" name="Picture 25">
              <a:extLst>
                <a:ext uri="{FF2B5EF4-FFF2-40B4-BE49-F238E27FC236}">
                  <a16:creationId xmlns:a16="http://schemas.microsoft.com/office/drawing/2014/main" id="{AC121544-87C5-4761-BB5D-A0B8F8B2A518}"/>
                </a:ext>
              </a:extLst>
            </p:cNvPr>
            <p:cNvPicPr>
              <a:picLocks noChangeAspect="1"/>
            </p:cNvPicPr>
            <p:nvPr/>
          </p:nvPicPr>
          <p:blipFill>
            <a:blip r:embed="rId6"/>
            <a:stretch>
              <a:fillRect/>
            </a:stretch>
          </p:blipFill>
          <p:spPr>
            <a:xfrm>
              <a:off x="931269" y="2273298"/>
              <a:ext cx="780290" cy="780290"/>
            </a:xfrm>
            <a:prstGeom prst="rect">
              <a:avLst/>
            </a:prstGeom>
          </p:spPr>
        </p:pic>
        <p:pic>
          <p:nvPicPr>
            <p:cNvPr id="28" name="Picture 27">
              <a:extLst>
                <a:ext uri="{FF2B5EF4-FFF2-40B4-BE49-F238E27FC236}">
                  <a16:creationId xmlns:a16="http://schemas.microsoft.com/office/drawing/2014/main" id="{FB030334-456C-42F0-A61C-DEE20D2AF3FD}"/>
                </a:ext>
              </a:extLst>
            </p:cNvPr>
            <p:cNvPicPr>
              <a:picLocks noChangeAspect="1"/>
            </p:cNvPicPr>
            <p:nvPr/>
          </p:nvPicPr>
          <p:blipFill>
            <a:blip r:embed="rId7"/>
            <a:stretch>
              <a:fillRect/>
            </a:stretch>
          </p:blipFill>
          <p:spPr>
            <a:xfrm>
              <a:off x="2420356" y="2351293"/>
              <a:ext cx="780290" cy="780290"/>
            </a:xfrm>
            <a:prstGeom prst="rect">
              <a:avLst/>
            </a:prstGeom>
          </p:spPr>
        </p:pic>
        <p:sp>
          <p:nvSpPr>
            <p:cNvPr id="103" name="TextBox 102">
              <a:extLst>
                <a:ext uri="{FF2B5EF4-FFF2-40B4-BE49-F238E27FC236}">
                  <a16:creationId xmlns:a16="http://schemas.microsoft.com/office/drawing/2014/main" id="{1AF8E72A-668F-4B52-80FD-08AEF6BA0C55}"/>
                </a:ext>
              </a:extLst>
            </p:cNvPr>
            <p:cNvSpPr txBox="1"/>
            <p:nvPr/>
          </p:nvSpPr>
          <p:spPr>
            <a:xfrm>
              <a:off x="2079856" y="3097880"/>
              <a:ext cx="1433351" cy="544765"/>
            </a:xfrm>
            <a:prstGeom prst="rect">
              <a:avLst/>
            </a:prstGeom>
            <a:noFill/>
          </p:spPr>
          <p:txBody>
            <a:bodyPr wrap="square" lIns="179285" tIns="143428" rIns="179285" bIns="143428" rtlCol="0">
              <a:spAutoFit/>
            </a:bodyPr>
            <a:lstStyle/>
            <a:p>
              <a:pPr algn="ctr" defTabSz="913505" eaLnBrk="0" fontAlgn="base" hangingPunct="0">
                <a:lnSpc>
                  <a:spcPct val="90000"/>
                </a:lnSpc>
                <a:spcBef>
                  <a:spcPct val="0"/>
                </a:spcBef>
                <a:spcAft>
                  <a:spcPts val="588"/>
                </a:spcAft>
              </a:pPr>
              <a:r>
                <a:rPr lang="en-US" sz="1765" dirty="0">
                  <a:gradFill>
                    <a:gsLst>
                      <a:gs pos="2917">
                        <a:prstClr val="white"/>
                      </a:gs>
                      <a:gs pos="30000">
                        <a:prstClr val="white"/>
                      </a:gs>
                    </a:gsLst>
                    <a:lin ang="5400000" scaled="0"/>
                  </a:gradFill>
                  <a:latin typeface="Segoe UI" panose="020B0502040204020203" pitchFamily="34" charset="0"/>
                  <a:ea typeface="MS PGothic" panose="020B0600070205080204" pitchFamily="34" charset="-128"/>
                </a:rPr>
                <a:t>Cosmo DB</a:t>
              </a:r>
            </a:p>
          </p:txBody>
        </p:sp>
        <p:sp>
          <p:nvSpPr>
            <p:cNvPr id="104" name="TextBox 103">
              <a:extLst>
                <a:ext uri="{FF2B5EF4-FFF2-40B4-BE49-F238E27FC236}">
                  <a16:creationId xmlns:a16="http://schemas.microsoft.com/office/drawing/2014/main" id="{962CCAA0-C232-43EE-A72D-B5B818838C8E}"/>
                </a:ext>
              </a:extLst>
            </p:cNvPr>
            <p:cNvSpPr txBox="1"/>
            <p:nvPr/>
          </p:nvSpPr>
          <p:spPr>
            <a:xfrm>
              <a:off x="632535" y="3074621"/>
              <a:ext cx="1433351" cy="794064"/>
            </a:xfrm>
            <a:prstGeom prst="rect">
              <a:avLst/>
            </a:prstGeom>
            <a:noFill/>
          </p:spPr>
          <p:txBody>
            <a:bodyPr wrap="square" lIns="179285" tIns="143428" rIns="179285" bIns="143428" rtlCol="0">
              <a:spAutoFit/>
            </a:bodyPr>
            <a:lstStyle/>
            <a:p>
              <a:pPr algn="ctr" defTabSz="913505" eaLnBrk="0" fontAlgn="base" hangingPunct="0">
                <a:lnSpc>
                  <a:spcPct val="90000"/>
                </a:lnSpc>
                <a:spcBef>
                  <a:spcPct val="0"/>
                </a:spcBef>
                <a:spcAft>
                  <a:spcPts val="588"/>
                </a:spcAft>
              </a:pPr>
              <a:r>
                <a:rPr lang="en-US" sz="1765" dirty="0">
                  <a:gradFill>
                    <a:gsLst>
                      <a:gs pos="2917">
                        <a:prstClr val="white"/>
                      </a:gs>
                      <a:gs pos="30000">
                        <a:prstClr val="white"/>
                      </a:gs>
                    </a:gsLst>
                    <a:lin ang="5400000" scaled="0"/>
                  </a:gradFill>
                  <a:latin typeface="Segoe UI" panose="020B0502040204020203" pitchFamily="34" charset="0"/>
                  <a:ea typeface="MS PGothic" panose="020B0600070205080204" pitchFamily="34" charset="-128"/>
                </a:rPr>
                <a:t>Machine Learning</a:t>
              </a:r>
            </a:p>
          </p:txBody>
        </p:sp>
      </p:grpSp>
      <p:sp>
        <p:nvSpPr>
          <p:cNvPr id="110" name="TextBox 109">
            <a:extLst>
              <a:ext uri="{FF2B5EF4-FFF2-40B4-BE49-F238E27FC236}">
                <a16:creationId xmlns:a16="http://schemas.microsoft.com/office/drawing/2014/main" id="{2AAF9087-772F-497D-82A5-5DB9379CEED0}"/>
              </a:ext>
            </a:extLst>
          </p:cNvPr>
          <p:cNvSpPr txBox="1"/>
          <p:nvPr/>
        </p:nvSpPr>
        <p:spPr>
          <a:xfrm>
            <a:off x="305361" y="1487561"/>
            <a:ext cx="1215203" cy="615522"/>
          </a:xfrm>
          <a:prstGeom prst="rect">
            <a:avLst/>
          </a:prstGeom>
          <a:noFill/>
        </p:spPr>
        <p:txBody>
          <a:bodyPr wrap="none" lIns="179285" tIns="143428" rIns="179285" bIns="143428" rtlCol="0">
            <a:spAutoFit/>
          </a:bodyPr>
          <a:lstStyle/>
          <a:p>
            <a:pPr defTabSz="913505" eaLnBrk="0" fontAlgn="base" hangingPunct="0">
              <a:lnSpc>
                <a:spcPct val="90000"/>
              </a:lnSpc>
              <a:spcBef>
                <a:spcPct val="0"/>
              </a:spcBef>
              <a:spcAft>
                <a:spcPts val="588"/>
              </a:spcAft>
            </a:pPr>
            <a:r>
              <a:rPr lang="sv-SE" sz="2353" dirty="0">
                <a:gradFill>
                  <a:gsLst>
                    <a:gs pos="2917">
                      <a:prstClr val="white"/>
                    </a:gs>
                    <a:gs pos="30000">
                      <a:prstClr val="white"/>
                    </a:gs>
                  </a:gsLst>
                  <a:lin ang="5400000" scaled="0"/>
                </a:gradFill>
                <a:latin typeface="Segoe UI" panose="020B0502040204020203" pitchFamily="34" charset="0"/>
                <a:ea typeface="MS PGothic" panose="020B0600070205080204" pitchFamily="34" charset="-128"/>
              </a:rPr>
              <a:t>Events</a:t>
            </a:r>
          </a:p>
        </p:txBody>
      </p:sp>
      <p:sp>
        <p:nvSpPr>
          <p:cNvPr id="113" name="Rectangle: Rounded Corners 112">
            <a:extLst>
              <a:ext uri="{FF2B5EF4-FFF2-40B4-BE49-F238E27FC236}">
                <a16:creationId xmlns:a16="http://schemas.microsoft.com/office/drawing/2014/main" id="{24793451-908E-4F7B-B987-E0401F65600B}"/>
              </a:ext>
            </a:extLst>
          </p:cNvPr>
          <p:cNvSpPr/>
          <p:nvPr/>
        </p:nvSpPr>
        <p:spPr bwMode="auto">
          <a:xfrm>
            <a:off x="5558151" y="1725812"/>
            <a:ext cx="2420321" cy="4840641"/>
          </a:xfrm>
          <a:prstGeom prst="roundRect">
            <a:avLst>
              <a:gd name="adj" fmla="val 1710"/>
            </a:avLst>
          </a:prstGeom>
          <a:noFill/>
          <a:ln>
            <a:solidFill>
              <a:schemeClr val="tx1"/>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45720" rIns="0" bIns="45720" numCol="1" rtlCol="0" anchor="ctr" anchorCtr="0" compatLnSpc="1">
            <a:prstTxWarp prst="textNoShape">
              <a:avLst/>
            </a:prstTxWarp>
          </a:bodyPr>
          <a:lstStyle/>
          <a:p>
            <a:pPr algn="ctr" defTabSz="914102" eaLnBrk="0" fontAlgn="base" hangingPunct="0">
              <a:spcBef>
                <a:spcPct val="0"/>
              </a:spcBef>
              <a:spcAft>
                <a:spcPct val="0"/>
              </a:spcAft>
            </a:pPr>
            <a:endParaRPr lang="sv-SE" sz="1961" dirty="0">
              <a:gradFill>
                <a:gsLst>
                  <a:gs pos="5417">
                    <a:srgbClr val="B9D80A"/>
                  </a:gs>
                  <a:gs pos="100000">
                    <a:srgbClr val="B9D80A"/>
                  </a:gs>
                </a:gsLst>
                <a:lin ang="5400000" scaled="0"/>
              </a:gradFill>
              <a:latin typeface="Segoe UI"/>
            </a:endParaRPr>
          </a:p>
        </p:txBody>
      </p:sp>
      <p:pic>
        <p:nvPicPr>
          <p:cNvPr id="115" name="Picture 114">
            <a:extLst>
              <a:ext uri="{FF2B5EF4-FFF2-40B4-BE49-F238E27FC236}">
                <a16:creationId xmlns:a16="http://schemas.microsoft.com/office/drawing/2014/main" id="{97868F6C-6D95-43E6-89C6-E0FA44B358EB}"/>
              </a:ext>
            </a:extLst>
          </p:cNvPr>
          <p:cNvPicPr>
            <a:picLocks noChangeAspect="1"/>
          </p:cNvPicPr>
          <p:nvPr/>
        </p:nvPicPr>
        <p:blipFill>
          <a:blip r:embed="rId8"/>
          <a:stretch>
            <a:fillRect/>
          </a:stretch>
        </p:blipFill>
        <p:spPr>
          <a:xfrm>
            <a:off x="6395444" y="3646034"/>
            <a:ext cx="764951" cy="764951"/>
          </a:xfrm>
          <a:prstGeom prst="rect">
            <a:avLst/>
          </a:prstGeom>
        </p:spPr>
      </p:pic>
      <p:sp>
        <p:nvSpPr>
          <p:cNvPr id="116" name="TextBox 115">
            <a:extLst>
              <a:ext uri="{FF2B5EF4-FFF2-40B4-BE49-F238E27FC236}">
                <a16:creationId xmlns:a16="http://schemas.microsoft.com/office/drawing/2014/main" id="{AFA75872-4689-4DD0-A263-AD18A3A38CEF}"/>
              </a:ext>
            </a:extLst>
          </p:cNvPr>
          <p:cNvSpPr txBox="1"/>
          <p:nvPr/>
        </p:nvSpPr>
        <p:spPr>
          <a:xfrm>
            <a:off x="5558151" y="1677123"/>
            <a:ext cx="1424400" cy="615522"/>
          </a:xfrm>
          <a:prstGeom prst="rect">
            <a:avLst/>
          </a:prstGeom>
          <a:noFill/>
        </p:spPr>
        <p:txBody>
          <a:bodyPr wrap="none" lIns="179285" tIns="143428" rIns="179285" bIns="143428" rtlCol="0">
            <a:spAutoFit/>
          </a:bodyPr>
          <a:lstStyle/>
          <a:p>
            <a:pPr defTabSz="913505" eaLnBrk="0" fontAlgn="base" hangingPunct="0">
              <a:lnSpc>
                <a:spcPct val="90000"/>
              </a:lnSpc>
              <a:spcBef>
                <a:spcPct val="0"/>
              </a:spcBef>
              <a:spcAft>
                <a:spcPts val="588"/>
              </a:spcAft>
            </a:pPr>
            <a:r>
              <a:rPr lang="sv-SE" sz="2353" dirty="0">
                <a:gradFill>
                  <a:gsLst>
                    <a:gs pos="2917">
                      <a:prstClr val="white"/>
                    </a:gs>
                    <a:gs pos="30000">
                      <a:prstClr val="white"/>
                    </a:gs>
                  </a:gsLst>
                  <a:lin ang="5400000" scaled="0"/>
                </a:gradFill>
                <a:latin typeface="Segoe UI" panose="020B0502040204020203" pitchFamily="34" charset="0"/>
                <a:ea typeface="MS PGothic" panose="020B0600070205080204" pitchFamily="34" charset="-128"/>
              </a:rPr>
              <a:t>IoT </a:t>
            </a:r>
            <a:r>
              <a:rPr lang="sv-SE" sz="2353" dirty="0" err="1">
                <a:gradFill>
                  <a:gsLst>
                    <a:gs pos="2917">
                      <a:prstClr val="white"/>
                    </a:gs>
                    <a:gs pos="30000">
                      <a:prstClr val="white"/>
                    </a:gs>
                  </a:gsLst>
                  <a:lin ang="5400000" scaled="0"/>
                </a:gradFill>
                <a:latin typeface="Segoe UI" panose="020B0502040204020203" pitchFamily="34" charset="0"/>
                <a:ea typeface="MS PGothic" panose="020B0600070205080204" pitchFamily="34" charset="-128"/>
              </a:rPr>
              <a:t>Hub</a:t>
            </a:r>
            <a:endParaRPr lang="sv-SE" sz="2353" dirty="0">
              <a:gradFill>
                <a:gsLst>
                  <a:gs pos="2917">
                    <a:prstClr val="white"/>
                  </a:gs>
                  <a:gs pos="30000">
                    <a:prstClr val="white"/>
                  </a:gs>
                </a:gsLst>
                <a:lin ang="5400000" scaled="0"/>
              </a:gradFill>
              <a:latin typeface="Segoe UI" panose="020B0502040204020203" pitchFamily="34" charset="0"/>
              <a:ea typeface="MS PGothic" panose="020B0600070205080204" pitchFamily="34" charset="-128"/>
            </a:endParaRPr>
          </a:p>
        </p:txBody>
      </p:sp>
      <p:sp>
        <p:nvSpPr>
          <p:cNvPr id="119" name="Striped Right Arrow 8">
            <a:extLst>
              <a:ext uri="{FF2B5EF4-FFF2-40B4-BE49-F238E27FC236}">
                <a16:creationId xmlns:a16="http://schemas.microsoft.com/office/drawing/2014/main" id="{47EAE16E-2B2E-4051-9FE3-37BB7230F3A3}"/>
              </a:ext>
            </a:extLst>
          </p:cNvPr>
          <p:cNvSpPr/>
          <p:nvPr/>
        </p:nvSpPr>
        <p:spPr bwMode="auto">
          <a:xfrm rot="10800000">
            <a:off x="5167636" y="2837254"/>
            <a:ext cx="826706" cy="466510"/>
          </a:xfrm>
          <a:prstGeom prst="stripedRightArrow">
            <a:avLst>
              <a:gd name="adj1" fmla="val 66677"/>
              <a:gd name="adj2" fmla="val 50000"/>
            </a:avLst>
          </a:prstGeom>
          <a:solidFill>
            <a:schemeClr val="tx2">
              <a:lumMod val="40000"/>
              <a:lumOff val="60000"/>
            </a:schemeClr>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45720" rIns="0" bIns="45720" numCol="1" rtlCol="0" anchor="ctr" anchorCtr="0" compatLnSpc="1">
            <a:prstTxWarp prst="textNoShape">
              <a:avLst/>
            </a:prstTxWarp>
          </a:bodyPr>
          <a:lstStyle/>
          <a:p>
            <a:pPr algn="ctr" defTabSz="914030" eaLnBrk="0" fontAlgn="base" hangingPunct="0">
              <a:spcBef>
                <a:spcPct val="0"/>
              </a:spcBef>
              <a:spcAft>
                <a:spcPct val="0"/>
              </a:spcAft>
            </a:pPr>
            <a:endParaRPr lang="en-US" sz="1961" dirty="0">
              <a:gradFill>
                <a:gsLst>
                  <a:gs pos="16814">
                    <a:srgbClr val="FFFFFF"/>
                  </a:gs>
                  <a:gs pos="46000">
                    <a:srgbClr val="FFFFFF"/>
                  </a:gs>
                </a:gsLst>
                <a:lin ang="5400000" scaled="0"/>
              </a:gradFill>
              <a:latin typeface="Segoe UI"/>
            </a:endParaRPr>
          </a:p>
        </p:txBody>
      </p:sp>
      <p:grpSp>
        <p:nvGrpSpPr>
          <p:cNvPr id="164" name="Group 163">
            <a:extLst>
              <a:ext uri="{FF2B5EF4-FFF2-40B4-BE49-F238E27FC236}">
                <a16:creationId xmlns:a16="http://schemas.microsoft.com/office/drawing/2014/main" id="{9B5E9F06-D4F0-434F-A285-098557D0357A}"/>
              </a:ext>
            </a:extLst>
          </p:cNvPr>
          <p:cNvGrpSpPr/>
          <p:nvPr/>
        </p:nvGrpSpPr>
        <p:grpSpPr>
          <a:xfrm>
            <a:off x="10010346" y="2174019"/>
            <a:ext cx="1463653" cy="4118673"/>
            <a:chOff x="10211074" y="2217116"/>
            <a:chExt cx="1493002" cy="4201261"/>
          </a:xfrm>
        </p:grpSpPr>
        <p:sp>
          <p:nvSpPr>
            <p:cNvPr id="33" name="Frame 5">
              <a:extLst>
                <a:ext uri="{FF2B5EF4-FFF2-40B4-BE49-F238E27FC236}">
                  <a16:creationId xmlns:a16="http://schemas.microsoft.com/office/drawing/2014/main" id="{6AAE7A2C-6358-40E7-80E9-A1C9E77E5519}"/>
                </a:ext>
              </a:extLst>
            </p:cNvPr>
            <p:cNvSpPr>
              <a:spLocks noChangeAspect="1"/>
            </p:cNvSpPr>
            <p:nvPr/>
          </p:nvSpPr>
          <p:spPr bwMode="auto">
            <a:xfrm>
              <a:off x="10211074" y="2217116"/>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34" name="Frame 5">
              <a:extLst>
                <a:ext uri="{FF2B5EF4-FFF2-40B4-BE49-F238E27FC236}">
                  <a16:creationId xmlns:a16="http://schemas.microsoft.com/office/drawing/2014/main" id="{5C849056-4454-4CC7-BDA9-0E8FBA756913}"/>
                </a:ext>
              </a:extLst>
            </p:cNvPr>
            <p:cNvSpPr>
              <a:spLocks noChangeAspect="1"/>
            </p:cNvSpPr>
            <p:nvPr/>
          </p:nvSpPr>
          <p:spPr bwMode="auto">
            <a:xfrm>
              <a:off x="10513330" y="2217116"/>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35" name="Frame 5">
              <a:extLst>
                <a:ext uri="{FF2B5EF4-FFF2-40B4-BE49-F238E27FC236}">
                  <a16:creationId xmlns:a16="http://schemas.microsoft.com/office/drawing/2014/main" id="{F034945C-E844-45EE-B43D-EDEEE24F2B8C}"/>
                </a:ext>
              </a:extLst>
            </p:cNvPr>
            <p:cNvSpPr>
              <a:spLocks noChangeAspect="1"/>
            </p:cNvSpPr>
            <p:nvPr/>
          </p:nvSpPr>
          <p:spPr bwMode="auto">
            <a:xfrm>
              <a:off x="10815586" y="2217116"/>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36" name="Frame 5">
              <a:extLst>
                <a:ext uri="{FF2B5EF4-FFF2-40B4-BE49-F238E27FC236}">
                  <a16:creationId xmlns:a16="http://schemas.microsoft.com/office/drawing/2014/main" id="{EF2CD93F-41DC-4424-87A7-F36BC69361C2}"/>
                </a:ext>
              </a:extLst>
            </p:cNvPr>
            <p:cNvSpPr>
              <a:spLocks noChangeAspect="1"/>
            </p:cNvSpPr>
            <p:nvPr/>
          </p:nvSpPr>
          <p:spPr bwMode="auto">
            <a:xfrm>
              <a:off x="11117842" y="2217116"/>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39" name="Frame 5">
              <a:extLst>
                <a:ext uri="{FF2B5EF4-FFF2-40B4-BE49-F238E27FC236}">
                  <a16:creationId xmlns:a16="http://schemas.microsoft.com/office/drawing/2014/main" id="{5E9401BB-E31E-47AC-8E3B-BD35768D447C}"/>
                </a:ext>
              </a:extLst>
            </p:cNvPr>
            <p:cNvSpPr>
              <a:spLocks noChangeAspect="1"/>
            </p:cNvSpPr>
            <p:nvPr/>
          </p:nvSpPr>
          <p:spPr bwMode="auto">
            <a:xfrm>
              <a:off x="11420098" y="2217116"/>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42" name="Frame 5">
              <a:extLst>
                <a:ext uri="{FF2B5EF4-FFF2-40B4-BE49-F238E27FC236}">
                  <a16:creationId xmlns:a16="http://schemas.microsoft.com/office/drawing/2014/main" id="{2B912413-298F-414F-A211-EF7F299E3F8E}"/>
                </a:ext>
              </a:extLst>
            </p:cNvPr>
            <p:cNvSpPr>
              <a:spLocks noChangeAspect="1"/>
            </p:cNvSpPr>
            <p:nvPr/>
          </p:nvSpPr>
          <p:spPr bwMode="auto">
            <a:xfrm>
              <a:off x="10211074" y="2519899"/>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43" name="Frame 5">
              <a:extLst>
                <a:ext uri="{FF2B5EF4-FFF2-40B4-BE49-F238E27FC236}">
                  <a16:creationId xmlns:a16="http://schemas.microsoft.com/office/drawing/2014/main" id="{34976A55-D731-48AA-A549-99AC45334BBC}"/>
                </a:ext>
              </a:extLst>
            </p:cNvPr>
            <p:cNvSpPr>
              <a:spLocks noChangeAspect="1"/>
            </p:cNvSpPr>
            <p:nvPr/>
          </p:nvSpPr>
          <p:spPr bwMode="auto">
            <a:xfrm>
              <a:off x="10513330" y="2519899"/>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46" name="Frame 5">
              <a:extLst>
                <a:ext uri="{FF2B5EF4-FFF2-40B4-BE49-F238E27FC236}">
                  <a16:creationId xmlns:a16="http://schemas.microsoft.com/office/drawing/2014/main" id="{B573AF9F-5597-4D79-9B2B-0FD1EDB0CC51}"/>
                </a:ext>
              </a:extLst>
            </p:cNvPr>
            <p:cNvSpPr>
              <a:spLocks noChangeAspect="1"/>
            </p:cNvSpPr>
            <p:nvPr/>
          </p:nvSpPr>
          <p:spPr bwMode="auto">
            <a:xfrm>
              <a:off x="10815586" y="2519899"/>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47" name="Frame 5">
              <a:extLst>
                <a:ext uri="{FF2B5EF4-FFF2-40B4-BE49-F238E27FC236}">
                  <a16:creationId xmlns:a16="http://schemas.microsoft.com/office/drawing/2014/main" id="{B26878EC-CDDD-4E11-9D62-E145FF4CE167}"/>
                </a:ext>
              </a:extLst>
            </p:cNvPr>
            <p:cNvSpPr>
              <a:spLocks noChangeAspect="1"/>
            </p:cNvSpPr>
            <p:nvPr/>
          </p:nvSpPr>
          <p:spPr bwMode="auto">
            <a:xfrm>
              <a:off x="11117842" y="2519899"/>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48" name="Frame 5">
              <a:extLst>
                <a:ext uri="{FF2B5EF4-FFF2-40B4-BE49-F238E27FC236}">
                  <a16:creationId xmlns:a16="http://schemas.microsoft.com/office/drawing/2014/main" id="{1A6CE0E6-7CE0-42D2-85F1-57CD5BA9DCCD}"/>
                </a:ext>
              </a:extLst>
            </p:cNvPr>
            <p:cNvSpPr>
              <a:spLocks noChangeAspect="1"/>
            </p:cNvSpPr>
            <p:nvPr/>
          </p:nvSpPr>
          <p:spPr bwMode="auto">
            <a:xfrm>
              <a:off x="11420098" y="2519899"/>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53" name="Frame 5">
              <a:extLst>
                <a:ext uri="{FF2B5EF4-FFF2-40B4-BE49-F238E27FC236}">
                  <a16:creationId xmlns:a16="http://schemas.microsoft.com/office/drawing/2014/main" id="{CE454E77-91CB-4020-9833-5204C3854A7C}"/>
                </a:ext>
              </a:extLst>
            </p:cNvPr>
            <p:cNvSpPr>
              <a:spLocks noChangeAspect="1"/>
            </p:cNvSpPr>
            <p:nvPr/>
          </p:nvSpPr>
          <p:spPr bwMode="auto">
            <a:xfrm>
              <a:off x="10211074" y="2822682"/>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67" name="Frame 5">
              <a:extLst>
                <a:ext uri="{FF2B5EF4-FFF2-40B4-BE49-F238E27FC236}">
                  <a16:creationId xmlns:a16="http://schemas.microsoft.com/office/drawing/2014/main" id="{B16B5240-C5D8-4A6B-B038-8DBD80C59F37}"/>
                </a:ext>
              </a:extLst>
            </p:cNvPr>
            <p:cNvSpPr>
              <a:spLocks noChangeAspect="1"/>
            </p:cNvSpPr>
            <p:nvPr/>
          </p:nvSpPr>
          <p:spPr bwMode="auto">
            <a:xfrm>
              <a:off x="10513330" y="2822682"/>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68" name="Frame 5">
              <a:extLst>
                <a:ext uri="{FF2B5EF4-FFF2-40B4-BE49-F238E27FC236}">
                  <a16:creationId xmlns:a16="http://schemas.microsoft.com/office/drawing/2014/main" id="{4666DB86-135B-4977-AF56-26384905C98A}"/>
                </a:ext>
              </a:extLst>
            </p:cNvPr>
            <p:cNvSpPr>
              <a:spLocks noChangeAspect="1"/>
            </p:cNvSpPr>
            <p:nvPr/>
          </p:nvSpPr>
          <p:spPr bwMode="auto">
            <a:xfrm>
              <a:off x="10815586" y="2822682"/>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69" name="Frame 5">
              <a:extLst>
                <a:ext uri="{FF2B5EF4-FFF2-40B4-BE49-F238E27FC236}">
                  <a16:creationId xmlns:a16="http://schemas.microsoft.com/office/drawing/2014/main" id="{17C8D3EE-5D42-48E0-97AB-343907FF0ABA}"/>
                </a:ext>
              </a:extLst>
            </p:cNvPr>
            <p:cNvSpPr>
              <a:spLocks noChangeAspect="1"/>
            </p:cNvSpPr>
            <p:nvPr/>
          </p:nvSpPr>
          <p:spPr bwMode="auto">
            <a:xfrm>
              <a:off x="11117842" y="2822682"/>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70" name="Frame 5">
              <a:extLst>
                <a:ext uri="{FF2B5EF4-FFF2-40B4-BE49-F238E27FC236}">
                  <a16:creationId xmlns:a16="http://schemas.microsoft.com/office/drawing/2014/main" id="{F1DAB5A2-7AFC-445C-B47D-A7BE26EA7F8C}"/>
                </a:ext>
              </a:extLst>
            </p:cNvPr>
            <p:cNvSpPr>
              <a:spLocks noChangeAspect="1"/>
            </p:cNvSpPr>
            <p:nvPr/>
          </p:nvSpPr>
          <p:spPr bwMode="auto">
            <a:xfrm>
              <a:off x="11420098" y="2822682"/>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73" name="Frame 5">
              <a:extLst>
                <a:ext uri="{FF2B5EF4-FFF2-40B4-BE49-F238E27FC236}">
                  <a16:creationId xmlns:a16="http://schemas.microsoft.com/office/drawing/2014/main" id="{69D1C89B-A4E0-4212-8E80-702A6945FFB2}"/>
                </a:ext>
              </a:extLst>
            </p:cNvPr>
            <p:cNvSpPr>
              <a:spLocks noChangeAspect="1"/>
            </p:cNvSpPr>
            <p:nvPr/>
          </p:nvSpPr>
          <p:spPr bwMode="auto">
            <a:xfrm>
              <a:off x="10211074" y="3125465"/>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74" name="Frame 5">
              <a:extLst>
                <a:ext uri="{FF2B5EF4-FFF2-40B4-BE49-F238E27FC236}">
                  <a16:creationId xmlns:a16="http://schemas.microsoft.com/office/drawing/2014/main" id="{B6B9C6A8-1743-4FB2-9A59-A8AF9618A9E9}"/>
                </a:ext>
              </a:extLst>
            </p:cNvPr>
            <p:cNvSpPr>
              <a:spLocks noChangeAspect="1"/>
            </p:cNvSpPr>
            <p:nvPr/>
          </p:nvSpPr>
          <p:spPr bwMode="auto">
            <a:xfrm>
              <a:off x="10513330" y="3125465"/>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75" name="Frame 5">
              <a:extLst>
                <a:ext uri="{FF2B5EF4-FFF2-40B4-BE49-F238E27FC236}">
                  <a16:creationId xmlns:a16="http://schemas.microsoft.com/office/drawing/2014/main" id="{319475CC-5168-4FC2-9FC1-B5384E596BC4}"/>
                </a:ext>
              </a:extLst>
            </p:cNvPr>
            <p:cNvSpPr>
              <a:spLocks noChangeAspect="1"/>
            </p:cNvSpPr>
            <p:nvPr/>
          </p:nvSpPr>
          <p:spPr bwMode="auto">
            <a:xfrm>
              <a:off x="10815586" y="3125465"/>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76" name="Frame 5">
              <a:extLst>
                <a:ext uri="{FF2B5EF4-FFF2-40B4-BE49-F238E27FC236}">
                  <a16:creationId xmlns:a16="http://schemas.microsoft.com/office/drawing/2014/main" id="{AB565922-F561-49B5-A281-D9E7C7D0094F}"/>
                </a:ext>
              </a:extLst>
            </p:cNvPr>
            <p:cNvSpPr>
              <a:spLocks noChangeAspect="1"/>
            </p:cNvSpPr>
            <p:nvPr/>
          </p:nvSpPr>
          <p:spPr bwMode="auto">
            <a:xfrm>
              <a:off x="11117842" y="3125465"/>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77" name="Frame 5">
              <a:extLst>
                <a:ext uri="{FF2B5EF4-FFF2-40B4-BE49-F238E27FC236}">
                  <a16:creationId xmlns:a16="http://schemas.microsoft.com/office/drawing/2014/main" id="{4C2B2821-FD88-42A7-984B-91F1757E0FC1}"/>
                </a:ext>
              </a:extLst>
            </p:cNvPr>
            <p:cNvSpPr>
              <a:spLocks noChangeAspect="1"/>
            </p:cNvSpPr>
            <p:nvPr/>
          </p:nvSpPr>
          <p:spPr bwMode="auto">
            <a:xfrm>
              <a:off x="11420098" y="3125465"/>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80" name="Frame 5">
              <a:extLst>
                <a:ext uri="{FF2B5EF4-FFF2-40B4-BE49-F238E27FC236}">
                  <a16:creationId xmlns:a16="http://schemas.microsoft.com/office/drawing/2014/main" id="{150AC678-BAA5-42F3-A6B1-3CA64B1FD66C}"/>
                </a:ext>
              </a:extLst>
            </p:cNvPr>
            <p:cNvSpPr>
              <a:spLocks noChangeAspect="1"/>
            </p:cNvSpPr>
            <p:nvPr/>
          </p:nvSpPr>
          <p:spPr bwMode="auto">
            <a:xfrm>
              <a:off x="10211074" y="3428248"/>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81" name="Frame 5">
              <a:extLst>
                <a:ext uri="{FF2B5EF4-FFF2-40B4-BE49-F238E27FC236}">
                  <a16:creationId xmlns:a16="http://schemas.microsoft.com/office/drawing/2014/main" id="{AB89F195-BF01-47E7-94A8-41F91A8812F7}"/>
                </a:ext>
              </a:extLst>
            </p:cNvPr>
            <p:cNvSpPr>
              <a:spLocks noChangeAspect="1"/>
            </p:cNvSpPr>
            <p:nvPr/>
          </p:nvSpPr>
          <p:spPr bwMode="auto">
            <a:xfrm>
              <a:off x="10513330" y="3428248"/>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82" name="Frame 5">
              <a:extLst>
                <a:ext uri="{FF2B5EF4-FFF2-40B4-BE49-F238E27FC236}">
                  <a16:creationId xmlns:a16="http://schemas.microsoft.com/office/drawing/2014/main" id="{15C5526C-740A-4A13-A506-47578FAE5E94}"/>
                </a:ext>
              </a:extLst>
            </p:cNvPr>
            <p:cNvSpPr>
              <a:spLocks noChangeAspect="1"/>
            </p:cNvSpPr>
            <p:nvPr/>
          </p:nvSpPr>
          <p:spPr bwMode="auto">
            <a:xfrm>
              <a:off x="10815586" y="3428248"/>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83" name="Frame 5">
              <a:extLst>
                <a:ext uri="{FF2B5EF4-FFF2-40B4-BE49-F238E27FC236}">
                  <a16:creationId xmlns:a16="http://schemas.microsoft.com/office/drawing/2014/main" id="{1114B207-3C69-4D08-A13C-456C36FB4854}"/>
                </a:ext>
              </a:extLst>
            </p:cNvPr>
            <p:cNvSpPr>
              <a:spLocks noChangeAspect="1"/>
            </p:cNvSpPr>
            <p:nvPr/>
          </p:nvSpPr>
          <p:spPr bwMode="auto">
            <a:xfrm>
              <a:off x="11117842" y="3428248"/>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84" name="Frame 5">
              <a:extLst>
                <a:ext uri="{FF2B5EF4-FFF2-40B4-BE49-F238E27FC236}">
                  <a16:creationId xmlns:a16="http://schemas.microsoft.com/office/drawing/2014/main" id="{19BBEE82-DDB9-44F0-B1BC-E4D977A41736}"/>
                </a:ext>
              </a:extLst>
            </p:cNvPr>
            <p:cNvSpPr>
              <a:spLocks noChangeAspect="1"/>
            </p:cNvSpPr>
            <p:nvPr/>
          </p:nvSpPr>
          <p:spPr bwMode="auto">
            <a:xfrm>
              <a:off x="11420098" y="3428248"/>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87" name="Frame 5">
              <a:extLst>
                <a:ext uri="{FF2B5EF4-FFF2-40B4-BE49-F238E27FC236}">
                  <a16:creationId xmlns:a16="http://schemas.microsoft.com/office/drawing/2014/main" id="{9025E1AF-6731-40D9-BFC8-02E1D1D5424C}"/>
                </a:ext>
              </a:extLst>
            </p:cNvPr>
            <p:cNvSpPr>
              <a:spLocks noChangeAspect="1"/>
            </p:cNvSpPr>
            <p:nvPr/>
          </p:nvSpPr>
          <p:spPr bwMode="auto">
            <a:xfrm>
              <a:off x="10211074" y="3731031"/>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88" name="Frame 5">
              <a:extLst>
                <a:ext uri="{FF2B5EF4-FFF2-40B4-BE49-F238E27FC236}">
                  <a16:creationId xmlns:a16="http://schemas.microsoft.com/office/drawing/2014/main" id="{CE52CEA9-0803-45B5-8371-72BD5DDB0B44}"/>
                </a:ext>
              </a:extLst>
            </p:cNvPr>
            <p:cNvSpPr>
              <a:spLocks noChangeAspect="1"/>
            </p:cNvSpPr>
            <p:nvPr/>
          </p:nvSpPr>
          <p:spPr bwMode="auto">
            <a:xfrm>
              <a:off x="10513330" y="3731031"/>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89" name="Frame 5">
              <a:extLst>
                <a:ext uri="{FF2B5EF4-FFF2-40B4-BE49-F238E27FC236}">
                  <a16:creationId xmlns:a16="http://schemas.microsoft.com/office/drawing/2014/main" id="{B5846028-A38F-4E14-B3B7-8558C777CEE8}"/>
                </a:ext>
              </a:extLst>
            </p:cNvPr>
            <p:cNvSpPr>
              <a:spLocks noChangeAspect="1"/>
            </p:cNvSpPr>
            <p:nvPr/>
          </p:nvSpPr>
          <p:spPr bwMode="auto">
            <a:xfrm>
              <a:off x="10815586" y="3731031"/>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90" name="Frame 5">
              <a:extLst>
                <a:ext uri="{FF2B5EF4-FFF2-40B4-BE49-F238E27FC236}">
                  <a16:creationId xmlns:a16="http://schemas.microsoft.com/office/drawing/2014/main" id="{35429E11-B4FA-42CC-9D2D-FF3B55CB2E6A}"/>
                </a:ext>
              </a:extLst>
            </p:cNvPr>
            <p:cNvSpPr>
              <a:spLocks noChangeAspect="1"/>
            </p:cNvSpPr>
            <p:nvPr/>
          </p:nvSpPr>
          <p:spPr bwMode="auto">
            <a:xfrm>
              <a:off x="11117842" y="3731031"/>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91" name="Frame 5">
              <a:extLst>
                <a:ext uri="{FF2B5EF4-FFF2-40B4-BE49-F238E27FC236}">
                  <a16:creationId xmlns:a16="http://schemas.microsoft.com/office/drawing/2014/main" id="{79A6FAF3-0025-4CA0-AEEB-2140615EEDC4}"/>
                </a:ext>
              </a:extLst>
            </p:cNvPr>
            <p:cNvSpPr>
              <a:spLocks noChangeAspect="1"/>
            </p:cNvSpPr>
            <p:nvPr/>
          </p:nvSpPr>
          <p:spPr bwMode="auto">
            <a:xfrm>
              <a:off x="11420098" y="3731031"/>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94" name="Frame 5">
              <a:extLst>
                <a:ext uri="{FF2B5EF4-FFF2-40B4-BE49-F238E27FC236}">
                  <a16:creationId xmlns:a16="http://schemas.microsoft.com/office/drawing/2014/main" id="{2E90C2EA-4D11-4F0D-A57F-1CE5277B76F7}"/>
                </a:ext>
              </a:extLst>
            </p:cNvPr>
            <p:cNvSpPr>
              <a:spLocks noChangeAspect="1"/>
            </p:cNvSpPr>
            <p:nvPr/>
          </p:nvSpPr>
          <p:spPr bwMode="auto">
            <a:xfrm>
              <a:off x="10211074" y="4033814"/>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95" name="Frame 5">
              <a:extLst>
                <a:ext uri="{FF2B5EF4-FFF2-40B4-BE49-F238E27FC236}">
                  <a16:creationId xmlns:a16="http://schemas.microsoft.com/office/drawing/2014/main" id="{B6EA4690-7695-4095-B840-B33B567E9D0D}"/>
                </a:ext>
              </a:extLst>
            </p:cNvPr>
            <p:cNvSpPr>
              <a:spLocks noChangeAspect="1"/>
            </p:cNvSpPr>
            <p:nvPr/>
          </p:nvSpPr>
          <p:spPr bwMode="auto">
            <a:xfrm>
              <a:off x="10513330" y="4033814"/>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96" name="Frame 5">
              <a:extLst>
                <a:ext uri="{FF2B5EF4-FFF2-40B4-BE49-F238E27FC236}">
                  <a16:creationId xmlns:a16="http://schemas.microsoft.com/office/drawing/2014/main" id="{491CB16F-A6C7-4846-8619-39A7473585FA}"/>
                </a:ext>
              </a:extLst>
            </p:cNvPr>
            <p:cNvSpPr>
              <a:spLocks noChangeAspect="1"/>
            </p:cNvSpPr>
            <p:nvPr/>
          </p:nvSpPr>
          <p:spPr bwMode="auto">
            <a:xfrm>
              <a:off x="10815586" y="4033814"/>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97" name="Frame 5">
              <a:extLst>
                <a:ext uri="{FF2B5EF4-FFF2-40B4-BE49-F238E27FC236}">
                  <a16:creationId xmlns:a16="http://schemas.microsoft.com/office/drawing/2014/main" id="{C3F7026F-B40E-4901-BAD7-D8F42B2D92D7}"/>
                </a:ext>
              </a:extLst>
            </p:cNvPr>
            <p:cNvSpPr>
              <a:spLocks noChangeAspect="1"/>
            </p:cNvSpPr>
            <p:nvPr/>
          </p:nvSpPr>
          <p:spPr bwMode="auto">
            <a:xfrm>
              <a:off x="11117842" y="4033814"/>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98" name="Frame 5">
              <a:extLst>
                <a:ext uri="{FF2B5EF4-FFF2-40B4-BE49-F238E27FC236}">
                  <a16:creationId xmlns:a16="http://schemas.microsoft.com/office/drawing/2014/main" id="{6F617DB9-082F-4B92-A013-B9D1453BBB83}"/>
                </a:ext>
              </a:extLst>
            </p:cNvPr>
            <p:cNvSpPr>
              <a:spLocks noChangeAspect="1"/>
            </p:cNvSpPr>
            <p:nvPr/>
          </p:nvSpPr>
          <p:spPr bwMode="auto">
            <a:xfrm>
              <a:off x="11420098" y="4033814"/>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120" name="Frame 5">
              <a:extLst>
                <a:ext uri="{FF2B5EF4-FFF2-40B4-BE49-F238E27FC236}">
                  <a16:creationId xmlns:a16="http://schemas.microsoft.com/office/drawing/2014/main" id="{0B65E01D-E88B-4A9A-9570-3AF75E890C5E}"/>
                </a:ext>
              </a:extLst>
            </p:cNvPr>
            <p:cNvSpPr>
              <a:spLocks noChangeAspect="1"/>
            </p:cNvSpPr>
            <p:nvPr/>
          </p:nvSpPr>
          <p:spPr bwMode="auto">
            <a:xfrm>
              <a:off x="10220736" y="4327436"/>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121" name="Frame 5">
              <a:extLst>
                <a:ext uri="{FF2B5EF4-FFF2-40B4-BE49-F238E27FC236}">
                  <a16:creationId xmlns:a16="http://schemas.microsoft.com/office/drawing/2014/main" id="{F8403804-A157-4402-9AA2-623962C2F794}"/>
                </a:ext>
              </a:extLst>
            </p:cNvPr>
            <p:cNvSpPr>
              <a:spLocks noChangeAspect="1"/>
            </p:cNvSpPr>
            <p:nvPr/>
          </p:nvSpPr>
          <p:spPr bwMode="auto">
            <a:xfrm>
              <a:off x="10522992" y="4327436"/>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122" name="Frame 5">
              <a:extLst>
                <a:ext uri="{FF2B5EF4-FFF2-40B4-BE49-F238E27FC236}">
                  <a16:creationId xmlns:a16="http://schemas.microsoft.com/office/drawing/2014/main" id="{535025D6-0EA5-4552-AE92-0DEF931ACD5A}"/>
                </a:ext>
              </a:extLst>
            </p:cNvPr>
            <p:cNvSpPr>
              <a:spLocks noChangeAspect="1"/>
            </p:cNvSpPr>
            <p:nvPr/>
          </p:nvSpPr>
          <p:spPr bwMode="auto">
            <a:xfrm>
              <a:off x="10825248" y="4327436"/>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123" name="Frame 5">
              <a:extLst>
                <a:ext uri="{FF2B5EF4-FFF2-40B4-BE49-F238E27FC236}">
                  <a16:creationId xmlns:a16="http://schemas.microsoft.com/office/drawing/2014/main" id="{FE40C43D-30DD-4AFC-9D6A-A7E3159C6200}"/>
                </a:ext>
              </a:extLst>
            </p:cNvPr>
            <p:cNvSpPr>
              <a:spLocks noChangeAspect="1"/>
            </p:cNvSpPr>
            <p:nvPr/>
          </p:nvSpPr>
          <p:spPr bwMode="auto">
            <a:xfrm>
              <a:off x="11127504" y="4327436"/>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124" name="Frame 5">
              <a:extLst>
                <a:ext uri="{FF2B5EF4-FFF2-40B4-BE49-F238E27FC236}">
                  <a16:creationId xmlns:a16="http://schemas.microsoft.com/office/drawing/2014/main" id="{6E86BAF6-8D28-45B5-A211-CA9711CB34C1}"/>
                </a:ext>
              </a:extLst>
            </p:cNvPr>
            <p:cNvSpPr>
              <a:spLocks noChangeAspect="1"/>
            </p:cNvSpPr>
            <p:nvPr/>
          </p:nvSpPr>
          <p:spPr bwMode="auto">
            <a:xfrm>
              <a:off x="11429760" y="4327436"/>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125" name="Frame 5">
              <a:extLst>
                <a:ext uri="{FF2B5EF4-FFF2-40B4-BE49-F238E27FC236}">
                  <a16:creationId xmlns:a16="http://schemas.microsoft.com/office/drawing/2014/main" id="{E0558F56-C704-4CE1-8C57-4EE61D29CA57}"/>
                </a:ext>
              </a:extLst>
            </p:cNvPr>
            <p:cNvSpPr>
              <a:spLocks noChangeAspect="1"/>
            </p:cNvSpPr>
            <p:nvPr/>
          </p:nvSpPr>
          <p:spPr bwMode="auto">
            <a:xfrm>
              <a:off x="10220736" y="4630219"/>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126" name="Frame 5">
              <a:extLst>
                <a:ext uri="{FF2B5EF4-FFF2-40B4-BE49-F238E27FC236}">
                  <a16:creationId xmlns:a16="http://schemas.microsoft.com/office/drawing/2014/main" id="{33AD8291-8CD0-4680-8FE6-55A4A566CB9B}"/>
                </a:ext>
              </a:extLst>
            </p:cNvPr>
            <p:cNvSpPr>
              <a:spLocks noChangeAspect="1"/>
            </p:cNvSpPr>
            <p:nvPr/>
          </p:nvSpPr>
          <p:spPr bwMode="auto">
            <a:xfrm>
              <a:off x="10522992" y="4630219"/>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127" name="Frame 5">
              <a:extLst>
                <a:ext uri="{FF2B5EF4-FFF2-40B4-BE49-F238E27FC236}">
                  <a16:creationId xmlns:a16="http://schemas.microsoft.com/office/drawing/2014/main" id="{F093E0A1-7C5F-4D64-83AA-AD618A7D3866}"/>
                </a:ext>
              </a:extLst>
            </p:cNvPr>
            <p:cNvSpPr>
              <a:spLocks noChangeAspect="1"/>
            </p:cNvSpPr>
            <p:nvPr/>
          </p:nvSpPr>
          <p:spPr bwMode="auto">
            <a:xfrm>
              <a:off x="10825248" y="4630219"/>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128" name="Frame 5">
              <a:extLst>
                <a:ext uri="{FF2B5EF4-FFF2-40B4-BE49-F238E27FC236}">
                  <a16:creationId xmlns:a16="http://schemas.microsoft.com/office/drawing/2014/main" id="{DD54CAB4-D7A8-4068-A9DB-245064E5113A}"/>
                </a:ext>
              </a:extLst>
            </p:cNvPr>
            <p:cNvSpPr>
              <a:spLocks noChangeAspect="1"/>
            </p:cNvSpPr>
            <p:nvPr/>
          </p:nvSpPr>
          <p:spPr bwMode="auto">
            <a:xfrm>
              <a:off x="11127504" y="4630219"/>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129" name="Frame 5">
              <a:extLst>
                <a:ext uri="{FF2B5EF4-FFF2-40B4-BE49-F238E27FC236}">
                  <a16:creationId xmlns:a16="http://schemas.microsoft.com/office/drawing/2014/main" id="{B9A8DBB1-7ECD-4988-B4CB-5DB70F416AB1}"/>
                </a:ext>
              </a:extLst>
            </p:cNvPr>
            <p:cNvSpPr>
              <a:spLocks noChangeAspect="1"/>
            </p:cNvSpPr>
            <p:nvPr/>
          </p:nvSpPr>
          <p:spPr bwMode="auto">
            <a:xfrm>
              <a:off x="11429760" y="4630219"/>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130" name="Frame 5">
              <a:extLst>
                <a:ext uri="{FF2B5EF4-FFF2-40B4-BE49-F238E27FC236}">
                  <a16:creationId xmlns:a16="http://schemas.microsoft.com/office/drawing/2014/main" id="{7E1BEF43-2EA1-46F3-A329-D59936134CD4}"/>
                </a:ext>
              </a:extLst>
            </p:cNvPr>
            <p:cNvSpPr>
              <a:spLocks noChangeAspect="1"/>
            </p:cNvSpPr>
            <p:nvPr/>
          </p:nvSpPr>
          <p:spPr bwMode="auto">
            <a:xfrm>
              <a:off x="10220736" y="4933002"/>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131" name="Frame 5">
              <a:extLst>
                <a:ext uri="{FF2B5EF4-FFF2-40B4-BE49-F238E27FC236}">
                  <a16:creationId xmlns:a16="http://schemas.microsoft.com/office/drawing/2014/main" id="{52AD8A62-50F7-4D15-BE2A-877553897593}"/>
                </a:ext>
              </a:extLst>
            </p:cNvPr>
            <p:cNvSpPr>
              <a:spLocks noChangeAspect="1"/>
            </p:cNvSpPr>
            <p:nvPr/>
          </p:nvSpPr>
          <p:spPr bwMode="auto">
            <a:xfrm>
              <a:off x="10522992" y="4933002"/>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132" name="Frame 5">
              <a:extLst>
                <a:ext uri="{FF2B5EF4-FFF2-40B4-BE49-F238E27FC236}">
                  <a16:creationId xmlns:a16="http://schemas.microsoft.com/office/drawing/2014/main" id="{F5A6025E-E9D7-401F-97CD-64D9CA1DC5DD}"/>
                </a:ext>
              </a:extLst>
            </p:cNvPr>
            <p:cNvSpPr>
              <a:spLocks noChangeAspect="1"/>
            </p:cNvSpPr>
            <p:nvPr/>
          </p:nvSpPr>
          <p:spPr bwMode="auto">
            <a:xfrm>
              <a:off x="10825248" y="4933002"/>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133" name="Frame 5">
              <a:extLst>
                <a:ext uri="{FF2B5EF4-FFF2-40B4-BE49-F238E27FC236}">
                  <a16:creationId xmlns:a16="http://schemas.microsoft.com/office/drawing/2014/main" id="{6E6860D4-BFF1-4491-BECB-8CC3B81B5EE3}"/>
                </a:ext>
              </a:extLst>
            </p:cNvPr>
            <p:cNvSpPr>
              <a:spLocks noChangeAspect="1"/>
            </p:cNvSpPr>
            <p:nvPr/>
          </p:nvSpPr>
          <p:spPr bwMode="auto">
            <a:xfrm>
              <a:off x="11127504" y="4933002"/>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134" name="Frame 5">
              <a:extLst>
                <a:ext uri="{FF2B5EF4-FFF2-40B4-BE49-F238E27FC236}">
                  <a16:creationId xmlns:a16="http://schemas.microsoft.com/office/drawing/2014/main" id="{CFAA7C86-9844-45C1-8397-75EE2B198F9B}"/>
                </a:ext>
              </a:extLst>
            </p:cNvPr>
            <p:cNvSpPr>
              <a:spLocks noChangeAspect="1"/>
            </p:cNvSpPr>
            <p:nvPr/>
          </p:nvSpPr>
          <p:spPr bwMode="auto">
            <a:xfrm>
              <a:off x="11429760" y="4933002"/>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135" name="Frame 5">
              <a:extLst>
                <a:ext uri="{FF2B5EF4-FFF2-40B4-BE49-F238E27FC236}">
                  <a16:creationId xmlns:a16="http://schemas.microsoft.com/office/drawing/2014/main" id="{3C2C50B5-0F93-431F-AE94-A5AD2EE6383E}"/>
                </a:ext>
              </a:extLst>
            </p:cNvPr>
            <p:cNvSpPr>
              <a:spLocks noChangeAspect="1"/>
            </p:cNvSpPr>
            <p:nvPr/>
          </p:nvSpPr>
          <p:spPr bwMode="auto">
            <a:xfrm>
              <a:off x="10220736" y="5235785"/>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136" name="Frame 5">
              <a:extLst>
                <a:ext uri="{FF2B5EF4-FFF2-40B4-BE49-F238E27FC236}">
                  <a16:creationId xmlns:a16="http://schemas.microsoft.com/office/drawing/2014/main" id="{71417149-B74A-4BD2-A018-9C3E9D4D1AB0}"/>
                </a:ext>
              </a:extLst>
            </p:cNvPr>
            <p:cNvSpPr>
              <a:spLocks noChangeAspect="1"/>
            </p:cNvSpPr>
            <p:nvPr/>
          </p:nvSpPr>
          <p:spPr bwMode="auto">
            <a:xfrm>
              <a:off x="10522992" y="5235785"/>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137" name="Frame 5">
              <a:extLst>
                <a:ext uri="{FF2B5EF4-FFF2-40B4-BE49-F238E27FC236}">
                  <a16:creationId xmlns:a16="http://schemas.microsoft.com/office/drawing/2014/main" id="{3FDA089B-8202-41CF-91D6-7788701D53C9}"/>
                </a:ext>
              </a:extLst>
            </p:cNvPr>
            <p:cNvSpPr>
              <a:spLocks noChangeAspect="1"/>
            </p:cNvSpPr>
            <p:nvPr/>
          </p:nvSpPr>
          <p:spPr bwMode="auto">
            <a:xfrm>
              <a:off x="10825248" y="5235785"/>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138" name="Frame 5">
              <a:extLst>
                <a:ext uri="{FF2B5EF4-FFF2-40B4-BE49-F238E27FC236}">
                  <a16:creationId xmlns:a16="http://schemas.microsoft.com/office/drawing/2014/main" id="{4378B8E8-8D11-40E4-B99D-263AC8256087}"/>
                </a:ext>
              </a:extLst>
            </p:cNvPr>
            <p:cNvSpPr>
              <a:spLocks noChangeAspect="1"/>
            </p:cNvSpPr>
            <p:nvPr/>
          </p:nvSpPr>
          <p:spPr bwMode="auto">
            <a:xfrm>
              <a:off x="11127504" y="5235785"/>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139" name="Frame 5">
              <a:extLst>
                <a:ext uri="{FF2B5EF4-FFF2-40B4-BE49-F238E27FC236}">
                  <a16:creationId xmlns:a16="http://schemas.microsoft.com/office/drawing/2014/main" id="{97702B86-634A-4D65-A016-FA239D3DF1AD}"/>
                </a:ext>
              </a:extLst>
            </p:cNvPr>
            <p:cNvSpPr>
              <a:spLocks noChangeAspect="1"/>
            </p:cNvSpPr>
            <p:nvPr/>
          </p:nvSpPr>
          <p:spPr bwMode="auto">
            <a:xfrm>
              <a:off x="11429760" y="5235785"/>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140" name="Frame 5">
              <a:extLst>
                <a:ext uri="{FF2B5EF4-FFF2-40B4-BE49-F238E27FC236}">
                  <a16:creationId xmlns:a16="http://schemas.microsoft.com/office/drawing/2014/main" id="{89999CA6-F36E-4571-9DE5-9F6FC7FFBF53}"/>
                </a:ext>
              </a:extLst>
            </p:cNvPr>
            <p:cNvSpPr>
              <a:spLocks noChangeAspect="1"/>
            </p:cNvSpPr>
            <p:nvPr/>
          </p:nvSpPr>
          <p:spPr bwMode="auto">
            <a:xfrm>
              <a:off x="10220736" y="5538568"/>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141" name="Frame 5">
              <a:extLst>
                <a:ext uri="{FF2B5EF4-FFF2-40B4-BE49-F238E27FC236}">
                  <a16:creationId xmlns:a16="http://schemas.microsoft.com/office/drawing/2014/main" id="{51926374-B36E-473F-B548-5BB959FFFAD5}"/>
                </a:ext>
              </a:extLst>
            </p:cNvPr>
            <p:cNvSpPr>
              <a:spLocks noChangeAspect="1"/>
            </p:cNvSpPr>
            <p:nvPr/>
          </p:nvSpPr>
          <p:spPr bwMode="auto">
            <a:xfrm>
              <a:off x="10522992" y="5538568"/>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142" name="Frame 5">
              <a:extLst>
                <a:ext uri="{FF2B5EF4-FFF2-40B4-BE49-F238E27FC236}">
                  <a16:creationId xmlns:a16="http://schemas.microsoft.com/office/drawing/2014/main" id="{27069069-5331-4D95-8606-3C2455D5314A}"/>
                </a:ext>
              </a:extLst>
            </p:cNvPr>
            <p:cNvSpPr>
              <a:spLocks noChangeAspect="1"/>
            </p:cNvSpPr>
            <p:nvPr/>
          </p:nvSpPr>
          <p:spPr bwMode="auto">
            <a:xfrm>
              <a:off x="10825248" y="5538568"/>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143" name="Frame 5">
              <a:extLst>
                <a:ext uri="{FF2B5EF4-FFF2-40B4-BE49-F238E27FC236}">
                  <a16:creationId xmlns:a16="http://schemas.microsoft.com/office/drawing/2014/main" id="{8D5E7B07-F778-4913-96A8-607D88614D92}"/>
                </a:ext>
              </a:extLst>
            </p:cNvPr>
            <p:cNvSpPr>
              <a:spLocks noChangeAspect="1"/>
            </p:cNvSpPr>
            <p:nvPr/>
          </p:nvSpPr>
          <p:spPr bwMode="auto">
            <a:xfrm>
              <a:off x="11127504" y="5538568"/>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144" name="Frame 5">
              <a:extLst>
                <a:ext uri="{FF2B5EF4-FFF2-40B4-BE49-F238E27FC236}">
                  <a16:creationId xmlns:a16="http://schemas.microsoft.com/office/drawing/2014/main" id="{A53FD703-EBBB-4F6D-BFAF-45EBB3090E16}"/>
                </a:ext>
              </a:extLst>
            </p:cNvPr>
            <p:cNvSpPr>
              <a:spLocks noChangeAspect="1"/>
            </p:cNvSpPr>
            <p:nvPr/>
          </p:nvSpPr>
          <p:spPr bwMode="auto">
            <a:xfrm>
              <a:off x="11429760" y="5538568"/>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145" name="Frame 5">
              <a:extLst>
                <a:ext uri="{FF2B5EF4-FFF2-40B4-BE49-F238E27FC236}">
                  <a16:creationId xmlns:a16="http://schemas.microsoft.com/office/drawing/2014/main" id="{76BE248D-C6A4-4157-99B8-7B0175335FE2}"/>
                </a:ext>
              </a:extLst>
            </p:cNvPr>
            <p:cNvSpPr>
              <a:spLocks noChangeAspect="1"/>
            </p:cNvSpPr>
            <p:nvPr/>
          </p:nvSpPr>
          <p:spPr bwMode="auto">
            <a:xfrm>
              <a:off x="10220736" y="5841351"/>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146" name="Frame 5">
              <a:extLst>
                <a:ext uri="{FF2B5EF4-FFF2-40B4-BE49-F238E27FC236}">
                  <a16:creationId xmlns:a16="http://schemas.microsoft.com/office/drawing/2014/main" id="{2A0F37EA-5A0E-418F-BFD7-10EED36C030B}"/>
                </a:ext>
              </a:extLst>
            </p:cNvPr>
            <p:cNvSpPr>
              <a:spLocks noChangeAspect="1"/>
            </p:cNvSpPr>
            <p:nvPr/>
          </p:nvSpPr>
          <p:spPr bwMode="auto">
            <a:xfrm>
              <a:off x="10522992" y="5841351"/>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147" name="Frame 5">
              <a:extLst>
                <a:ext uri="{FF2B5EF4-FFF2-40B4-BE49-F238E27FC236}">
                  <a16:creationId xmlns:a16="http://schemas.microsoft.com/office/drawing/2014/main" id="{F0EB4AF5-A986-431A-AB57-A38B1A6BA569}"/>
                </a:ext>
              </a:extLst>
            </p:cNvPr>
            <p:cNvSpPr>
              <a:spLocks noChangeAspect="1"/>
            </p:cNvSpPr>
            <p:nvPr/>
          </p:nvSpPr>
          <p:spPr bwMode="auto">
            <a:xfrm>
              <a:off x="10825248" y="5841351"/>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148" name="Frame 5">
              <a:extLst>
                <a:ext uri="{FF2B5EF4-FFF2-40B4-BE49-F238E27FC236}">
                  <a16:creationId xmlns:a16="http://schemas.microsoft.com/office/drawing/2014/main" id="{DE304C76-5E2F-4845-99EA-F5929344223F}"/>
                </a:ext>
              </a:extLst>
            </p:cNvPr>
            <p:cNvSpPr>
              <a:spLocks noChangeAspect="1"/>
            </p:cNvSpPr>
            <p:nvPr/>
          </p:nvSpPr>
          <p:spPr bwMode="auto">
            <a:xfrm>
              <a:off x="11127504" y="5841351"/>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149" name="Frame 5">
              <a:extLst>
                <a:ext uri="{FF2B5EF4-FFF2-40B4-BE49-F238E27FC236}">
                  <a16:creationId xmlns:a16="http://schemas.microsoft.com/office/drawing/2014/main" id="{525A9628-4393-4584-966E-3AD93066E51D}"/>
                </a:ext>
              </a:extLst>
            </p:cNvPr>
            <p:cNvSpPr>
              <a:spLocks noChangeAspect="1"/>
            </p:cNvSpPr>
            <p:nvPr/>
          </p:nvSpPr>
          <p:spPr bwMode="auto">
            <a:xfrm>
              <a:off x="11429760" y="5841351"/>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150" name="Frame 5">
              <a:extLst>
                <a:ext uri="{FF2B5EF4-FFF2-40B4-BE49-F238E27FC236}">
                  <a16:creationId xmlns:a16="http://schemas.microsoft.com/office/drawing/2014/main" id="{F46724B9-AD78-491C-9C4B-AE5BA9A77CD9}"/>
                </a:ext>
              </a:extLst>
            </p:cNvPr>
            <p:cNvSpPr>
              <a:spLocks noChangeAspect="1"/>
            </p:cNvSpPr>
            <p:nvPr/>
          </p:nvSpPr>
          <p:spPr bwMode="auto">
            <a:xfrm>
              <a:off x="10220736" y="6144134"/>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151" name="Frame 5">
              <a:extLst>
                <a:ext uri="{FF2B5EF4-FFF2-40B4-BE49-F238E27FC236}">
                  <a16:creationId xmlns:a16="http://schemas.microsoft.com/office/drawing/2014/main" id="{C62D2447-B2D0-4778-B196-1948CE9FA881}"/>
                </a:ext>
              </a:extLst>
            </p:cNvPr>
            <p:cNvSpPr>
              <a:spLocks noChangeAspect="1"/>
            </p:cNvSpPr>
            <p:nvPr/>
          </p:nvSpPr>
          <p:spPr bwMode="auto">
            <a:xfrm>
              <a:off x="10522992" y="6144134"/>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152" name="Frame 5">
              <a:extLst>
                <a:ext uri="{FF2B5EF4-FFF2-40B4-BE49-F238E27FC236}">
                  <a16:creationId xmlns:a16="http://schemas.microsoft.com/office/drawing/2014/main" id="{8F5B5763-EA46-4FDA-9679-B45803A79EA2}"/>
                </a:ext>
              </a:extLst>
            </p:cNvPr>
            <p:cNvSpPr>
              <a:spLocks noChangeAspect="1"/>
            </p:cNvSpPr>
            <p:nvPr/>
          </p:nvSpPr>
          <p:spPr bwMode="auto">
            <a:xfrm>
              <a:off x="10825248" y="6144134"/>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153" name="Frame 5">
              <a:extLst>
                <a:ext uri="{FF2B5EF4-FFF2-40B4-BE49-F238E27FC236}">
                  <a16:creationId xmlns:a16="http://schemas.microsoft.com/office/drawing/2014/main" id="{66AAD492-4831-464E-80B3-5562FF298176}"/>
                </a:ext>
              </a:extLst>
            </p:cNvPr>
            <p:cNvSpPr>
              <a:spLocks noChangeAspect="1"/>
            </p:cNvSpPr>
            <p:nvPr/>
          </p:nvSpPr>
          <p:spPr bwMode="auto">
            <a:xfrm>
              <a:off x="11127504" y="6144134"/>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154" name="Frame 5">
              <a:extLst>
                <a:ext uri="{FF2B5EF4-FFF2-40B4-BE49-F238E27FC236}">
                  <a16:creationId xmlns:a16="http://schemas.microsoft.com/office/drawing/2014/main" id="{EE8631A6-7CBE-4A31-9634-36879FC80314}"/>
                </a:ext>
              </a:extLst>
            </p:cNvPr>
            <p:cNvSpPr>
              <a:spLocks noChangeAspect="1"/>
            </p:cNvSpPr>
            <p:nvPr/>
          </p:nvSpPr>
          <p:spPr bwMode="auto">
            <a:xfrm>
              <a:off x="11429760" y="6144134"/>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grpSp>
      <p:sp>
        <p:nvSpPr>
          <p:cNvPr id="155" name="Left Brace 154">
            <a:extLst>
              <a:ext uri="{FF2B5EF4-FFF2-40B4-BE49-F238E27FC236}">
                <a16:creationId xmlns:a16="http://schemas.microsoft.com/office/drawing/2014/main" id="{D5834322-A40F-48E4-A060-34FEE4B308CF}"/>
              </a:ext>
            </a:extLst>
          </p:cNvPr>
          <p:cNvSpPr/>
          <p:nvPr/>
        </p:nvSpPr>
        <p:spPr>
          <a:xfrm>
            <a:off x="9679734" y="2094464"/>
            <a:ext cx="270851" cy="4323423"/>
          </a:xfrm>
          <a:prstGeom prst="leftBrace">
            <a:avLst/>
          </a:prstGeom>
          <a:ln>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defTabSz="913505" eaLnBrk="0" fontAlgn="base" hangingPunct="0">
              <a:spcBef>
                <a:spcPct val="0"/>
              </a:spcBef>
              <a:spcAft>
                <a:spcPct val="0"/>
              </a:spcAft>
            </a:pPr>
            <a:endParaRPr lang="sv-SE" sz="1765">
              <a:solidFill>
                <a:prstClr val="white"/>
              </a:solidFill>
              <a:latin typeface="Segoe UI"/>
            </a:endParaRPr>
          </a:p>
        </p:txBody>
      </p:sp>
      <p:cxnSp>
        <p:nvCxnSpPr>
          <p:cNvPr id="157" name="Connector: Elbow 156">
            <a:extLst>
              <a:ext uri="{FF2B5EF4-FFF2-40B4-BE49-F238E27FC236}">
                <a16:creationId xmlns:a16="http://schemas.microsoft.com/office/drawing/2014/main" id="{797F55BF-D02D-4497-BDA4-2378365F5B6B}"/>
              </a:ext>
            </a:extLst>
          </p:cNvPr>
          <p:cNvCxnSpPr>
            <a:cxnSpLocks/>
            <a:stCxn id="155" idx="1"/>
          </p:cNvCxnSpPr>
          <p:nvPr/>
        </p:nvCxnSpPr>
        <p:spPr>
          <a:xfrm rot="10800000">
            <a:off x="7350992" y="3026895"/>
            <a:ext cx="2328743" cy="1229280"/>
          </a:xfrm>
          <a:prstGeom prst="bentConnector3">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161" name="Connector: Elbow 160">
            <a:extLst>
              <a:ext uri="{FF2B5EF4-FFF2-40B4-BE49-F238E27FC236}">
                <a16:creationId xmlns:a16="http://schemas.microsoft.com/office/drawing/2014/main" id="{8767D011-E66A-4D31-8524-D95842C510A9}"/>
              </a:ext>
            </a:extLst>
          </p:cNvPr>
          <p:cNvCxnSpPr>
            <a:cxnSpLocks/>
            <a:stCxn id="11" idx="3"/>
          </p:cNvCxnSpPr>
          <p:nvPr/>
        </p:nvCxnSpPr>
        <p:spPr>
          <a:xfrm flipV="1">
            <a:off x="7244807" y="2891151"/>
            <a:ext cx="2751183" cy="2712505"/>
          </a:xfrm>
          <a:prstGeom prst="bentConnector3">
            <a:avLst>
              <a:gd name="adj1" fmla="val 50000"/>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165" name="TextBox 164">
            <a:extLst>
              <a:ext uri="{FF2B5EF4-FFF2-40B4-BE49-F238E27FC236}">
                <a16:creationId xmlns:a16="http://schemas.microsoft.com/office/drawing/2014/main" id="{AEA6F104-9257-43B4-AAE4-EF3C496B44C2}"/>
              </a:ext>
            </a:extLst>
          </p:cNvPr>
          <p:cNvSpPr txBox="1"/>
          <p:nvPr/>
        </p:nvSpPr>
        <p:spPr>
          <a:xfrm>
            <a:off x="9771204" y="1609887"/>
            <a:ext cx="1374112" cy="615522"/>
          </a:xfrm>
          <a:prstGeom prst="rect">
            <a:avLst/>
          </a:prstGeom>
          <a:noFill/>
        </p:spPr>
        <p:txBody>
          <a:bodyPr wrap="none" lIns="179285" tIns="143428" rIns="179285" bIns="143428" rtlCol="0">
            <a:spAutoFit/>
          </a:bodyPr>
          <a:lstStyle/>
          <a:p>
            <a:pPr defTabSz="913505" eaLnBrk="0" fontAlgn="base" hangingPunct="0">
              <a:lnSpc>
                <a:spcPct val="90000"/>
              </a:lnSpc>
              <a:spcBef>
                <a:spcPct val="0"/>
              </a:spcBef>
              <a:spcAft>
                <a:spcPts val="588"/>
              </a:spcAft>
            </a:pPr>
            <a:r>
              <a:rPr lang="sv-SE" sz="2353" dirty="0" err="1">
                <a:gradFill>
                  <a:gsLst>
                    <a:gs pos="2917">
                      <a:prstClr val="white"/>
                    </a:gs>
                    <a:gs pos="30000">
                      <a:prstClr val="white"/>
                    </a:gs>
                  </a:gsLst>
                  <a:lin ang="5400000" scaled="0"/>
                </a:gradFill>
                <a:latin typeface="Segoe UI" panose="020B0502040204020203" pitchFamily="34" charset="0"/>
                <a:ea typeface="MS PGothic" panose="020B0600070205080204" pitchFamily="34" charset="-128"/>
              </a:rPr>
              <a:t>Devices</a:t>
            </a:r>
            <a:endParaRPr lang="sv-SE" sz="2353" dirty="0">
              <a:gradFill>
                <a:gsLst>
                  <a:gs pos="2917">
                    <a:prstClr val="white"/>
                  </a:gs>
                  <a:gs pos="30000">
                    <a:prstClr val="white"/>
                  </a:gs>
                </a:gsLst>
                <a:lin ang="5400000" scaled="0"/>
              </a:gradFill>
              <a:latin typeface="Segoe UI" panose="020B0502040204020203" pitchFamily="34" charset="0"/>
              <a:ea typeface="MS PGothic" panose="020B0600070205080204" pitchFamily="34" charset="-128"/>
            </a:endParaRPr>
          </a:p>
        </p:txBody>
      </p:sp>
      <p:grpSp>
        <p:nvGrpSpPr>
          <p:cNvPr id="108" name="Group 107">
            <a:extLst>
              <a:ext uri="{FF2B5EF4-FFF2-40B4-BE49-F238E27FC236}">
                <a16:creationId xmlns:a16="http://schemas.microsoft.com/office/drawing/2014/main" id="{DBA5FED8-1CC3-4BB6-B752-B07AFFBBF488}"/>
              </a:ext>
            </a:extLst>
          </p:cNvPr>
          <p:cNvGrpSpPr/>
          <p:nvPr/>
        </p:nvGrpSpPr>
        <p:grpSpPr>
          <a:xfrm>
            <a:off x="9950586" y="2108328"/>
            <a:ext cx="1951703" cy="4212343"/>
            <a:chOff x="10150115" y="2150107"/>
            <a:chExt cx="1990839" cy="4296809"/>
          </a:xfrm>
        </p:grpSpPr>
        <p:sp>
          <p:nvSpPr>
            <p:cNvPr id="112" name="Rectangle 111">
              <a:extLst>
                <a:ext uri="{FF2B5EF4-FFF2-40B4-BE49-F238E27FC236}">
                  <a16:creationId xmlns:a16="http://schemas.microsoft.com/office/drawing/2014/main" id="{76CC2538-ED8F-4F73-8E67-F99ED4FFF6A9}"/>
                </a:ext>
              </a:extLst>
            </p:cNvPr>
            <p:cNvSpPr/>
            <p:nvPr/>
          </p:nvSpPr>
          <p:spPr bwMode="auto">
            <a:xfrm>
              <a:off x="10150115" y="2150107"/>
              <a:ext cx="1645902" cy="659452"/>
            </a:xfrm>
            <a:prstGeom prst="rect">
              <a:avLst/>
            </a:prstGeom>
            <a:solidFill>
              <a:schemeClr val="accent1">
                <a:alpha val="72000"/>
              </a:schemeClr>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45720" rIns="0" bIns="45720" numCol="1" rtlCol="0" anchor="ctr" anchorCtr="0" compatLnSpc="1">
              <a:prstTxWarp prst="textNoShape">
                <a:avLst/>
              </a:prstTxWarp>
            </a:bodyPr>
            <a:lstStyle/>
            <a:p>
              <a:pPr algn="ctr" defTabSz="914102" eaLnBrk="0" fontAlgn="base" hangingPunct="0">
                <a:spcBef>
                  <a:spcPct val="0"/>
                </a:spcBef>
                <a:spcAft>
                  <a:spcPct val="0"/>
                </a:spcAft>
              </a:pPr>
              <a:endParaRPr lang="sv-SE" sz="1961" dirty="0">
                <a:gradFill>
                  <a:gsLst>
                    <a:gs pos="5417">
                      <a:srgbClr val="B9D80A"/>
                    </a:gs>
                    <a:gs pos="100000">
                      <a:srgbClr val="B9D80A"/>
                    </a:gs>
                  </a:gsLst>
                  <a:lin ang="5400000" scaled="0"/>
                </a:gradFill>
                <a:latin typeface="Segoe UI"/>
              </a:endParaRPr>
            </a:p>
          </p:txBody>
        </p:sp>
        <p:sp>
          <p:nvSpPr>
            <p:cNvPr id="114" name="Rectangle 113">
              <a:extLst>
                <a:ext uri="{FF2B5EF4-FFF2-40B4-BE49-F238E27FC236}">
                  <a16:creationId xmlns:a16="http://schemas.microsoft.com/office/drawing/2014/main" id="{086C055E-4106-4AC6-B3ED-9143727597B9}"/>
                </a:ext>
              </a:extLst>
            </p:cNvPr>
            <p:cNvSpPr/>
            <p:nvPr/>
          </p:nvSpPr>
          <p:spPr bwMode="auto">
            <a:xfrm>
              <a:off x="10495052" y="2796254"/>
              <a:ext cx="1645902" cy="329211"/>
            </a:xfrm>
            <a:prstGeom prst="rect">
              <a:avLst/>
            </a:prstGeom>
            <a:solidFill>
              <a:schemeClr val="accent1">
                <a:alpha val="72000"/>
              </a:schemeClr>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45720" rIns="0" bIns="45720" numCol="1" rtlCol="0" anchor="ctr" anchorCtr="0" compatLnSpc="1">
              <a:prstTxWarp prst="textNoShape">
                <a:avLst/>
              </a:prstTxWarp>
            </a:bodyPr>
            <a:lstStyle/>
            <a:p>
              <a:pPr algn="ctr" defTabSz="914102" eaLnBrk="0" fontAlgn="base" hangingPunct="0">
                <a:spcBef>
                  <a:spcPct val="0"/>
                </a:spcBef>
                <a:spcAft>
                  <a:spcPct val="0"/>
                </a:spcAft>
              </a:pPr>
              <a:endParaRPr lang="sv-SE" sz="1961" dirty="0">
                <a:gradFill>
                  <a:gsLst>
                    <a:gs pos="5417">
                      <a:srgbClr val="B9D80A"/>
                    </a:gs>
                    <a:gs pos="100000">
                      <a:srgbClr val="B9D80A"/>
                    </a:gs>
                  </a:gsLst>
                  <a:lin ang="5400000" scaled="0"/>
                </a:gradFill>
                <a:latin typeface="Segoe UI"/>
              </a:endParaRPr>
            </a:p>
          </p:txBody>
        </p:sp>
        <p:sp>
          <p:nvSpPr>
            <p:cNvPr id="117" name="Rectangle 116">
              <a:extLst>
                <a:ext uri="{FF2B5EF4-FFF2-40B4-BE49-F238E27FC236}">
                  <a16:creationId xmlns:a16="http://schemas.microsoft.com/office/drawing/2014/main" id="{31C33E8A-F5B5-4B25-BA3D-9786D8D31F10}"/>
                </a:ext>
              </a:extLst>
            </p:cNvPr>
            <p:cNvSpPr/>
            <p:nvPr/>
          </p:nvSpPr>
          <p:spPr bwMode="auto">
            <a:xfrm>
              <a:off x="10192797" y="3098521"/>
              <a:ext cx="1645902" cy="3348395"/>
            </a:xfrm>
            <a:prstGeom prst="rect">
              <a:avLst/>
            </a:prstGeom>
            <a:solidFill>
              <a:schemeClr val="accent1">
                <a:alpha val="72000"/>
              </a:schemeClr>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45720" rIns="0" bIns="45720" numCol="1" rtlCol="0" anchor="ctr" anchorCtr="0" compatLnSpc="1">
              <a:prstTxWarp prst="textNoShape">
                <a:avLst/>
              </a:prstTxWarp>
            </a:bodyPr>
            <a:lstStyle/>
            <a:p>
              <a:pPr algn="ctr" defTabSz="914102" eaLnBrk="0" fontAlgn="base" hangingPunct="0">
                <a:spcBef>
                  <a:spcPct val="0"/>
                </a:spcBef>
                <a:spcAft>
                  <a:spcPct val="0"/>
                </a:spcAft>
              </a:pPr>
              <a:endParaRPr lang="sv-SE" sz="1961" dirty="0">
                <a:gradFill>
                  <a:gsLst>
                    <a:gs pos="5417">
                      <a:srgbClr val="B9D80A"/>
                    </a:gs>
                    <a:gs pos="100000">
                      <a:srgbClr val="B9D80A"/>
                    </a:gs>
                  </a:gsLst>
                  <a:lin ang="5400000" scaled="0"/>
                </a:gradFill>
                <a:latin typeface="Segoe UI"/>
              </a:endParaRPr>
            </a:p>
          </p:txBody>
        </p:sp>
      </p:grpSp>
      <p:grpSp>
        <p:nvGrpSpPr>
          <p:cNvPr id="3" name="Group 2">
            <a:extLst>
              <a:ext uri="{FF2B5EF4-FFF2-40B4-BE49-F238E27FC236}">
                <a16:creationId xmlns:a16="http://schemas.microsoft.com/office/drawing/2014/main" id="{23267F3C-92F8-46E9-893A-B4A0957C602E}"/>
              </a:ext>
            </a:extLst>
          </p:cNvPr>
          <p:cNvGrpSpPr/>
          <p:nvPr/>
        </p:nvGrpSpPr>
        <p:grpSpPr>
          <a:xfrm>
            <a:off x="249795" y="4174482"/>
            <a:ext cx="4504608" cy="2454953"/>
            <a:chOff x="249795" y="4174482"/>
            <a:chExt cx="4504608" cy="2454953"/>
          </a:xfrm>
        </p:grpSpPr>
        <p:pic>
          <p:nvPicPr>
            <p:cNvPr id="13" name="Picture 12">
              <a:extLst>
                <a:ext uri="{FF2B5EF4-FFF2-40B4-BE49-F238E27FC236}">
                  <a16:creationId xmlns:a16="http://schemas.microsoft.com/office/drawing/2014/main" id="{F17EB0D7-1801-449A-8773-1A8B6D06A1D0}"/>
                </a:ext>
              </a:extLst>
            </p:cNvPr>
            <p:cNvPicPr>
              <a:picLocks noChangeAspect="1"/>
            </p:cNvPicPr>
            <p:nvPr/>
          </p:nvPicPr>
          <p:blipFill>
            <a:blip r:embed="rId9"/>
            <a:stretch>
              <a:fillRect/>
            </a:stretch>
          </p:blipFill>
          <p:spPr>
            <a:xfrm>
              <a:off x="703959" y="5055087"/>
              <a:ext cx="810704" cy="810704"/>
            </a:xfrm>
            <a:prstGeom prst="rect">
              <a:avLst/>
            </a:prstGeom>
          </p:spPr>
        </p:pic>
        <p:pic>
          <p:nvPicPr>
            <p:cNvPr id="21" name="Picture 20">
              <a:extLst>
                <a:ext uri="{FF2B5EF4-FFF2-40B4-BE49-F238E27FC236}">
                  <a16:creationId xmlns:a16="http://schemas.microsoft.com/office/drawing/2014/main" id="{313F44B8-A846-45E4-89A7-2AAFD9E9DFC9}"/>
                </a:ext>
              </a:extLst>
            </p:cNvPr>
            <p:cNvPicPr>
              <a:picLocks noChangeAspect="1"/>
            </p:cNvPicPr>
            <p:nvPr/>
          </p:nvPicPr>
          <p:blipFill>
            <a:blip r:embed="rId10"/>
            <a:stretch>
              <a:fillRect/>
            </a:stretch>
          </p:blipFill>
          <p:spPr>
            <a:xfrm>
              <a:off x="3737306" y="5146274"/>
              <a:ext cx="682126" cy="682126"/>
            </a:xfrm>
            <a:prstGeom prst="rect">
              <a:avLst/>
            </a:prstGeom>
          </p:spPr>
        </p:pic>
        <p:sp>
          <p:nvSpPr>
            <p:cNvPr id="105" name="TextBox 104">
              <a:extLst>
                <a:ext uri="{FF2B5EF4-FFF2-40B4-BE49-F238E27FC236}">
                  <a16:creationId xmlns:a16="http://schemas.microsoft.com/office/drawing/2014/main" id="{479E2570-A9E6-459D-858C-83CF9EC1101C}"/>
                </a:ext>
              </a:extLst>
            </p:cNvPr>
            <p:cNvSpPr txBox="1"/>
            <p:nvPr/>
          </p:nvSpPr>
          <p:spPr>
            <a:xfrm>
              <a:off x="406723" y="5850981"/>
              <a:ext cx="1405174" cy="778454"/>
            </a:xfrm>
            <a:prstGeom prst="rect">
              <a:avLst/>
            </a:prstGeom>
            <a:noFill/>
          </p:spPr>
          <p:txBody>
            <a:bodyPr wrap="square" lIns="179285" tIns="143428" rIns="179285" bIns="143428" rtlCol="0">
              <a:spAutoFit/>
            </a:bodyPr>
            <a:lstStyle/>
            <a:p>
              <a:pPr algn="ctr" defTabSz="913505" eaLnBrk="0" fontAlgn="base" hangingPunct="0">
                <a:lnSpc>
                  <a:spcPct val="90000"/>
                </a:lnSpc>
                <a:spcBef>
                  <a:spcPct val="0"/>
                </a:spcBef>
                <a:spcAft>
                  <a:spcPts val="588"/>
                </a:spcAft>
              </a:pPr>
              <a:r>
                <a:rPr lang="en-US" sz="1765" dirty="0">
                  <a:gradFill>
                    <a:gsLst>
                      <a:gs pos="2917">
                        <a:prstClr val="white"/>
                      </a:gs>
                      <a:gs pos="30000">
                        <a:prstClr val="white"/>
                      </a:gs>
                    </a:gsLst>
                    <a:lin ang="5400000" scaled="0"/>
                  </a:gradFill>
                  <a:latin typeface="Segoe UI" panose="020B0502040204020203" pitchFamily="34" charset="0"/>
                  <a:ea typeface="MS PGothic" panose="020B0600070205080204" pitchFamily="34" charset="-128"/>
                </a:rPr>
                <a:t>Function App</a:t>
              </a:r>
            </a:p>
          </p:txBody>
        </p:sp>
        <p:sp>
          <p:nvSpPr>
            <p:cNvPr id="106" name="TextBox 105">
              <a:extLst>
                <a:ext uri="{FF2B5EF4-FFF2-40B4-BE49-F238E27FC236}">
                  <a16:creationId xmlns:a16="http://schemas.microsoft.com/office/drawing/2014/main" id="{0F6EDC7D-4A15-485F-B8FB-69F719AE3431}"/>
                </a:ext>
              </a:extLst>
            </p:cNvPr>
            <p:cNvSpPr txBox="1"/>
            <p:nvPr/>
          </p:nvSpPr>
          <p:spPr>
            <a:xfrm>
              <a:off x="1812255" y="5870286"/>
              <a:ext cx="1405174" cy="534056"/>
            </a:xfrm>
            <a:prstGeom prst="rect">
              <a:avLst/>
            </a:prstGeom>
            <a:noFill/>
          </p:spPr>
          <p:txBody>
            <a:bodyPr wrap="square" lIns="179285" tIns="143428" rIns="179285" bIns="143428" rtlCol="0">
              <a:spAutoFit/>
            </a:bodyPr>
            <a:lstStyle/>
            <a:p>
              <a:pPr algn="ctr" defTabSz="913505" eaLnBrk="0" fontAlgn="base" hangingPunct="0">
                <a:lnSpc>
                  <a:spcPct val="90000"/>
                </a:lnSpc>
                <a:spcBef>
                  <a:spcPct val="0"/>
                </a:spcBef>
                <a:spcAft>
                  <a:spcPts val="588"/>
                </a:spcAft>
              </a:pPr>
              <a:r>
                <a:rPr lang="en-US" sz="1765" dirty="0">
                  <a:gradFill>
                    <a:gsLst>
                      <a:gs pos="2917">
                        <a:prstClr val="white"/>
                      </a:gs>
                      <a:gs pos="30000">
                        <a:prstClr val="white"/>
                      </a:gs>
                    </a:gsLst>
                    <a:lin ang="5400000" scaled="0"/>
                  </a:gradFill>
                  <a:latin typeface="Segoe UI" panose="020B0502040204020203" pitchFamily="34" charset="0"/>
                  <a:ea typeface="MS PGothic" panose="020B0600070205080204" pitchFamily="34" charset="-128"/>
                </a:rPr>
                <a:t>Logic App</a:t>
              </a:r>
            </a:p>
          </p:txBody>
        </p:sp>
        <p:sp>
          <p:nvSpPr>
            <p:cNvPr id="107" name="TextBox 106">
              <a:extLst>
                <a:ext uri="{FF2B5EF4-FFF2-40B4-BE49-F238E27FC236}">
                  <a16:creationId xmlns:a16="http://schemas.microsoft.com/office/drawing/2014/main" id="{BC8CF418-A6E5-4536-8D36-5F23DA10C5FE}"/>
                </a:ext>
              </a:extLst>
            </p:cNvPr>
            <p:cNvSpPr txBox="1"/>
            <p:nvPr/>
          </p:nvSpPr>
          <p:spPr>
            <a:xfrm>
              <a:off x="3349229" y="5865791"/>
              <a:ext cx="1405174" cy="534056"/>
            </a:xfrm>
            <a:prstGeom prst="rect">
              <a:avLst/>
            </a:prstGeom>
            <a:noFill/>
          </p:spPr>
          <p:txBody>
            <a:bodyPr wrap="square" lIns="179285" tIns="143428" rIns="179285" bIns="143428" rtlCol="0">
              <a:spAutoFit/>
            </a:bodyPr>
            <a:lstStyle/>
            <a:p>
              <a:pPr algn="ctr" defTabSz="913505" eaLnBrk="0" fontAlgn="base" hangingPunct="0">
                <a:lnSpc>
                  <a:spcPct val="90000"/>
                </a:lnSpc>
                <a:spcBef>
                  <a:spcPct val="0"/>
                </a:spcBef>
                <a:spcAft>
                  <a:spcPts val="588"/>
                </a:spcAft>
              </a:pPr>
              <a:r>
                <a:rPr lang="en-US" sz="1765" dirty="0">
                  <a:gradFill>
                    <a:gsLst>
                      <a:gs pos="2917">
                        <a:prstClr val="white"/>
                      </a:gs>
                      <a:gs pos="30000">
                        <a:prstClr val="white"/>
                      </a:gs>
                    </a:gsLst>
                    <a:lin ang="5400000" scaled="0"/>
                  </a:gradFill>
                  <a:latin typeface="Segoe UI" panose="020B0502040204020203" pitchFamily="34" charset="0"/>
                  <a:ea typeface="MS PGothic" panose="020B0600070205080204" pitchFamily="34" charset="-128"/>
                </a:rPr>
                <a:t>Custom</a:t>
              </a:r>
            </a:p>
          </p:txBody>
        </p:sp>
        <p:sp>
          <p:nvSpPr>
            <p:cNvPr id="111" name="TextBox 110">
              <a:extLst>
                <a:ext uri="{FF2B5EF4-FFF2-40B4-BE49-F238E27FC236}">
                  <a16:creationId xmlns:a16="http://schemas.microsoft.com/office/drawing/2014/main" id="{26BB19CF-F1E3-4D90-9C32-07422FAEDA2D}"/>
                </a:ext>
              </a:extLst>
            </p:cNvPr>
            <p:cNvSpPr txBox="1"/>
            <p:nvPr/>
          </p:nvSpPr>
          <p:spPr>
            <a:xfrm>
              <a:off x="249795" y="4174482"/>
              <a:ext cx="1798415" cy="615521"/>
            </a:xfrm>
            <a:prstGeom prst="rect">
              <a:avLst/>
            </a:prstGeom>
            <a:noFill/>
          </p:spPr>
          <p:txBody>
            <a:bodyPr wrap="none" lIns="179285" tIns="143428" rIns="179285" bIns="143428" rtlCol="0">
              <a:spAutoFit/>
            </a:bodyPr>
            <a:lstStyle/>
            <a:p>
              <a:pPr defTabSz="913505" eaLnBrk="0" fontAlgn="base" hangingPunct="0">
                <a:lnSpc>
                  <a:spcPct val="90000"/>
                </a:lnSpc>
                <a:spcBef>
                  <a:spcPct val="0"/>
                </a:spcBef>
                <a:spcAft>
                  <a:spcPts val="588"/>
                </a:spcAft>
              </a:pPr>
              <a:r>
                <a:rPr lang="sv-SE" sz="2353" dirty="0" err="1">
                  <a:gradFill>
                    <a:gsLst>
                      <a:gs pos="2917">
                        <a:prstClr val="white"/>
                      </a:gs>
                      <a:gs pos="30000">
                        <a:prstClr val="white"/>
                      </a:gs>
                    </a:gsLst>
                    <a:lin ang="5400000" scaled="0"/>
                  </a:gradFill>
                  <a:latin typeface="Segoe UI" panose="020B0502040204020203" pitchFamily="34" charset="0"/>
                  <a:ea typeface="MS PGothic" panose="020B0600070205080204" pitchFamily="34" charset="-128"/>
                </a:rPr>
                <a:t>Messaging</a:t>
              </a:r>
              <a:endParaRPr lang="sv-SE" sz="2353" dirty="0">
                <a:gradFill>
                  <a:gsLst>
                    <a:gs pos="2917">
                      <a:prstClr val="white"/>
                    </a:gs>
                    <a:gs pos="30000">
                      <a:prstClr val="white"/>
                    </a:gs>
                  </a:gsLst>
                  <a:lin ang="5400000" scaled="0"/>
                </a:gradFill>
                <a:latin typeface="Segoe UI" panose="020B0502040204020203" pitchFamily="34" charset="0"/>
                <a:ea typeface="MS PGothic" panose="020B0600070205080204" pitchFamily="34" charset="-128"/>
              </a:endParaRPr>
            </a:p>
          </p:txBody>
        </p:sp>
        <p:pic>
          <p:nvPicPr>
            <p:cNvPr id="156" name="Picture 155">
              <a:extLst>
                <a:ext uri="{FF2B5EF4-FFF2-40B4-BE49-F238E27FC236}">
                  <a16:creationId xmlns:a16="http://schemas.microsoft.com/office/drawing/2014/main" id="{84A5CDBE-B507-49AB-819D-0C1CAF4A012C}"/>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2095636" y="5042675"/>
              <a:ext cx="835527" cy="835527"/>
            </a:xfrm>
            <a:prstGeom prst="rect">
              <a:avLst/>
            </a:prstGeom>
          </p:spPr>
        </p:pic>
      </p:grpSp>
    </p:spTree>
    <p:extLst>
      <p:ext uri="{BB962C8B-B14F-4D97-AF65-F5344CB8AC3E}">
        <p14:creationId xmlns:p14="http://schemas.microsoft.com/office/powerpoint/2010/main" val="99121868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115"/>
                                        </p:tgtEl>
                                      </p:cBhvr>
                                    </p:animEffect>
                                    <p:set>
                                      <p:cBhvr>
                                        <p:cTn id="7" dur="1" fill="hold">
                                          <p:stCondLst>
                                            <p:cond delay="499"/>
                                          </p:stCondLst>
                                        </p:cTn>
                                        <p:tgtEl>
                                          <p:spTgt spid="115"/>
                                        </p:tgtEl>
                                        <p:attrNameLst>
                                          <p:attrName>style.visibility</p:attrName>
                                        </p:attrNameLst>
                                      </p:cBhvr>
                                      <p:to>
                                        <p:strVal val="hidden"/>
                                      </p:to>
                                    </p:se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09"/>
                                        </p:tgtEl>
                                        <p:attrNameLst>
                                          <p:attrName>style.visibility</p:attrName>
                                        </p:attrNameLst>
                                      </p:cBhvr>
                                      <p:to>
                                        <p:strVal val="visible"/>
                                      </p:to>
                                    </p:set>
                                    <p:animEffect transition="in" filter="fade">
                                      <p:cBhvr>
                                        <p:cTn id="11" dur="500"/>
                                        <p:tgtEl>
                                          <p:spTgt spid="109"/>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55"/>
                                        </p:tgtEl>
                                        <p:attrNameLst>
                                          <p:attrName>style.visibility</p:attrName>
                                        </p:attrNameLst>
                                      </p:cBhvr>
                                      <p:to>
                                        <p:strVal val="visible"/>
                                      </p:to>
                                    </p:set>
                                    <p:animEffect transition="in" filter="fade">
                                      <p:cBhvr>
                                        <p:cTn id="15" dur="500"/>
                                        <p:tgtEl>
                                          <p:spTgt spid="155"/>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157"/>
                                        </p:tgtEl>
                                        <p:attrNameLst>
                                          <p:attrName>style.visibility</p:attrName>
                                        </p:attrNameLst>
                                      </p:cBhvr>
                                      <p:to>
                                        <p:strVal val="visible"/>
                                      </p:to>
                                    </p:set>
                                    <p:animEffect transition="in" filter="fade">
                                      <p:cBhvr>
                                        <p:cTn id="19" dur="500"/>
                                        <p:tgtEl>
                                          <p:spTgt spid="157"/>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fade">
                                      <p:cBhvr>
                                        <p:cTn id="23" dur="500"/>
                                        <p:tgtEl>
                                          <p:spTgt spid="8"/>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1" fill="hold" grpId="0" nodeType="clickEffect">
                                  <p:stCondLst>
                                    <p:cond delay="0"/>
                                  </p:stCondLst>
                                  <p:childTnLst>
                                    <p:set>
                                      <p:cBhvr>
                                        <p:cTn id="27" dur="1" fill="hold">
                                          <p:stCondLst>
                                            <p:cond delay="0"/>
                                          </p:stCondLst>
                                        </p:cTn>
                                        <p:tgtEl>
                                          <p:spTgt spid="119"/>
                                        </p:tgtEl>
                                        <p:attrNameLst>
                                          <p:attrName>style.visibility</p:attrName>
                                        </p:attrNameLst>
                                      </p:cBhvr>
                                      <p:to>
                                        <p:strVal val="visible"/>
                                      </p:to>
                                    </p:set>
                                    <p:animEffect transition="in" filter="wipe(up)">
                                      <p:cBhvr>
                                        <p:cTn id="28" dur="500"/>
                                        <p:tgtEl>
                                          <p:spTgt spid="119"/>
                                        </p:tgtEl>
                                      </p:cBhvr>
                                    </p:animEffect>
                                  </p:childTnLst>
                                </p:cTn>
                              </p:par>
                            </p:childTnLst>
                          </p:cTn>
                        </p:par>
                        <p:par>
                          <p:cTn id="29" fill="hold">
                            <p:stCondLst>
                              <p:cond delay="500"/>
                            </p:stCondLst>
                            <p:childTnLst>
                              <p:par>
                                <p:cTn id="30" presetID="10" presetClass="entr" presetSubtype="0" fill="hold" nodeType="after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fade">
                                      <p:cBhvr>
                                        <p:cTn id="32" dur="500"/>
                                        <p:tgtEl>
                                          <p:spTgt spid="4"/>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fade">
                                      <p:cBhvr>
                                        <p:cTn id="37" dur="500"/>
                                        <p:tgtEl>
                                          <p:spTgt spid="5"/>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grpId="1" nodeType="clickEffect">
                                  <p:stCondLst>
                                    <p:cond delay="0"/>
                                  </p:stCondLst>
                                  <p:childTnLst>
                                    <p:animEffect transition="out" filter="fade">
                                      <p:cBhvr>
                                        <p:cTn id="41" dur="500"/>
                                        <p:tgtEl>
                                          <p:spTgt spid="155"/>
                                        </p:tgtEl>
                                      </p:cBhvr>
                                    </p:animEffect>
                                    <p:set>
                                      <p:cBhvr>
                                        <p:cTn id="42" dur="1" fill="hold">
                                          <p:stCondLst>
                                            <p:cond delay="499"/>
                                          </p:stCondLst>
                                        </p:cTn>
                                        <p:tgtEl>
                                          <p:spTgt spid="155"/>
                                        </p:tgtEl>
                                        <p:attrNameLst>
                                          <p:attrName>style.visibility</p:attrName>
                                        </p:attrNameLst>
                                      </p:cBhvr>
                                      <p:to>
                                        <p:strVal val="hidden"/>
                                      </p:to>
                                    </p:set>
                                  </p:childTnLst>
                                </p:cTn>
                              </p:par>
                              <p:par>
                                <p:cTn id="43" presetID="10" presetClass="exit" presetSubtype="0" fill="hold" nodeType="withEffect">
                                  <p:stCondLst>
                                    <p:cond delay="0"/>
                                  </p:stCondLst>
                                  <p:childTnLst>
                                    <p:animEffect transition="out" filter="fade">
                                      <p:cBhvr>
                                        <p:cTn id="44" dur="500"/>
                                        <p:tgtEl>
                                          <p:spTgt spid="157"/>
                                        </p:tgtEl>
                                      </p:cBhvr>
                                    </p:animEffect>
                                    <p:set>
                                      <p:cBhvr>
                                        <p:cTn id="45" dur="1" fill="hold">
                                          <p:stCondLst>
                                            <p:cond delay="499"/>
                                          </p:stCondLst>
                                        </p:cTn>
                                        <p:tgtEl>
                                          <p:spTgt spid="157"/>
                                        </p:tgtEl>
                                        <p:attrNameLst>
                                          <p:attrName>style.visibility</p:attrName>
                                        </p:attrNameLst>
                                      </p:cBhvr>
                                      <p:to>
                                        <p:strVal val="hidden"/>
                                      </p:to>
                                    </p:set>
                                  </p:childTnLst>
                                </p:cTn>
                              </p:par>
                              <p:par>
                                <p:cTn id="46" presetID="10" presetClass="exit" presetSubtype="0" fill="hold" grpId="1" nodeType="withEffect">
                                  <p:stCondLst>
                                    <p:cond delay="0"/>
                                  </p:stCondLst>
                                  <p:childTnLst>
                                    <p:animEffect transition="out" filter="fade">
                                      <p:cBhvr>
                                        <p:cTn id="47" dur="500"/>
                                        <p:tgtEl>
                                          <p:spTgt spid="119"/>
                                        </p:tgtEl>
                                      </p:cBhvr>
                                    </p:animEffect>
                                    <p:set>
                                      <p:cBhvr>
                                        <p:cTn id="48" dur="1" fill="hold">
                                          <p:stCondLst>
                                            <p:cond delay="499"/>
                                          </p:stCondLst>
                                        </p:cTn>
                                        <p:tgtEl>
                                          <p:spTgt spid="119"/>
                                        </p:tgtEl>
                                        <p:attrNameLst>
                                          <p:attrName>style.visibility</p:attrName>
                                        </p:attrNameLst>
                                      </p:cBhvr>
                                      <p:to>
                                        <p:strVal val="hidden"/>
                                      </p:to>
                                    </p:set>
                                  </p:childTnLst>
                                </p:cTn>
                              </p:par>
                              <p:par>
                                <p:cTn id="49" presetID="10" presetClass="exit" presetSubtype="0" fill="hold" nodeType="withEffect">
                                  <p:stCondLst>
                                    <p:cond delay="0"/>
                                  </p:stCondLst>
                                  <p:childTnLst>
                                    <p:animEffect transition="out" filter="fade">
                                      <p:cBhvr>
                                        <p:cTn id="50" dur="500"/>
                                        <p:tgtEl>
                                          <p:spTgt spid="4"/>
                                        </p:tgtEl>
                                      </p:cBhvr>
                                    </p:animEffect>
                                    <p:set>
                                      <p:cBhvr>
                                        <p:cTn id="51" dur="1" fill="hold">
                                          <p:stCondLst>
                                            <p:cond delay="499"/>
                                          </p:stCondLst>
                                        </p:cTn>
                                        <p:tgtEl>
                                          <p:spTgt spid="4"/>
                                        </p:tgtEl>
                                        <p:attrNameLst>
                                          <p:attrName>style.visibility</p:attrName>
                                        </p:attrNameLst>
                                      </p:cBhvr>
                                      <p:to>
                                        <p:strVal val="hidden"/>
                                      </p:to>
                                    </p:set>
                                  </p:childTnLst>
                                </p:cTn>
                              </p:par>
                              <p:par>
                                <p:cTn id="52" presetID="10" presetClass="exit" presetSubtype="0" fill="hold" nodeType="withEffect">
                                  <p:stCondLst>
                                    <p:cond delay="0"/>
                                  </p:stCondLst>
                                  <p:childTnLst>
                                    <p:animEffect transition="out" filter="fade">
                                      <p:cBhvr>
                                        <p:cTn id="53" dur="500"/>
                                        <p:tgtEl>
                                          <p:spTgt spid="5"/>
                                        </p:tgtEl>
                                      </p:cBhvr>
                                    </p:animEffect>
                                    <p:set>
                                      <p:cBhvr>
                                        <p:cTn id="54" dur="1" fill="hold">
                                          <p:stCondLst>
                                            <p:cond delay="499"/>
                                          </p:stCondLst>
                                        </p:cTn>
                                        <p:tgtEl>
                                          <p:spTgt spid="5"/>
                                        </p:tgtEl>
                                        <p:attrNameLst>
                                          <p:attrName>style.visibility</p:attrName>
                                        </p:attrNameLst>
                                      </p:cBhvr>
                                      <p:to>
                                        <p:strVal val="hidden"/>
                                      </p:to>
                                    </p:se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nodeType="clickEffect">
                                  <p:stCondLst>
                                    <p:cond delay="0"/>
                                  </p:stCondLst>
                                  <p:childTnLst>
                                    <p:set>
                                      <p:cBhvr>
                                        <p:cTn id="58" dur="1" fill="hold">
                                          <p:stCondLst>
                                            <p:cond delay="0"/>
                                          </p:stCondLst>
                                        </p:cTn>
                                        <p:tgtEl>
                                          <p:spTgt spid="3"/>
                                        </p:tgtEl>
                                        <p:attrNameLst>
                                          <p:attrName>style.visibility</p:attrName>
                                        </p:attrNameLst>
                                      </p:cBhvr>
                                      <p:to>
                                        <p:strVal val="visible"/>
                                      </p:to>
                                    </p:set>
                                    <p:animEffect transition="in" filter="fade">
                                      <p:cBhvr>
                                        <p:cTn id="59" dur="500"/>
                                        <p:tgtEl>
                                          <p:spTgt spid="3"/>
                                        </p:tgtEl>
                                      </p:cBhvr>
                                    </p:animEffect>
                                  </p:childTnLst>
                                </p:cTn>
                              </p:par>
                            </p:childTnLst>
                          </p:cTn>
                        </p:par>
                        <p:par>
                          <p:cTn id="60" fill="hold">
                            <p:stCondLst>
                              <p:cond delay="500"/>
                            </p:stCondLst>
                            <p:childTnLst>
                              <p:par>
                                <p:cTn id="61" presetID="10" presetClass="entr" presetSubtype="0" fill="hold" grpId="0" nodeType="afterEffect">
                                  <p:stCondLst>
                                    <p:cond delay="0"/>
                                  </p:stCondLst>
                                  <p:childTnLst>
                                    <p:set>
                                      <p:cBhvr>
                                        <p:cTn id="62" dur="1" fill="hold">
                                          <p:stCondLst>
                                            <p:cond delay="0"/>
                                          </p:stCondLst>
                                        </p:cTn>
                                        <p:tgtEl>
                                          <p:spTgt spid="101"/>
                                        </p:tgtEl>
                                        <p:attrNameLst>
                                          <p:attrName>style.visibility</p:attrName>
                                        </p:attrNameLst>
                                      </p:cBhvr>
                                      <p:to>
                                        <p:strVal val="visible"/>
                                      </p:to>
                                    </p:set>
                                    <p:animEffect transition="in" filter="fade">
                                      <p:cBhvr>
                                        <p:cTn id="63" dur="500"/>
                                        <p:tgtEl>
                                          <p:spTgt spid="101"/>
                                        </p:tgtEl>
                                      </p:cBhvr>
                                    </p:animEffect>
                                  </p:childTnLst>
                                </p:cTn>
                              </p:par>
                              <p:par>
                                <p:cTn id="64" presetID="10" presetClass="entr" presetSubtype="0" fill="hold" nodeType="withEffect">
                                  <p:stCondLst>
                                    <p:cond delay="0"/>
                                  </p:stCondLst>
                                  <p:childTnLst>
                                    <p:set>
                                      <p:cBhvr>
                                        <p:cTn id="65" dur="1" fill="hold">
                                          <p:stCondLst>
                                            <p:cond delay="0"/>
                                          </p:stCondLst>
                                        </p:cTn>
                                        <p:tgtEl>
                                          <p:spTgt spid="11"/>
                                        </p:tgtEl>
                                        <p:attrNameLst>
                                          <p:attrName>style.visibility</p:attrName>
                                        </p:attrNameLst>
                                      </p:cBhvr>
                                      <p:to>
                                        <p:strVal val="visible"/>
                                      </p:to>
                                    </p:set>
                                    <p:animEffect transition="in" filter="fade">
                                      <p:cBhvr>
                                        <p:cTn id="66" dur="500"/>
                                        <p:tgtEl>
                                          <p:spTgt spid="11"/>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nodeType="clickEffect">
                                  <p:stCondLst>
                                    <p:cond delay="0"/>
                                  </p:stCondLst>
                                  <p:childTnLst>
                                    <p:set>
                                      <p:cBhvr>
                                        <p:cTn id="70" dur="1" fill="hold">
                                          <p:stCondLst>
                                            <p:cond delay="0"/>
                                          </p:stCondLst>
                                        </p:cTn>
                                        <p:tgtEl>
                                          <p:spTgt spid="161"/>
                                        </p:tgtEl>
                                        <p:attrNameLst>
                                          <p:attrName>style.visibility</p:attrName>
                                        </p:attrNameLst>
                                      </p:cBhvr>
                                      <p:to>
                                        <p:strVal val="visible"/>
                                      </p:to>
                                    </p:set>
                                    <p:animEffect transition="in" filter="fade">
                                      <p:cBhvr>
                                        <p:cTn id="71" dur="500"/>
                                        <p:tgtEl>
                                          <p:spTgt spid="161"/>
                                        </p:tgtEl>
                                      </p:cBhvr>
                                    </p:animEffect>
                                  </p:childTnLst>
                                </p:cTn>
                              </p:par>
                              <p:par>
                                <p:cTn id="72" presetID="10" presetClass="entr" presetSubtype="0" fill="hold" nodeType="withEffect">
                                  <p:stCondLst>
                                    <p:cond delay="0"/>
                                  </p:stCondLst>
                                  <p:childTnLst>
                                    <p:set>
                                      <p:cBhvr>
                                        <p:cTn id="73" dur="1" fill="hold">
                                          <p:stCondLst>
                                            <p:cond delay="0"/>
                                          </p:stCondLst>
                                        </p:cTn>
                                        <p:tgtEl>
                                          <p:spTgt spid="108"/>
                                        </p:tgtEl>
                                        <p:attrNameLst>
                                          <p:attrName>style.visibility</p:attrName>
                                        </p:attrNameLst>
                                      </p:cBhvr>
                                      <p:to>
                                        <p:strVal val="visible"/>
                                      </p:to>
                                    </p:set>
                                    <p:animEffect transition="in" filter="fade">
                                      <p:cBhvr>
                                        <p:cTn id="74" dur="500"/>
                                        <p:tgtEl>
                                          <p:spTgt spid="1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 grpId="0" animBg="1"/>
      <p:bldP spid="119" grpId="0" animBg="1"/>
      <p:bldP spid="119" grpId="1" animBg="1"/>
      <p:bldP spid="155" grpId="0" animBg="1"/>
      <p:bldP spid="155"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10381" y="291548"/>
            <a:ext cx="11653523" cy="899537"/>
          </a:xfrm>
        </p:spPr>
        <p:txBody>
          <a:bodyPr/>
          <a:lstStyle/>
          <a:p>
            <a:r>
              <a:rPr lang="sv-SE" sz="4705" dirty="0">
                <a:solidFill>
                  <a:schemeClr val="tx2"/>
                </a:solidFill>
              </a:rPr>
              <a:t>Inside the IoT </a:t>
            </a:r>
            <a:r>
              <a:rPr lang="sv-SE" sz="4705" dirty="0" err="1">
                <a:solidFill>
                  <a:schemeClr val="tx2"/>
                </a:solidFill>
              </a:rPr>
              <a:t>Hub</a:t>
            </a:r>
            <a:endParaRPr lang="en-IN" sz="4705" dirty="0">
              <a:solidFill>
                <a:schemeClr val="tx2"/>
              </a:solidFill>
            </a:endParaRPr>
          </a:p>
        </p:txBody>
      </p:sp>
      <p:sp>
        <p:nvSpPr>
          <p:cNvPr id="110" name="TextBox 109">
            <a:extLst>
              <a:ext uri="{FF2B5EF4-FFF2-40B4-BE49-F238E27FC236}">
                <a16:creationId xmlns:a16="http://schemas.microsoft.com/office/drawing/2014/main" id="{2AAF9087-772F-497D-82A5-5DB9379CEED0}"/>
              </a:ext>
            </a:extLst>
          </p:cNvPr>
          <p:cNvSpPr txBox="1"/>
          <p:nvPr/>
        </p:nvSpPr>
        <p:spPr>
          <a:xfrm>
            <a:off x="305361" y="1487561"/>
            <a:ext cx="1025681" cy="615522"/>
          </a:xfrm>
          <a:prstGeom prst="rect">
            <a:avLst/>
          </a:prstGeom>
          <a:noFill/>
        </p:spPr>
        <p:txBody>
          <a:bodyPr wrap="none" lIns="179285" tIns="143428" rIns="179285" bIns="143428" rtlCol="0">
            <a:spAutoFit/>
          </a:bodyPr>
          <a:lstStyle/>
          <a:p>
            <a:pPr defTabSz="913505" eaLnBrk="0" fontAlgn="base" hangingPunct="0">
              <a:lnSpc>
                <a:spcPct val="90000"/>
              </a:lnSpc>
              <a:spcBef>
                <a:spcPct val="0"/>
              </a:spcBef>
              <a:spcAft>
                <a:spcPts val="588"/>
              </a:spcAft>
            </a:pPr>
            <a:r>
              <a:rPr lang="sv-SE" sz="2353" dirty="0">
                <a:gradFill>
                  <a:gsLst>
                    <a:gs pos="2917">
                      <a:prstClr val="white"/>
                    </a:gs>
                    <a:gs pos="30000">
                      <a:prstClr val="white"/>
                    </a:gs>
                  </a:gsLst>
                  <a:lin ang="5400000" scaled="0"/>
                </a:gradFill>
                <a:latin typeface="Segoe UI" panose="020B0502040204020203" pitchFamily="34" charset="0"/>
                <a:ea typeface="MS PGothic" panose="020B0600070205080204" pitchFamily="34" charset="-128"/>
              </a:rPr>
              <a:t>State</a:t>
            </a:r>
          </a:p>
        </p:txBody>
      </p:sp>
      <p:sp>
        <p:nvSpPr>
          <p:cNvPr id="113" name="Rectangle: Rounded Corners 112">
            <a:extLst>
              <a:ext uri="{FF2B5EF4-FFF2-40B4-BE49-F238E27FC236}">
                <a16:creationId xmlns:a16="http://schemas.microsoft.com/office/drawing/2014/main" id="{24793451-908E-4F7B-B987-E0401F65600B}"/>
              </a:ext>
            </a:extLst>
          </p:cNvPr>
          <p:cNvSpPr/>
          <p:nvPr/>
        </p:nvSpPr>
        <p:spPr bwMode="auto">
          <a:xfrm>
            <a:off x="5558151" y="1725812"/>
            <a:ext cx="2420321" cy="4840641"/>
          </a:xfrm>
          <a:prstGeom prst="roundRect">
            <a:avLst>
              <a:gd name="adj" fmla="val 1710"/>
            </a:avLst>
          </a:prstGeom>
          <a:noFill/>
          <a:ln>
            <a:solidFill>
              <a:schemeClr val="tx1"/>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45720" rIns="0" bIns="45720" numCol="1" rtlCol="0" anchor="ctr" anchorCtr="0" compatLnSpc="1">
            <a:prstTxWarp prst="textNoShape">
              <a:avLst/>
            </a:prstTxWarp>
          </a:bodyPr>
          <a:lstStyle/>
          <a:p>
            <a:pPr algn="ctr" defTabSz="914102" eaLnBrk="0" fontAlgn="base" hangingPunct="0">
              <a:spcBef>
                <a:spcPct val="0"/>
              </a:spcBef>
              <a:spcAft>
                <a:spcPct val="0"/>
              </a:spcAft>
            </a:pPr>
            <a:endParaRPr lang="sv-SE" sz="1961" dirty="0">
              <a:gradFill>
                <a:gsLst>
                  <a:gs pos="5417">
                    <a:srgbClr val="B9D80A"/>
                  </a:gs>
                  <a:gs pos="100000">
                    <a:srgbClr val="B9D80A"/>
                  </a:gs>
                </a:gsLst>
                <a:lin ang="5400000" scaled="0"/>
              </a:gradFill>
              <a:latin typeface="Segoe UI"/>
            </a:endParaRPr>
          </a:p>
        </p:txBody>
      </p:sp>
      <p:sp>
        <p:nvSpPr>
          <p:cNvPr id="116" name="TextBox 115">
            <a:extLst>
              <a:ext uri="{FF2B5EF4-FFF2-40B4-BE49-F238E27FC236}">
                <a16:creationId xmlns:a16="http://schemas.microsoft.com/office/drawing/2014/main" id="{AFA75872-4689-4DD0-A263-AD18A3A38CEF}"/>
              </a:ext>
            </a:extLst>
          </p:cNvPr>
          <p:cNvSpPr txBox="1"/>
          <p:nvPr/>
        </p:nvSpPr>
        <p:spPr>
          <a:xfrm>
            <a:off x="5558151" y="1677123"/>
            <a:ext cx="1424400" cy="615522"/>
          </a:xfrm>
          <a:prstGeom prst="rect">
            <a:avLst/>
          </a:prstGeom>
          <a:noFill/>
        </p:spPr>
        <p:txBody>
          <a:bodyPr wrap="none" lIns="179285" tIns="143428" rIns="179285" bIns="143428" rtlCol="0">
            <a:spAutoFit/>
          </a:bodyPr>
          <a:lstStyle/>
          <a:p>
            <a:pPr defTabSz="913505" eaLnBrk="0" fontAlgn="base" hangingPunct="0">
              <a:lnSpc>
                <a:spcPct val="90000"/>
              </a:lnSpc>
              <a:spcBef>
                <a:spcPct val="0"/>
              </a:spcBef>
              <a:spcAft>
                <a:spcPts val="588"/>
              </a:spcAft>
            </a:pPr>
            <a:r>
              <a:rPr lang="sv-SE" sz="2353" dirty="0">
                <a:gradFill>
                  <a:gsLst>
                    <a:gs pos="2917">
                      <a:prstClr val="white"/>
                    </a:gs>
                    <a:gs pos="30000">
                      <a:prstClr val="white"/>
                    </a:gs>
                  </a:gsLst>
                  <a:lin ang="5400000" scaled="0"/>
                </a:gradFill>
                <a:latin typeface="Segoe UI" panose="020B0502040204020203" pitchFamily="34" charset="0"/>
                <a:ea typeface="MS PGothic" panose="020B0600070205080204" pitchFamily="34" charset="-128"/>
              </a:rPr>
              <a:t>IoT </a:t>
            </a:r>
            <a:r>
              <a:rPr lang="sv-SE" sz="2353" dirty="0" err="1">
                <a:gradFill>
                  <a:gsLst>
                    <a:gs pos="2917">
                      <a:prstClr val="white"/>
                    </a:gs>
                    <a:gs pos="30000">
                      <a:prstClr val="white"/>
                    </a:gs>
                  </a:gsLst>
                  <a:lin ang="5400000" scaled="0"/>
                </a:gradFill>
                <a:latin typeface="Segoe UI" panose="020B0502040204020203" pitchFamily="34" charset="0"/>
                <a:ea typeface="MS PGothic" panose="020B0600070205080204" pitchFamily="34" charset="-128"/>
              </a:rPr>
              <a:t>Hub</a:t>
            </a:r>
            <a:endParaRPr lang="sv-SE" sz="2353" dirty="0">
              <a:gradFill>
                <a:gsLst>
                  <a:gs pos="2917">
                    <a:prstClr val="white"/>
                  </a:gs>
                  <a:gs pos="30000">
                    <a:prstClr val="white"/>
                  </a:gs>
                </a:gsLst>
                <a:lin ang="5400000" scaled="0"/>
              </a:gradFill>
              <a:latin typeface="Segoe UI" panose="020B0502040204020203" pitchFamily="34" charset="0"/>
              <a:ea typeface="MS PGothic" panose="020B0600070205080204" pitchFamily="34" charset="-128"/>
            </a:endParaRPr>
          </a:p>
        </p:txBody>
      </p:sp>
      <p:grpSp>
        <p:nvGrpSpPr>
          <p:cNvPr id="164" name="Group 163">
            <a:extLst>
              <a:ext uri="{FF2B5EF4-FFF2-40B4-BE49-F238E27FC236}">
                <a16:creationId xmlns:a16="http://schemas.microsoft.com/office/drawing/2014/main" id="{9B5E9F06-D4F0-434F-A285-098557D0357A}"/>
              </a:ext>
            </a:extLst>
          </p:cNvPr>
          <p:cNvGrpSpPr/>
          <p:nvPr/>
        </p:nvGrpSpPr>
        <p:grpSpPr>
          <a:xfrm>
            <a:off x="10010346" y="2174019"/>
            <a:ext cx="1463653" cy="4118673"/>
            <a:chOff x="10211074" y="2217116"/>
            <a:chExt cx="1493002" cy="4201261"/>
          </a:xfrm>
        </p:grpSpPr>
        <p:sp>
          <p:nvSpPr>
            <p:cNvPr id="33" name="Frame 5">
              <a:extLst>
                <a:ext uri="{FF2B5EF4-FFF2-40B4-BE49-F238E27FC236}">
                  <a16:creationId xmlns:a16="http://schemas.microsoft.com/office/drawing/2014/main" id="{6AAE7A2C-6358-40E7-80E9-A1C9E77E5519}"/>
                </a:ext>
              </a:extLst>
            </p:cNvPr>
            <p:cNvSpPr>
              <a:spLocks noChangeAspect="1"/>
            </p:cNvSpPr>
            <p:nvPr/>
          </p:nvSpPr>
          <p:spPr bwMode="auto">
            <a:xfrm>
              <a:off x="10211074" y="2217116"/>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34" name="Frame 5">
              <a:extLst>
                <a:ext uri="{FF2B5EF4-FFF2-40B4-BE49-F238E27FC236}">
                  <a16:creationId xmlns:a16="http://schemas.microsoft.com/office/drawing/2014/main" id="{5C849056-4454-4CC7-BDA9-0E8FBA756913}"/>
                </a:ext>
              </a:extLst>
            </p:cNvPr>
            <p:cNvSpPr>
              <a:spLocks noChangeAspect="1"/>
            </p:cNvSpPr>
            <p:nvPr/>
          </p:nvSpPr>
          <p:spPr bwMode="auto">
            <a:xfrm>
              <a:off x="10513330" y="2217116"/>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35" name="Frame 5">
              <a:extLst>
                <a:ext uri="{FF2B5EF4-FFF2-40B4-BE49-F238E27FC236}">
                  <a16:creationId xmlns:a16="http://schemas.microsoft.com/office/drawing/2014/main" id="{F034945C-E844-45EE-B43D-EDEEE24F2B8C}"/>
                </a:ext>
              </a:extLst>
            </p:cNvPr>
            <p:cNvSpPr>
              <a:spLocks noChangeAspect="1"/>
            </p:cNvSpPr>
            <p:nvPr/>
          </p:nvSpPr>
          <p:spPr bwMode="auto">
            <a:xfrm>
              <a:off x="10815586" y="2217116"/>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36" name="Frame 5">
              <a:extLst>
                <a:ext uri="{FF2B5EF4-FFF2-40B4-BE49-F238E27FC236}">
                  <a16:creationId xmlns:a16="http://schemas.microsoft.com/office/drawing/2014/main" id="{EF2CD93F-41DC-4424-87A7-F36BC69361C2}"/>
                </a:ext>
              </a:extLst>
            </p:cNvPr>
            <p:cNvSpPr>
              <a:spLocks noChangeAspect="1"/>
            </p:cNvSpPr>
            <p:nvPr/>
          </p:nvSpPr>
          <p:spPr bwMode="auto">
            <a:xfrm>
              <a:off x="11117842" y="2217116"/>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39" name="Frame 5">
              <a:extLst>
                <a:ext uri="{FF2B5EF4-FFF2-40B4-BE49-F238E27FC236}">
                  <a16:creationId xmlns:a16="http://schemas.microsoft.com/office/drawing/2014/main" id="{5E9401BB-E31E-47AC-8E3B-BD35768D447C}"/>
                </a:ext>
              </a:extLst>
            </p:cNvPr>
            <p:cNvSpPr>
              <a:spLocks noChangeAspect="1"/>
            </p:cNvSpPr>
            <p:nvPr/>
          </p:nvSpPr>
          <p:spPr bwMode="auto">
            <a:xfrm>
              <a:off x="11420098" y="2217116"/>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42" name="Frame 5">
              <a:extLst>
                <a:ext uri="{FF2B5EF4-FFF2-40B4-BE49-F238E27FC236}">
                  <a16:creationId xmlns:a16="http://schemas.microsoft.com/office/drawing/2014/main" id="{2B912413-298F-414F-A211-EF7F299E3F8E}"/>
                </a:ext>
              </a:extLst>
            </p:cNvPr>
            <p:cNvSpPr>
              <a:spLocks noChangeAspect="1"/>
            </p:cNvSpPr>
            <p:nvPr/>
          </p:nvSpPr>
          <p:spPr bwMode="auto">
            <a:xfrm>
              <a:off x="10211074" y="2519899"/>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43" name="Frame 5">
              <a:extLst>
                <a:ext uri="{FF2B5EF4-FFF2-40B4-BE49-F238E27FC236}">
                  <a16:creationId xmlns:a16="http://schemas.microsoft.com/office/drawing/2014/main" id="{34976A55-D731-48AA-A549-99AC45334BBC}"/>
                </a:ext>
              </a:extLst>
            </p:cNvPr>
            <p:cNvSpPr>
              <a:spLocks noChangeAspect="1"/>
            </p:cNvSpPr>
            <p:nvPr/>
          </p:nvSpPr>
          <p:spPr bwMode="auto">
            <a:xfrm>
              <a:off x="10513330" y="2519899"/>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46" name="Frame 5">
              <a:extLst>
                <a:ext uri="{FF2B5EF4-FFF2-40B4-BE49-F238E27FC236}">
                  <a16:creationId xmlns:a16="http://schemas.microsoft.com/office/drawing/2014/main" id="{B573AF9F-5597-4D79-9B2B-0FD1EDB0CC51}"/>
                </a:ext>
              </a:extLst>
            </p:cNvPr>
            <p:cNvSpPr>
              <a:spLocks noChangeAspect="1"/>
            </p:cNvSpPr>
            <p:nvPr/>
          </p:nvSpPr>
          <p:spPr bwMode="auto">
            <a:xfrm>
              <a:off x="10815586" y="2519899"/>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47" name="Frame 5">
              <a:extLst>
                <a:ext uri="{FF2B5EF4-FFF2-40B4-BE49-F238E27FC236}">
                  <a16:creationId xmlns:a16="http://schemas.microsoft.com/office/drawing/2014/main" id="{B26878EC-CDDD-4E11-9D62-E145FF4CE167}"/>
                </a:ext>
              </a:extLst>
            </p:cNvPr>
            <p:cNvSpPr>
              <a:spLocks noChangeAspect="1"/>
            </p:cNvSpPr>
            <p:nvPr/>
          </p:nvSpPr>
          <p:spPr bwMode="auto">
            <a:xfrm>
              <a:off x="11117842" y="2519899"/>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48" name="Frame 5">
              <a:extLst>
                <a:ext uri="{FF2B5EF4-FFF2-40B4-BE49-F238E27FC236}">
                  <a16:creationId xmlns:a16="http://schemas.microsoft.com/office/drawing/2014/main" id="{1A6CE0E6-7CE0-42D2-85F1-57CD5BA9DCCD}"/>
                </a:ext>
              </a:extLst>
            </p:cNvPr>
            <p:cNvSpPr>
              <a:spLocks noChangeAspect="1"/>
            </p:cNvSpPr>
            <p:nvPr/>
          </p:nvSpPr>
          <p:spPr bwMode="auto">
            <a:xfrm>
              <a:off x="11420098" y="2519899"/>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53" name="Frame 5">
              <a:extLst>
                <a:ext uri="{FF2B5EF4-FFF2-40B4-BE49-F238E27FC236}">
                  <a16:creationId xmlns:a16="http://schemas.microsoft.com/office/drawing/2014/main" id="{CE454E77-91CB-4020-9833-5204C3854A7C}"/>
                </a:ext>
              </a:extLst>
            </p:cNvPr>
            <p:cNvSpPr>
              <a:spLocks noChangeAspect="1"/>
            </p:cNvSpPr>
            <p:nvPr/>
          </p:nvSpPr>
          <p:spPr bwMode="auto">
            <a:xfrm>
              <a:off x="10211074" y="2822682"/>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67" name="Frame 5">
              <a:extLst>
                <a:ext uri="{FF2B5EF4-FFF2-40B4-BE49-F238E27FC236}">
                  <a16:creationId xmlns:a16="http://schemas.microsoft.com/office/drawing/2014/main" id="{B16B5240-C5D8-4A6B-B038-8DBD80C59F37}"/>
                </a:ext>
              </a:extLst>
            </p:cNvPr>
            <p:cNvSpPr>
              <a:spLocks noChangeAspect="1"/>
            </p:cNvSpPr>
            <p:nvPr/>
          </p:nvSpPr>
          <p:spPr bwMode="auto">
            <a:xfrm>
              <a:off x="10513330" y="2822682"/>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68" name="Frame 5">
              <a:extLst>
                <a:ext uri="{FF2B5EF4-FFF2-40B4-BE49-F238E27FC236}">
                  <a16:creationId xmlns:a16="http://schemas.microsoft.com/office/drawing/2014/main" id="{4666DB86-135B-4977-AF56-26384905C98A}"/>
                </a:ext>
              </a:extLst>
            </p:cNvPr>
            <p:cNvSpPr>
              <a:spLocks noChangeAspect="1"/>
            </p:cNvSpPr>
            <p:nvPr/>
          </p:nvSpPr>
          <p:spPr bwMode="auto">
            <a:xfrm>
              <a:off x="10815586" y="2822682"/>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69" name="Frame 5">
              <a:extLst>
                <a:ext uri="{FF2B5EF4-FFF2-40B4-BE49-F238E27FC236}">
                  <a16:creationId xmlns:a16="http://schemas.microsoft.com/office/drawing/2014/main" id="{17C8D3EE-5D42-48E0-97AB-343907FF0ABA}"/>
                </a:ext>
              </a:extLst>
            </p:cNvPr>
            <p:cNvSpPr>
              <a:spLocks noChangeAspect="1"/>
            </p:cNvSpPr>
            <p:nvPr/>
          </p:nvSpPr>
          <p:spPr bwMode="auto">
            <a:xfrm>
              <a:off x="11117842" y="2822682"/>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70" name="Frame 5">
              <a:extLst>
                <a:ext uri="{FF2B5EF4-FFF2-40B4-BE49-F238E27FC236}">
                  <a16:creationId xmlns:a16="http://schemas.microsoft.com/office/drawing/2014/main" id="{F1DAB5A2-7AFC-445C-B47D-A7BE26EA7F8C}"/>
                </a:ext>
              </a:extLst>
            </p:cNvPr>
            <p:cNvSpPr>
              <a:spLocks noChangeAspect="1"/>
            </p:cNvSpPr>
            <p:nvPr/>
          </p:nvSpPr>
          <p:spPr bwMode="auto">
            <a:xfrm>
              <a:off x="11420098" y="2822682"/>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73" name="Frame 5">
              <a:extLst>
                <a:ext uri="{FF2B5EF4-FFF2-40B4-BE49-F238E27FC236}">
                  <a16:creationId xmlns:a16="http://schemas.microsoft.com/office/drawing/2014/main" id="{69D1C89B-A4E0-4212-8E80-702A6945FFB2}"/>
                </a:ext>
              </a:extLst>
            </p:cNvPr>
            <p:cNvSpPr>
              <a:spLocks noChangeAspect="1"/>
            </p:cNvSpPr>
            <p:nvPr/>
          </p:nvSpPr>
          <p:spPr bwMode="auto">
            <a:xfrm>
              <a:off x="10211074" y="3125465"/>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74" name="Frame 5">
              <a:extLst>
                <a:ext uri="{FF2B5EF4-FFF2-40B4-BE49-F238E27FC236}">
                  <a16:creationId xmlns:a16="http://schemas.microsoft.com/office/drawing/2014/main" id="{B6B9C6A8-1743-4FB2-9A59-A8AF9618A9E9}"/>
                </a:ext>
              </a:extLst>
            </p:cNvPr>
            <p:cNvSpPr>
              <a:spLocks noChangeAspect="1"/>
            </p:cNvSpPr>
            <p:nvPr/>
          </p:nvSpPr>
          <p:spPr bwMode="auto">
            <a:xfrm>
              <a:off x="10513330" y="3125465"/>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75" name="Frame 5">
              <a:extLst>
                <a:ext uri="{FF2B5EF4-FFF2-40B4-BE49-F238E27FC236}">
                  <a16:creationId xmlns:a16="http://schemas.microsoft.com/office/drawing/2014/main" id="{319475CC-5168-4FC2-9FC1-B5384E596BC4}"/>
                </a:ext>
              </a:extLst>
            </p:cNvPr>
            <p:cNvSpPr>
              <a:spLocks noChangeAspect="1"/>
            </p:cNvSpPr>
            <p:nvPr/>
          </p:nvSpPr>
          <p:spPr bwMode="auto">
            <a:xfrm>
              <a:off x="10815586" y="3125465"/>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76" name="Frame 5">
              <a:extLst>
                <a:ext uri="{FF2B5EF4-FFF2-40B4-BE49-F238E27FC236}">
                  <a16:creationId xmlns:a16="http://schemas.microsoft.com/office/drawing/2014/main" id="{AB565922-F561-49B5-A281-D9E7C7D0094F}"/>
                </a:ext>
              </a:extLst>
            </p:cNvPr>
            <p:cNvSpPr>
              <a:spLocks noChangeAspect="1"/>
            </p:cNvSpPr>
            <p:nvPr/>
          </p:nvSpPr>
          <p:spPr bwMode="auto">
            <a:xfrm>
              <a:off x="11117842" y="3125465"/>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77" name="Frame 5">
              <a:extLst>
                <a:ext uri="{FF2B5EF4-FFF2-40B4-BE49-F238E27FC236}">
                  <a16:creationId xmlns:a16="http://schemas.microsoft.com/office/drawing/2014/main" id="{4C2B2821-FD88-42A7-984B-91F1757E0FC1}"/>
                </a:ext>
              </a:extLst>
            </p:cNvPr>
            <p:cNvSpPr>
              <a:spLocks noChangeAspect="1"/>
            </p:cNvSpPr>
            <p:nvPr/>
          </p:nvSpPr>
          <p:spPr bwMode="auto">
            <a:xfrm>
              <a:off x="11420098" y="3125465"/>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80" name="Frame 5">
              <a:extLst>
                <a:ext uri="{FF2B5EF4-FFF2-40B4-BE49-F238E27FC236}">
                  <a16:creationId xmlns:a16="http://schemas.microsoft.com/office/drawing/2014/main" id="{150AC678-BAA5-42F3-A6B1-3CA64B1FD66C}"/>
                </a:ext>
              </a:extLst>
            </p:cNvPr>
            <p:cNvSpPr>
              <a:spLocks noChangeAspect="1"/>
            </p:cNvSpPr>
            <p:nvPr/>
          </p:nvSpPr>
          <p:spPr bwMode="auto">
            <a:xfrm>
              <a:off x="10211074" y="3428248"/>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81" name="Frame 5">
              <a:extLst>
                <a:ext uri="{FF2B5EF4-FFF2-40B4-BE49-F238E27FC236}">
                  <a16:creationId xmlns:a16="http://schemas.microsoft.com/office/drawing/2014/main" id="{AB89F195-BF01-47E7-94A8-41F91A8812F7}"/>
                </a:ext>
              </a:extLst>
            </p:cNvPr>
            <p:cNvSpPr>
              <a:spLocks noChangeAspect="1"/>
            </p:cNvSpPr>
            <p:nvPr/>
          </p:nvSpPr>
          <p:spPr bwMode="auto">
            <a:xfrm>
              <a:off x="10513330" y="3428248"/>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82" name="Frame 5">
              <a:extLst>
                <a:ext uri="{FF2B5EF4-FFF2-40B4-BE49-F238E27FC236}">
                  <a16:creationId xmlns:a16="http://schemas.microsoft.com/office/drawing/2014/main" id="{15C5526C-740A-4A13-A506-47578FAE5E94}"/>
                </a:ext>
              </a:extLst>
            </p:cNvPr>
            <p:cNvSpPr>
              <a:spLocks noChangeAspect="1"/>
            </p:cNvSpPr>
            <p:nvPr/>
          </p:nvSpPr>
          <p:spPr bwMode="auto">
            <a:xfrm>
              <a:off x="10815586" y="3428248"/>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83" name="Frame 5">
              <a:extLst>
                <a:ext uri="{FF2B5EF4-FFF2-40B4-BE49-F238E27FC236}">
                  <a16:creationId xmlns:a16="http://schemas.microsoft.com/office/drawing/2014/main" id="{1114B207-3C69-4D08-A13C-456C36FB4854}"/>
                </a:ext>
              </a:extLst>
            </p:cNvPr>
            <p:cNvSpPr>
              <a:spLocks noChangeAspect="1"/>
            </p:cNvSpPr>
            <p:nvPr/>
          </p:nvSpPr>
          <p:spPr bwMode="auto">
            <a:xfrm>
              <a:off x="11117842" y="3428248"/>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84" name="Frame 5">
              <a:extLst>
                <a:ext uri="{FF2B5EF4-FFF2-40B4-BE49-F238E27FC236}">
                  <a16:creationId xmlns:a16="http://schemas.microsoft.com/office/drawing/2014/main" id="{19BBEE82-DDB9-44F0-B1BC-E4D977A41736}"/>
                </a:ext>
              </a:extLst>
            </p:cNvPr>
            <p:cNvSpPr>
              <a:spLocks noChangeAspect="1"/>
            </p:cNvSpPr>
            <p:nvPr/>
          </p:nvSpPr>
          <p:spPr bwMode="auto">
            <a:xfrm>
              <a:off x="11420098" y="3428248"/>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87" name="Frame 5">
              <a:extLst>
                <a:ext uri="{FF2B5EF4-FFF2-40B4-BE49-F238E27FC236}">
                  <a16:creationId xmlns:a16="http://schemas.microsoft.com/office/drawing/2014/main" id="{9025E1AF-6731-40D9-BFC8-02E1D1D5424C}"/>
                </a:ext>
              </a:extLst>
            </p:cNvPr>
            <p:cNvSpPr>
              <a:spLocks noChangeAspect="1"/>
            </p:cNvSpPr>
            <p:nvPr/>
          </p:nvSpPr>
          <p:spPr bwMode="auto">
            <a:xfrm>
              <a:off x="10211074" y="3731031"/>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88" name="Frame 5">
              <a:extLst>
                <a:ext uri="{FF2B5EF4-FFF2-40B4-BE49-F238E27FC236}">
                  <a16:creationId xmlns:a16="http://schemas.microsoft.com/office/drawing/2014/main" id="{CE52CEA9-0803-45B5-8371-72BD5DDB0B44}"/>
                </a:ext>
              </a:extLst>
            </p:cNvPr>
            <p:cNvSpPr>
              <a:spLocks noChangeAspect="1"/>
            </p:cNvSpPr>
            <p:nvPr/>
          </p:nvSpPr>
          <p:spPr bwMode="auto">
            <a:xfrm>
              <a:off x="10513330" y="3731031"/>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89" name="Frame 5">
              <a:extLst>
                <a:ext uri="{FF2B5EF4-FFF2-40B4-BE49-F238E27FC236}">
                  <a16:creationId xmlns:a16="http://schemas.microsoft.com/office/drawing/2014/main" id="{B5846028-A38F-4E14-B3B7-8558C777CEE8}"/>
                </a:ext>
              </a:extLst>
            </p:cNvPr>
            <p:cNvSpPr>
              <a:spLocks noChangeAspect="1"/>
            </p:cNvSpPr>
            <p:nvPr/>
          </p:nvSpPr>
          <p:spPr bwMode="auto">
            <a:xfrm>
              <a:off x="10815586" y="3731031"/>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90" name="Frame 5">
              <a:extLst>
                <a:ext uri="{FF2B5EF4-FFF2-40B4-BE49-F238E27FC236}">
                  <a16:creationId xmlns:a16="http://schemas.microsoft.com/office/drawing/2014/main" id="{35429E11-B4FA-42CC-9D2D-FF3B55CB2E6A}"/>
                </a:ext>
              </a:extLst>
            </p:cNvPr>
            <p:cNvSpPr>
              <a:spLocks noChangeAspect="1"/>
            </p:cNvSpPr>
            <p:nvPr/>
          </p:nvSpPr>
          <p:spPr bwMode="auto">
            <a:xfrm>
              <a:off x="11117842" y="3731031"/>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91" name="Frame 5">
              <a:extLst>
                <a:ext uri="{FF2B5EF4-FFF2-40B4-BE49-F238E27FC236}">
                  <a16:creationId xmlns:a16="http://schemas.microsoft.com/office/drawing/2014/main" id="{79A6FAF3-0025-4CA0-AEEB-2140615EEDC4}"/>
                </a:ext>
              </a:extLst>
            </p:cNvPr>
            <p:cNvSpPr>
              <a:spLocks noChangeAspect="1"/>
            </p:cNvSpPr>
            <p:nvPr/>
          </p:nvSpPr>
          <p:spPr bwMode="auto">
            <a:xfrm>
              <a:off x="11420098" y="3731031"/>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94" name="Frame 5">
              <a:extLst>
                <a:ext uri="{FF2B5EF4-FFF2-40B4-BE49-F238E27FC236}">
                  <a16:creationId xmlns:a16="http://schemas.microsoft.com/office/drawing/2014/main" id="{2E90C2EA-4D11-4F0D-A57F-1CE5277B76F7}"/>
                </a:ext>
              </a:extLst>
            </p:cNvPr>
            <p:cNvSpPr>
              <a:spLocks noChangeAspect="1"/>
            </p:cNvSpPr>
            <p:nvPr/>
          </p:nvSpPr>
          <p:spPr bwMode="auto">
            <a:xfrm>
              <a:off x="10211074" y="4033814"/>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95" name="Frame 5">
              <a:extLst>
                <a:ext uri="{FF2B5EF4-FFF2-40B4-BE49-F238E27FC236}">
                  <a16:creationId xmlns:a16="http://schemas.microsoft.com/office/drawing/2014/main" id="{B6EA4690-7695-4095-B840-B33B567E9D0D}"/>
                </a:ext>
              </a:extLst>
            </p:cNvPr>
            <p:cNvSpPr>
              <a:spLocks noChangeAspect="1"/>
            </p:cNvSpPr>
            <p:nvPr/>
          </p:nvSpPr>
          <p:spPr bwMode="auto">
            <a:xfrm>
              <a:off x="10513330" y="4033814"/>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96" name="Frame 5">
              <a:extLst>
                <a:ext uri="{FF2B5EF4-FFF2-40B4-BE49-F238E27FC236}">
                  <a16:creationId xmlns:a16="http://schemas.microsoft.com/office/drawing/2014/main" id="{491CB16F-A6C7-4846-8619-39A7473585FA}"/>
                </a:ext>
              </a:extLst>
            </p:cNvPr>
            <p:cNvSpPr>
              <a:spLocks noChangeAspect="1"/>
            </p:cNvSpPr>
            <p:nvPr/>
          </p:nvSpPr>
          <p:spPr bwMode="auto">
            <a:xfrm>
              <a:off x="10815586" y="4033814"/>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97" name="Frame 5">
              <a:extLst>
                <a:ext uri="{FF2B5EF4-FFF2-40B4-BE49-F238E27FC236}">
                  <a16:creationId xmlns:a16="http://schemas.microsoft.com/office/drawing/2014/main" id="{C3F7026F-B40E-4901-BAD7-D8F42B2D92D7}"/>
                </a:ext>
              </a:extLst>
            </p:cNvPr>
            <p:cNvSpPr>
              <a:spLocks noChangeAspect="1"/>
            </p:cNvSpPr>
            <p:nvPr/>
          </p:nvSpPr>
          <p:spPr bwMode="auto">
            <a:xfrm>
              <a:off x="11117842" y="4033814"/>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98" name="Frame 5">
              <a:extLst>
                <a:ext uri="{FF2B5EF4-FFF2-40B4-BE49-F238E27FC236}">
                  <a16:creationId xmlns:a16="http://schemas.microsoft.com/office/drawing/2014/main" id="{6F617DB9-082F-4B92-A013-B9D1453BBB83}"/>
                </a:ext>
              </a:extLst>
            </p:cNvPr>
            <p:cNvSpPr>
              <a:spLocks noChangeAspect="1"/>
            </p:cNvSpPr>
            <p:nvPr/>
          </p:nvSpPr>
          <p:spPr bwMode="auto">
            <a:xfrm>
              <a:off x="11420098" y="4033814"/>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120" name="Frame 5">
              <a:extLst>
                <a:ext uri="{FF2B5EF4-FFF2-40B4-BE49-F238E27FC236}">
                  <a16:creationId xmlns:a16="http://schemas.microsoft.com/office/drawing/2014/main" id="{0B65E01D-E88B-4A9A-9570-3AF75E890C5E}"/>
                </a:ext>
              </a:extLst>
            </p:cNvPr>
            <p:cNvSpPr>
              <a:spLocks noChangeAspect="1"/>
            </p:cNvSpPr>
            <p:nvPr/>
          </p:nvSpPr>
          <p:spPr bwMode="auto">
            <a:xfrm>
              <a:off x="10220736" y="4327436"/>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121" name="Frame 5">
              <a:extLst>
                <a:ext uri="{FF2B5EF4-FFF2-40B4-BE49-F238E27FC236}">
                  <a16:creationId xmlns:a16="http://schemas.microsoft.com/office/drawing/2014/main" id="{F8403804-A157-4402-9AA2-623962C2F794}"/>
                </a:ext>
              </a:extLst>
            </p:cNvPr>
            <p:cNvSpPr>
              <a:spLocks noChangeAspect="1"/>
            </p:cNvSpPr>
            <p:nvPr/>
          </p:nvSpPr>
          <p:spPr bwMode="auto">
            <a:xfrm>
              <a:off x="10522992" y="4327436"/>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122" name="Frame 5">
              <a:extLst>
                <a:ext uri="{FF2B5EF4-FFF2-40B4-BE49-F238E27FC236}">
                  <a16:creationId xmlns:a16="http://schemas.microsoft.com/office/drawing/2014/main" id="{535025D6-0EA5-4552-AE92-0DEF931ACD5A}"/>
                </a:ext>
              </a:extLst>
            </p:cNvPr>
            <p:cNvSpPr>
              <a:spLocks noChangeAspect="1"/>
            </p:cNvSpPr>
            <p:nvPr/>
          </p:nvSpPr>
          <p:spPr bwMode="auto">
            <a:xfrm>
              <a:off x="10825248" y="4327436"/>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123" name="Frame 5">
              <a:extLst>
                <a:ext uri="{FF2B5EF4-FFF2-40B4-BE49-F238E27FC236}">
                  <a16:creationId xmlns:a16="http://schemas.microsoft.com/office/drawing/2014/main" id="{FE40C43D-30DD-4AFC-9D6A-A7E3159C6200}"/>
                </a:ext>
              </a:extLst>
            </p:cNvPr>
            <p:cNvSpPr>
              <a:spLocks noChangeAspect="1"/>
            </p:cNvSpPr>
            <p:nvPr/>
          </p:nvSpPr>
          <p:spPr bwMode="auto">
            <a:xfrm>
              <a:off x="11127504" y="4327436"/>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124" name="Frame 5">
              <a:extLst>
                <a:ext uri="{FF2B5EF4-FFF2-40B4-BE49-F238E27FC236}">
                  <a16:creationId xmlns:a16="http://schemas.microsoft.com/office/drawing/2014/main" id="{6E86BAF6-8D28-45B5-A211-CA9711CB34C1}"/>
                </a:ext>
              </a:extLst>
            </p:cNvPr>
            <p:cNvSpPr>
              <a:spLocks noChangeAspect="1"/>
            </p:cNvSpPr>
            <p:nvPr/>
          </p:nvSpPr>
          <p:spPr bwMode="auto">
            <a:xfrm>
              <a:off x="11429760" y="4327436"/>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125" name="Frame 5">
              <a:extLst>
                <a:ext uri="{FF2B5EF4-FFF2-40B4-BE49-F238E27FC236}">
                  <a16:creationId xmlns:a16="http://schemas.microsoft.com/office/drawing/2014/main" id="{E0558F56-C704-4CE1-8C57-4EE61D29CA57}"/>
                </a:ext>
              </a:extLst>
            </p:cNvPr>
            <p:cNvSpPr>
              <a:spLocks noChangeAspect="1"/>
            </p:cNvSpPr>
            <p:nvPr/>
          </p:nvSpPr>
          <p:spPr bwMode="auto">
            <a:xfrm>
              <a:off x="10220736" y="4630219"/>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126" name="Frame 5">
              <a:extLst>
                <a:ext uri="{FF2B5EF4-FFF2-40B4-BE49-F238E27FC236}">
                  <a16:creationId xmlns:a16="http://schemas.microsoft.com/office/drawing/2014/main" id="{33AD8291-8CD0-4680-8FE6-55A4A566CB9B}"/>
                </a:ext>
              </a:extLst>
            </p:cNvPr>
            <p:cNvSpPr>
              <a:spLocks noChangeAspect="1"/>
            </p:cNvSpPr>
            <p:nvPr/>
          </p:nvSpPr>
          <p:spPr bwMode="auto">
            <a:xfrm>
              <a:off x="10522992" y="4630219"/>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127" name="Frame 5">
              <a:extLst>
                <a:ext uri="{FF2B5EF4-FFF2-40B4-BE49-F238E27FC236}">
                  <a16:creationId xmlns:a16="http://schemas.microsoft.com/office/drawing/2014/main" id="{F093E0A1-7C5F-4D64-83AA-AD618A7D3866}"/>
                </a:ext>
              </a:extLst>
            </p:cNvPr>
            <p:cNvSpPr>
              <a:spLocks noChangeAspect="1"/>
            </p:cNvSpPr>
            <p:nvPr/>
          </p:nvSpPr>
          <p:spPr bwMode="auto">
            <a:xfrm>
              <a:off x="10825248" y="4630219"/>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128" name="Frame 5">
              <a:extLst>
                <a:ext uri="{FF2B5EF4-FFF2-40B4-BE49-F238E27FC236}">
                  <a16:creationId xmlns:a16="http://schemas.microsoft.com/office/drawing/2014/main" id="{DD54CAB4-D7A8-4068-A9DB-245064E5113A}"/>
                </a:ext>
              </a:extLst>
            </p:cNvPr>
            <p:cNvSpPr>
              <a:spLocks noChangeAspect="1"/>
            </p:cNvSpPr>
            <p:nvPr/>
          </p:nvSpPr>
          <p:spPr bwMode="auto">
            <a:xfrm>
              <a:off x="11127504" y="4630219"/>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129" name="Frame 5">
              <a:extLst>
                <a:ext uri="{FF2B5EF4-FFF2-40B4-BE49-F238E27FC236}">
                  <a16:creationId xmlns:a16="http://schemas.microsoft.com/office/drawing/2014/main" id="{B9A8DBB1-7ECD-4988-B4CB-5DB70F416AB1}"/>
                </a:ext>
              </a:extLst>
            </p:cNvPr>
            <p:cNvSpPr>
              <a:spLocks noChangeAspect="1"/>
            </p:cNvSpPr>
            <p:nvPr/>
          </p:nvSpPr>
          <p:spPr bwMode="auto">
            <a:xfrm>
              <a:off x="11429760" y="4630219"/>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130" name="Frame 5">
              <a:extLst>
                <a:ext uri="{FF2B5EF4-FFF2-40B4-BE49-F238E27FC236}">
                  <a16:creationId xmlns:a16="http://schemas.microsoft.com/office/drawing/2014/main" id="{7E1BEF43-2EA1-46F3-A329-D59936134CD4}"/>
                </a:ext>
              </a:extLst>
            </p:cNvPr>
            <p:cNvSpPr>
              <a:spLocks noChangeAspect="1"/>
            </p:cNvSpPr>
            <p:nvPr/>
          </p:nvSpPr>
          <p:spPr bwMode="auto">
            <a:xfrm>
              <a:off x="10220736" y="4933002"/>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131" name="Frame 5">
              <a:extLst>
                <a:ext uri="{FF2B5EF4-FFF2-40B4-BE49-F238E27FC236}">
                  <a16:creationId xmlns:a16="http://schemas.microsoft.com/office/drawing/2014/main" id="{52AD8A62-50F7-4D15-BE2A-877553897593}"/>
                </a:ext>
              </a:extLst>
            </p:cNvPr>
            <p:cNvSpPr>
              <a:spLocks noChangeAspect="1"/>
            </p:cNvSpPr>
            <p:nvPr/>
          </p:nvSpPr>
          <p:spPr bwMode="auto">
            <a:xfrm>
              <a:off x="10522992" y="4933002"/>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132" name="Frame 5">
              <a:extLst>
                <a:ext uri="{FF2B5EF4-FFF2-40B4-BE49-F238E27FC236}">
                  <a16:creationId xmlns:a16="http://schemas.microsoft.com/office/drawing/2014/main" id="{F5A6025E-E9D7-401F-97CD-64D9CA1DC5DD}"/>
                </a:ext>
              </a:extLst>
            </p:cNvPr>
            <p:cNvSpPr>
              <a:spLocks noChangeAspect="1"/>
            </p:cNvSpPr>
            <p:nvPr/>
          </p:nvSpPr>
          <p:spPr bwMode="auto">
            <a:xfrm>
              <a:off x="10825248" y="4933002"/>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133" name="Frame 5">
              <a:extLst>
                <a:ext uri="{FF2B5EF4-FFF2-40B4-BE49-F238E27FC236}">
                  <a16:creationId xmlns:a16="http://schemas.microsoft.com/office/drawing/2014/main" id="{6E6860D4-BFF1-4491-BECB-8CC3B81B5EE3}"/>
                </a:ext>
              </a:extLst>
            </p:cNvPr>
            <p:cNvSpPr>
              <a:spLocks noChangeAspect="1"/>
            </p:cNvSpPr>
            <p:nvPr/>
          </p:nvSpPr>
          <p:spPr bwMode="auto">
            <a:xfrm>
              <a:off x="11127504" y="4933002"/>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134" name="Frame 5">
              <a:extLst>
                <a:ext uri="{FF2B5EF4-FFF2-40B4-BE49-F238E27FC236}">
                  <a16:creationId xmlns:a16="http://schemas.microsoft.com/office/drawing/2014/main" id="{CFAA7C86-9844-45C1-8397-75EE2B198F9B}"/>
                </a:ext>
              </a:extLst>
            </p:cNvPr>
            <p:cNvSpPr>
              <a:spLocks noChangeAspect="1"/>
            </p:cNvSpPr>
            <p:nvPr/>
          </p:nvSpPr>
          <p:spPr bwMode="auto">
            <a:xfrm>
              <a:off x="11429760" y="4933002"/>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135" name="Frame 5">
              <a:extLst>
                <a:ext uri="{FF2B5EF4-FFF2-40B4-BE49-F238E27FC236}">
                  <a16:creationId xmlns:a16="http://schemas.microsoft.com/office/drawing/2014/main" id="{3C2C50B5-0F93-431F-AE94-A5AD2EE6383E}"/>
                </a:ext>
              </a:extLst>
            </p:cNvPr>
            <p:cNvSpPr>
              <a:spLocks noChangeAspect="1"/>
            </p:cNvSpPr>
            <p:nvPr/>
          </p:nvSpPr>
          <p:spPr bwMode="auto">
            <a:xfrm>
              <a:off x="10220736" y="5235785"/>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136" name="Frame 5">
              <a:extLst>
                <a:ext uri="{FF2B5EF4-FFF2-40B4-BE49-F238E27FC236}">
                  <a16:creationId xmlns:a16="http://schemas.microsoft.com/office/drawing/2014/main" id="{71417149-B74A-4BD2-A018-9C3E9D4D1AB0}"/>
                </a:ext>
              </a:extLst>
            </p:cNvPr>
            <p:cNvSpPr>
              <a:spLocks noChangeAspect="1"/>
            </p:cNvSpPr>
            <p:nvPr/>
          </p:nvSpPr>
          <p:spPr bwMode="auto">
            <a:xfrm>
              <a:off x="10522992" y="5235785"/>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137" name="Frame 5">
              <a:extLst>
                <a:ext uri="{FF2B5EF4-FFF2-40B4-BE49-F238E27FC236}">
                  <a16:creationId xmlns:a16="http://schemas.microsoft.com/office/drawing/2014/main" id="{3FDA089B-8202-41CF-91D6-7788701D53C9}"/>
                </a:ext>
              </a:extLst>
            </p:cNvPr>
            <p:cNvSpPr>
              <a:spLocks noChangeAspect="1"/>
            </p:cNvSpPr>
            <p:nvPr/>
          </p:nvSpPr>
          <p:spPr bwMode="auto">
            <a:xfrm>
              <a:off x="10825248" y="5235785"/>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138" name="Frame 5">
              <a:extLst>
                <a:ext uri="{FF2B5EF4-FFF2-40B4-BE49-F238E27FC236}">
                  <a16:creationId xmlns:a16="http://schemas.microsoft.com/office/drawing/2014/main" id="{4378B8E8-8D11-40E4-B99D-263AC8256087}"/>
                </a:ext>
              </a:extLst>
            </p:cNvPr>
            <p:cNvSpPr>
              <a:spLocks noChangeAspect="1"/>
            </p:cNvSpPr>
            <p:nvPr/>
          </p:nvSpPr>
          <p:spPr bwMode="auto">
            <a:xfrm>
              <a:off x="11127504" y="5235785"/>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139" name="Frame 5">
              <a:extLst>
                <a:ext uri="{FF2B5EF4-FFF2-40B4-BE49-F238E27FC236}">
                  <a16:creationId xmlns:a16="http://schemas.microsoft.com/office/drawing/2014/main" id="{97702B86-634A-4D65-A016-FA239D3DF1AD}"/>
                </a:ext>
              </a:extLst>
            </p:cNvPr>
            <p:cNvSpPr>
              <a:spLocks noChangeAspect="1"/>
            </p:cNvSpPr>
            <p:nvPr/>
          </p:nvSpPr>
          <p:spPr bwMode="auto">
            <a:xfrm>
              <a:off x="11429760" y="5235785"/>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140" name="Frame 5">
              <a:extLst>
                <a:ext uri="{FF2B5EF4-FFF2-40B4-BE49-F238E27FC236}">
                  <a16:creationId xmlns:a16="http://schemas.microsoft.com/office/drawing/2014/main" id="{89999CA6-F36E-4571-9DE5-9F6FC7FFBF53}"/>
                </a:ext>
              </a:extLst>
            </p:cNvPr>
            <p:cNvSpPr>
              <a:spLocks noChangeAspect="1"/>
            </p:cNvSpPr>
            <p:nvPr/>
          </p:nvSpPr>
          <p:spPr bwMode="auto">
            <a:xfrm>
              <a:off x="10220736" y="5538568"/>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141" name="Frame 5">
              <a:extLst>
                <a:ext uri="{FF2B5EF4-FFF2-40B4-BE49-F238E27FC236}">
                  <a16:creationId xmlns:a16="http://schemas.microsoft.com/office/drawing/2014/main" id="{51926374-B36E-473F-B548-5BB959FFFAD5}"/>
                </a:ext>
              </a:extLst>
            </p:cNvPr>
            <p:cNvSpPr>
              <a:spLocks noChangeAspect="1"/>
            </p:cNvSpPr>
            <p:nvPr/>
          </p:nvSpPr>
          <p:spPr bwMode="auto">
            <a:xfrm>
              <a:off x="10522992" y="5538568"/>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142" name="Frame 5">
              <a:extLst>
                <a:ext uri="{FF2B5EF4-FFF2-40B4-BE49-F238E27FC236}">
                  <a16:creationId xmlns:a16="http://schemas.microsoft.com/office/drawing/2014/main" id="{27069069-5331-4D95-8606-3C2455D5314A}"/>
                </a:ext>
              </a:extLst>
            </p:cNvPr>
            <p:cNvSpPr>
              <a:spLocks noChangeAspect="1"/>
            </p:cNvSpPr>
            <p:nvPr/>
          </p:nvSpPr>
          <p:spPr bwMode="auto">
            <a:xfrm>
              <a:off x="10825248" y="5538568"/>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143" name="Frame 5">
              <a:extLst>
                <a:ext uri="{FF2B5EF4-FFF2-40B4-BE49-F238E27FC236}">
                  <a16:creationId xmlns:a16="http://schemas.microsoft.com/office/drawing/2014/main" id="{8D5E7B07-F778-4913-96A8-607D88614D92}"/>
                </a:ext>
              </a:extLst>
            </p:cNvPr>
            <p:cNvSpPr>
              <a:spLocks noChangeAspect="1"/>
            </p:cNvSpPr>
            <p:nvPr/>
          </p:nvSpPr>
          <p:spPr bwMode="auto">
            <a:xfrm>
              <a:off x="11127504" y="5538568"/>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144" name="Frame 5">
              <a:extLst>
                <a:ext uri="{FF2B5EF4-FFF2-40B4-BE49-F238E27FC236}">
                  <a16:creationId xmlns:a16="http://schemas.microsoft.com/office/drawing/2014/main" id="{A53FD703-EBBB-4F6D-BFAF-45EBB3090E16}"/>
                </a:ext>
              </a:extLst>
            </p:cNvPr>
            <p:cNvSpPr>
              <a:spLocks noChangeAspect="1"/>
            </p:cNvSpPr>
            <p:nvPr/>
          </p:nvSpPr>
          <p:spPr bwMode="auto">
            <a:xfrm>
              <a:off x="11429760" y="5538568"/>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145" name="Frame 5">
              <a:extLst>
                <a:ext uri="{FF2B5EF4-FFF2-40B4-BE49-F238E27FC236}">
                  <a16:creationId xmlns:a16="http://schemas.microsoft.com/office/drawing/2014/main" id="{76BE248D-C6A4-4157-99B8-7B0175335FE2}"/>
                </a:ext>
              </a:extLst>
            </p:cNvPr>
            <p:cNvSpPr>
              <a:spLocks noChangeAspect="1"/>
            </p:cNvSpPr>
            <p:nvPr/>
          </p:nvSpPr>
          <p:spPr bwMode="auto">
            <a:xfrm>
              <a:off x="10220736" y="5841351"/>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146" name="Frame 5">
              <a:extLst>
                <a:ext uri="{FF2B5EF4-FFF2-40B4-BE49-F238E27FC236}">
                  <a16:creationId xmlns:a16="http://schemas.microsoft.com/office/drawing/2014/main" id="{2A0F37EA-5A0E-418F-BFD7-10EED36C030B}"/>
                </a:ext>
              </a:extLst>
            </p:cNvPr>
            <p:cNvSpPr>
              <a:spLocks noChangeAspect="1"/>
            </p:cNvSpPr>
            <p:nvPr/>
          </p:nvSpPr>
          <p:spPr bwMode="auto">
            <a:xfrm>
              <a:off x="10522992" y="5841351"/>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147" name="Frame 5">
              <a:extLst>
                <a:ext uri="{FF2B5EF4-FFF2-40B4-BE49-F238E27FC236}">
                  <a16:creationId xmlns:a16="http://schemas.microsoft.com/office/drawing/2014/main" id="{F0EB4AF5-A986-431A-AB57-A38B1A6BA569}"/>
                </a:ext>
              </a:extLst>
            </p:cNvPr>
            <p:cNvSpPr>
              <a:spLocks noChangeAspect="1"/>
            </p:cNvSpPr>
            <p:nvPr/>
          </p:nvSpPr>
          <p:spPr bwMode="auto">
            <a:xfrm>
              <a:off x="10825248" y="5841351"/>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148" name="Frame 5">
              <a:extLst>
                <a:ext uri="{FF2B5EF4-FFF2-40B4-BE49-F238E27FC236}">
                  <a16:creationId xmlns:a16="http://schemas.microsoft.com/office/drawing/2014/main" id="{DE304C76-5E2F-4845-99EA-F5929344223F}"/>
                </a:ext>
              </a:extLst>
            </p:cNvPr>
            <p:cNvSpPr>
              <a:spLocks noChangeAspect="1"/>
            </p:cNvSpPr>
            <p:nvPr/>
          </p:nvSpPr>
          <p:spPr bwMode="auto">
            <a:xfrm>
              <a:off x="11127504" y="5841351"/>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149" name="Frame 5">
              <a:extLst>
                <a:ext uri="{FF2B5EF4-FFF2-40B4-BE49-F238E27FC236}">
                  <a16:creationId xmlns:a16="http://schemas.microsoft.com/office/drawing/2014/main" id="{525A9628-4393-4584-966E-3AD93066E51D}"/>
                </a:ext>
              </a:extLst>
            </p:cNvPr>
            <p:cNvSpPr>
              <a:spLocks noChangeAspect="1"/>
            </p:cNvSpPr>
            <p:nvPr/>
          </p:nvSpPr>
          <p:spPr bwMode="auto">
            <a:xfrm>
              <a:off x="11429760" y="5841351"/>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150" name="Frame 5">
              <a:extLst>
                <a:ext uri="{FF2B5EF4-FFF2-40B4-BE49-F238E27FC236}">
                  <a16:creationId xmlns:a16="http://schemas.microsoft.com/office/drawing/2014/main" id="{F46724B9-AD78-491C-9C4B-AE5BA9A77CD9}"/>
                </a:ext>
              </a:extLst>
            </p:cNvPr>
            <p:cNvSpPr>
              <a:spLocks noChangeAspect="1"/>
            </p:cNvSpPr>
            <p:nvPr/>
          </p:nvSpPr>
          <p:spPr bwMode="auto">
            <a:xfrm>
              <a:off x="10220736" y="6144134"/>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151" name="Frame 5">
              <a:extLst>
                <a:ext uri="{FF2B5EF4-FFF2-40B4-BE49-F238E27FC236}">
                  <a16:creationId xmlns:a16="http://schemas.microsoft.com/office/drawing/2014/main" id="{C62D2447-B2D0-4778-B196-1948CE9FA881}"/>
                </a:ext>
              </a:extLst>
            </p:cNvPr>
            <p:cNvSpPr>
              <a:spLocks noChangeAspect="1"/>
            </p:cNvSpPr>
            <p:nvPr/>
          </p:nvSpPr>
          <p:spPr bwMode="auto">
            <a:xfrm>
              <a:off x="10522992" y="6144134"/>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152" name="Frame 5">
              <a:extLst>
                <a:ext uri="{FF2B5EF4-FFF2-40B4-BE49-F238E27FC236}">
                  <a16:creationId xmlns:a16="http://schemas.microsoft.com/office/drawing/2014/main" id="{8F5B5763-EA46-4FDA-9679-B45803A79EA2}"/>
                </a:ext>
              </a:extLst>
            </p:cNvPr>
            <p:cNvSpPr>
              <a:spLocks noChangeAspect="1"/>
            </p:cNvSpPr>
            <p:nvPr/>
          </p:nvSpPr>
          <p:spPr bwMode="auto">
            <a:xfrm>
              <a:off x="10825248" y="6144134"/>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153" name="Frame 5">
              <a:extLst>
                <a:ext uri="{FF2B5EF4-FFF2-40B4-BE49-F238E27FC236}">
                  <a16:creationId xmlns:a16="http://schemas.microsoft.com/office/drawing/2014/main" id="{66AAD492-4831-464E-80B3-5562FF298176}"/>
                </a:ext>
              </a:extLst>
            </p:cNvPr>
            <p:cNvSpPr>
              <a:spLocks noChangeAspect="1"/>
            </p:cNvSpPr>
            <p:nvPr/>
          </p:nvSpPr>
          <p:spPr bwMode="auto">
            <a:xfrm>
              <a:off x="11127504" y="6144134"/>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154" name="Frame 5">
              <a:extLst>
                <a:ext uri="{FF2B5EF4-FFF2-40B4-BE49-F238E27FC236}">
                  <a16:creationId xmlns:a16="http://schemas.microsoft.com/office/drawing/2014/main" id="{EE8631A6-7CBE-4A31-9634-36879FC80314}"/>
                </a:ext>
              </a:extLst>
            </p:cNvPr>
            <p:cNvSpPr>
              <a:spLocks noChangeAspect="1"/>
            </p:cNvSpPr>
            <p:nvPr/>
          </p:nvSpPr>
          <p:spPr bwMode="auto">
            <a:xfrm>
              <a:off x="11429760" y="6144134"/>
              <a:ext cx="274316" cy="274243"/>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grpSp>
      <p:cxnSp>
        <p:nvCxnSpPr>
          <p:cNvPr id="161" name="Connector: Elbow 160">
            <a:extLst>
              <a:ext uri="{FF2B5EF4-FFF2-40B4-BE49-F238E27FC236}">
                <a16:creationId xmlns:a16="http://schemas.microsoft.com/office/drawing/2014/main" id="{8767D011-E66A-4D31-8524-D95842C510A9}"/>
              </a:ext>
            </a:extLst>
          </p:cNvPr>
          <p:cNvCxnSpPr>
            <a:cxnSpLocks/>
            <a:stCxn id="114" idx="3"/>
          </p:cNvCxnSpPr>
          <p:nvPr/>
        </p:nvCxnSpPr>
        <p:spPr>
          <a:xfrm flipV="1">
            <a:off x="7454265" y="2816451"/>
            <a:ext cx="2541726" cy="1645689"/>
          </a:xfrm>
          <a:prstGeom prst="bentConnector3">
            <a:avLst>
              <a:gd name="adj1" fmla="val 50000"/>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165" name="TextBox 164">
            <a:extLst>
              <a:ext uri="{FF2B5EF4-FFF2-40B4-BE49-F238E27FC236}">
                <a16:creationId xmlns:a16="http://schemas.microsoft.com/office/drawing/2014/main" id="{AEA6F104-9257-43B4-AAE4-EF3C496B44C2}"/>
              </a:ext>
            </a:extLst>
          </p:cNvPr>
          <p:cNvSpPr txBox="1"/>
          <p:nvPr/>
        </p:nvSpPr>
        <p:spPr>
          <a:xfrm>
            <a:off x="9771204" y="1609887"/>
            <a:ext cx="1374112" cy="615522"/>
          </a:xfrm>
          <a:prstGeom prst="rect">
            <a:avLst/>
          </a:prstGeom>
          <a:noFill/>
        </p:spPr>
        <p:txBody>
          <a:bodyPr wrap="none" lIns="179285" tIns="143428" rIns="179285" bIns="143428" rtlCol="0">
            <a:spAutoFit/>
          </a:bodyPr>
          <a:lstStyle/>
          <a:p>
            <a:pPr defTabSz="913505" eaLnBrk="0" fontAlgn="base" hangingPunct="0">
              <a:lnSpc>
                <a:spcPct val="90000"/>
              </a:lnSpc>
              <a:spcBef>
                <a:spcPct val="0"/>
              </a:spcBef>
              <a:spcAft>
                <a:spcPts val="588"/>
              </a:spcAft>
            </a:pPr>
            <a:r>
              <a:rPr lang="sv-SE" sz="2353" dirty="0" err="1">
                <a:gradFill>
                  <a:gsLst>
                    <a:gs pos="2917">
                      <a:prstClr val="white"/>
                    </a:gs>
                    <a:gs pos="30000">
                      <a:prstClr val="white"/>
                    </a:gs>
                  </a:gsLst>
                  <a:lin ang="5400000" scaled="0"/>
                </a:gradFill>
                <a:latin typeface="Segoe UI" panose="020B0502040204020203" pitchFamily="34" charset="0"/>
                <a:ea typeface="MS PGothic" panose="020B0600070205080204" pitchFamily="34" charset="-128"/>
              </a:rPr>
              <a:t>Devices</a:t>
            </a:r>
            <a:endParaRPr lang="sv-SE" sz="2353" dirty="0">
              <a:gradFill>
                <a:gsLst>
                  <a:gs pos="2917">
                    <a:prstClr val="white"/>
                  </a:gs>
                  <a:gs pos="30000">
                    <a:prstClr val="white"/>
                  </a:gs>
                </a:gsLst>
                <a:lin ang="5400000" scaled="0"/>
              </a:gradFill>
              <a:latin typeface="Segoe UI" panose="020B0502040204020203" pitchFamily="34" charset="0"/>
              <a:ea typeface="MS PGothic" panose="020B0600070205080204" pitchFamily="34" charset="-128"/>
            </a:endParaRPr>
          </a:p>
        </p:txBody>
      </p:sp>
      <p:sp>
        <p:nvSpPr>
          <p:cNvPr id="112" name="Rectangle: Rounded Corners 111">
            <a:extLst>
              <a:ext uri="{FF2B5EF4-FFF2-40B4-BE49-F238E27FC236}">
                <a16:creationId xmlns:a16="http://schemas.microsoft.com/office/drawing/2014/main" id="{514CFB06-C360-4601-8897-33A2DF374FA3}"/>
              </a:ext>
            </a:extLst>
          </p:cNvPr>
          <p:cNvSpPr/>
          <p:nvPr/>
        </p:nvSpPr>
        <p:spPr bwMode="auto">
          <a:xfrm>
            <a:off x="5915422" y="3575217"/>
            <a:ext cx="1733067" cy="1736254"/>
          </a:xfrm>
          <a:prstGeom prst="roundRect">
            <a:avLst>
              <a:gd name="adj" fmla="val 1710"/>
            </a:avLst>
          </a:prstGeom>
          <a:noFill/>
          <a:ln>
            <a:solidFill>
              <a:schemeClr val="tx1"/>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45720" rIns="0" bIns="45720" numCol="1" rtlCol="0" anchor="ctr" anchorCtr="0" compatLnSpc="1">
            <a:prstTxWarp prst="textNoShape">
              <a:avLst/>
            </a:prstTxWarp>
          </a:bodyPr>
          <a:lstStyle/>
          <a:p>
            <a:pPr algn="ctr" defTabSz="914102" eaLnBrk="0" fontAlgn="base" hangingPunct="0">
              <a:spcBef>
                <a:spcPct val="0"/>
              </a:spcBef>
              <a:spcAft>
                <a:spcPct val="0"/>
              </a:spcAft>
            </a:pPr>
            <a:endParaRPr lang="sv-SE" sz="1961" dirty="0">
              <a:gradFill>
                <a:gsLst>
                  <a:gs pos="5417">
                    <a:srgbClr val="B9D80A"/>
                  </a:gs>
                  <a:gs pos="100000">
                    <a:srgbClr val="B9D80A"/>
                  </a:gs>
                </a:gsLst>
                <a:lin ang="5400000" scaled="0"/>
              </a:gradFill>
              <a:latin typeface="Segoe UI"/>
            </a:endParaRPr>
          </a:p>
        </p:txBody>
      </p:sp>
      <p:grpSp>
        <p:nvGrpSpPr>
          <p:cNvPr id="7" name="Group 6">
            <a:extLst>
              <a:ext uri="{FF2B5EF4-FFF2-40B4-BE49-F238E27FC236}">
                <a16:creationId xmlns:a16="http://schemas.microsoft.com/office/drawing/2014/main" id="{744EDDCD-3B60-4CE9-A820-C5516F2402F1}"/>
              </a:ext>
            </a:extLst>
          </p:cNvPr>
          <p:cNvGrpSpPr/>
          <p:nvPr/>
        </p:nvGrpSpPr>
        <p:grpSpPr>
          <a:xfrm>
            <a:off x="5788909" y="3417281"/>
            <a:ext cx="373747" cy="387105"/>
            <a:chOff x="4922605" y="2279443"/>
            <a:chExt cx="381241" cy="394867"/>
          </a:xfrm>
        </p:grpSpPr>
        <p:sp>
          <p:nvSpPr>
            <p:cNvPr id="3" name="Rectangle 2">
              <a:extLst>
                <a:ext uri="{FF2B5EF4-FFF2-40B4-BE49-F238E27FC236}">
                  <a16:creationId xmlns:a16="http://schemas.microsoft.com/office/drawing/2014/main" id="{852FDED9-A971-4F4A-9F95-05B4CD24686C}"/>
                </a:ext>
              </a:extLst>
            </p:cNvPr>
            <p:cNvSpPr/>
            <p:nvPr/>
          </p:nvSpPr>
          <p:spPr bwMode="auto">
            <a:xfrm>
              <a:off x="4922605" y="2279443"/>
              <a:ext cx="381241" cy="394867"/>
            </a:xfrm>
            <a:prstGeom prst="rect">
              <a:avLst/>
            </a:prstGeom>
            <a:solidFill>
              <a:srgbClr val="002050"/>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45720" rIns="0" bIns="45720" numCol="1" rtlCol="0" anchor="ctr" anchorCtr="0" compatLnSpc="1">
              <a:prstTxWarp prst="textNoShape">
                <a:avLst/>
              </a:prstTxWarp>
            </a:bodyPr>
            <a:lstStyle/>
            <a:p>
              <a:pPr algn="ctr" defTabSz="914102" eaLnBrk="0" fontAlgn="base" hangingPunct="0">
                <a:spcBef>
                  <a:spcPct val="0"/>
                </a:spcBef>
                <a:spcAft>
                  <a:spcPct val="0"/>
                </a:spcAft>
              </a:pPr>
              <a:endParaRPr lang="sv-SE" sz="1961" dirty="0">
                <a:gradFill>
                  <a:gsLst>
                    <a:gs pos="5417">
                      <a:srgbClr val="B9D80A"/>
                    </a:gs>
                    <a:gs pos="100000">
                      <a:srgbClr val="B9D80A"/>
                    </a:gs>
                  </a:gsLst>
                  <a:lin ang="5400000" scaled="0"/>
                </a:gradFill>
                <a:latin typeface="Segoe UI"/>
              </a:endParaRPr>
            </a:p>
          </p:txBody>
        </p:sp>
        <p:sp>
          <p:nvSpPr>
            <p:cNvPr id="108" name="Frame 5">
              <a:extLst>
                <a:ext uri="{FF2B5EF4-FFF2-40B4-BE49-F238E27FC236}">
                  <a16:creationId xmlns:a16="http://schemas.microsoft.com/office/drawing/2014/main" id="{9B09FCE0-705C-4F87-8656-42DF6CAEA3AC}"/>
                </a:ext>
              </a:extLst>
            </p:cNvPr>
            <p:cNvSpPr>
              <a:spLocks noChangeAspect="1"/>
            </p:cNvSpPr>
            <p:nvPr/>
          </p:nvSpPr>
          <p:spPr bwMode="auto">
            <a:xfrm>
              <a:off x="4947371" y="2307316"/>
              <a:ext cx="336279" cy="336190"/>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grpSp>
      <p:sp>
        <p:nvSpPr>
          <p:cNvPr id="9" name="Rectangle 8">
            <a:extLst>
              <a:ext uri="{FF2B5EF4-FFF2-40B4-BE49-F238E27FC236}">
                <a16:creationId xmlns:a16="http://schemas.microsoft.com/office/drawing/2014/main" id="{3B5D2CFA-3E6D-46BD-B4AE-6F68B4138762}"/>
              </a:ext>
            </a:extLst>
          </p:cNvPr>
          <p:cNvSpPr/>
          <p:nvPr/>
        </p:nvSpPr>
        <p:spPr bwMode="auto">
          <a:xfrm>
            <a:off x="6109643" y="3857974"/>
            <a:ext cx="1344623" cy="349763"/>
          </a:xfrm>
          <a:prstGeom prst="rect">
            <a:avLst/>
          </a:prstGeom>
          <a:ln>
            <a:solidFill>
              <a:schemeClr val="tx1"/>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45720" rIns="0" bIns="45720" numCol="1" rtlCol="0" anchor="b" anchorCtr="0" compatLnSpc="1">
            <a:prstTxWarp prst="textNoShape">
              <a:avLst/>
            </a:prstTxWarp>
          </a:bodyPr>
          <a:lstStyle/>
          <a:p>
            <a:pPr algn="ctr" defTabSz="914102" eaLnBrk="0" fontAlgn="base" hangingPunct="0">
              <a:spcBef>
                <a:spcPct val="0"/>
              </a:spcBef>
              <a:spcAft>
                <a:spcPct val="0"/>
              </a:spcAft>
            </a:pPr>
            <a:r>
              <a:rPr lang="sv-SE" sz="1765" dirty="0">
                <a:solidFill>
                  <a:prstClr val="white"/>
                </a:solidFill>
                <a:latin typeface="Segoe UI"/>
              </a:rPr>
              <a:t>Tags</a:t>
            </a:r>
            <a:endParaRPr lang="sv-SE" sz="1961" dirty="0">
              <a:solidFill>
                <a:prstClr val="white"/>
              </a:solidFill>
              <a:latin typeface="Segoe UI"/>
            </a:endParaRPr>
          </a:p>
        </p:txBody>
      </p:sp>
      <p:sp>
        <p:nvSpPr>
          <p:cNvPr id="114" name="Rectangle 113">
            <a:extLst>
              <a:ext uri="{FF2B5EF4-FFF2-40B4-BE49-F238E27FC236}">
                <a16:creationId xmlns:a16="http://schemas.microsoft.com/office/drawing/2014/main" id="{58EBA68F-3104-4184-84C5-237B5E74A1C3}"/>
              </a:ext>
            </a:extLst>
          </p:cNvPr>
          <p:cNvSpPr/>
          <p:nvPr/>
        </p:nvSpPr>
        <p:spPr bwMode="auto">
          <a:xfrm>
            <a:off x="6109642" y="4287258"/>
            <a:ext cx="1344623" cy="349763"/>
          </a:xfrm>
          <a:prstGeom prst="rect">
            <a:avLst/>
          </a:prstGeom>
          <a:ln>
            <a:solidFill>
              <a:schemeClr val="tx1"/>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45720" rIns="0" bIns="45720" numCol="1" rtlCol="0" anchor="b" anchorCtr="0" compatLnSpc="1">
            <a:prstTxWarp prst="textNoShape">
              <a:avLst/>
            </a:prstTxWarp>
          </a:bodyPr>
          <a:lstStyle/>
          <a:p>
            <a:pPr algn="ctr" defTabSz="914102" eaLnBrk="0" fontAlgn="base" hangingPunct="0">
              <a:spcBef>
                <a:spcPct val="0"/>
              </a:spcBef>
              <a:spcAft>
                <a:spcPct val="0"/>
              </a:spcAft>
            </a:pPr>
            <a:r>
              <a:rPr lang="en-US" sz="1765" dirty="0">
                <a:gradFill>
                  <a:gsLst>
                    <a:gs pos="5417">
                      <a:srgbClr val="B9D80A"/>
                    </a:gs>
                    <a:gs pos="100000">
                      <a:srgbClr val="B9D80A"/>
                    </a:gs>
                  </a:gsLst>
                  <a:lin ang="5400000" scaled="0"/>
                </a:gradFill>
                <a:latin typeface="Segoe UI"/>
              </a:rPr>
              <a:t>Desired</a:t>
            </a:r>
            <a:endParaRPr lang="en-US" sz="1961" dirty="0">
              <a:gradFill>
                <a:gsLst>
                  <a:gs pos="5417">
                    <a:srgbClr val="B9D80A"/>
                  </a:gs>
                  <a:gs pos="100000">
                    <a:srgbClr val="B9D80A"/>
                  </a:gs>
                </a:gsLst>
                <a:lin ang="5400000" scaled="0"/>
              </a:gradFill>
              <a:latin typeface="Segoe UI"/>
            </a:endParaRPr>
          </a:p>
        </p:txBody>
      </p:sp>
      <p:sp>
        <p:nvSpPr>
          <p:cNvPr id="117" name="Rectangle 116">
            <a:extLst>
              <a:ext uri="{FF2B5EF4-FFF2-40B4-BE49-F238E27FC236}">
                <a16:creationId xmlns:a16="http://schemas.microsoft.com/office/drawing/2014/main" id="{5AB8A091-F810-485E-81A9-25B0189E2F98}"/>
              </a:ext>
            </a:extLst>
          </p:cNvPr>
          <p:cNvSpPr/>
          <p:nvPr/>
        </p:nvSpPr>
        <p:spPr bwMode="auto">
          <a:xfrm>
            <a:off x="6109642" y="4737196"/>
            <a:ext cx="1344623" cy="349763"/>
          </a:xfrm>
          <a:prstGeom prst="rect">
            <a:avLst/>
          </a:prstGeom>
          <a:ln>
            <a:solidFill>
              <a:schemeClr val="tx1"/>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45720" rIns="0" bIns="45720" numCol="1" rtlCol="0" anchor="b" anchorCtr="0" compatLnSpc="1">
            <a:prstTxWarp prst="textNoShape">
              <a:avLst/>
            </a:prstTxWarp>
          </a:bodyPr>
          <a:lstStyle/>
          <a:p>
            <a:pPr algn="ctr" defTabSz="914102" eaLnBrk="0" fontAlgn="base" hangingPunct="0">
              <a:spcBef>
                <a:spcPct val="0"/>
              </a:spcBef>
              <a:spcAft>
                <a:spcPct val="0"/>
              </a:spcAft>
            </a:pPr>
            <a:r>
              <a:rPr lang="en-US" sz="1765" dirty="0">
                <a:solidFill>
                  <a:srgbClr val="FF0000"/>
                </a:solidFill>
                <a:latin typeface="Segoe UI"/>
              </a:rPr>
              <a:t>Reported</a:t>
            </a:r>
            <a:endParaRPr lang="en-US" sz="1961" dirty="0">
              <a:solidFill>
                <a:srgbClr val="FF0000"/>
              </a:solidFill>
              <a:latin typeface="Segoe UI"/>
            </a:endParaRPr>
          </a:p>
        </p:txBody>
      </p:sp>
      <p:cxnSp>
        <p:nvCxnSpPr>
          <p:cNvPr id="156" name="Connector: Elbow 155">
            <a:extLst>
              <a:ext uri="{FF2B5EF4-FFF2-40B4-BE49-F238E27FC236}">
                <a16:creationId xmlns:a16="http://schemas.microsoft.com/office/drawing/2014/main" id="{A4510213-D7F3-4DFC-B320-7E9DBC09A1E6}"/>
              </a:ext>
            </a:extLst>
          </p:cNvPr>
          <p:cNvCxnSpPr>
            <a:cxnSpLocks/>
            <a:endCxn id="117" idx="3"/>
          </p:cNvCxnSpPr>
          <p:nvPr/>
        </p:nvCxnSpPr>
        <p:spPr>
          <a:xfrm rot="10800000" flipV="1">
            <a:off x="7454265" y="2980792"/>
            <a:ext cx="2538164" cy="1931285"/>
          </a:xfrm>
          <a:prstGeom prst="bentConnector3">
            <a:avLst>
              <a:gd name="adj1" fmla="val 42936"/>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171" name="Striped Right Arrow 8">
            <a:extLst>
              <a:ext uri="{FF2B5EF4-FFF2-40B4-BE49-F238E27FC236}">
                <a16:creationId xmlns:a16="http://schemas.microsoft.com/office/drawing/2014/main" id="{F4C5D909-5297-4CFB-BBA6-B083631ABCBA}"/>
              </a:ext>
            </a:extLst>
          </p:cNvPr>
          <p:cNvSpPr/>
          <p:nvPr/>
        </p:nvSpPr>
        <p:spPr bwMode="auto">
          <a:xfrm>
            <a:off x="4896723" y="4325338"/>
            <a:ext cx="1149390" cy="311683"/>
          </a:xfrm>
          <a:prstGeom prst="stripedRightArrow">
            <a:avLst>
              <a:gd name="adj1" fmla="val 66677"/>
              <a:gd name="adj2" fmla="val 50000"/>
            </a:avLst>
          </a:prstGeom>
          <a:solidFill>
            <a:schemeClr val="tx2">
              <a:lumMod val="40000"/>
              <a:lumOff val="60000"/>
            </a:schemeClr>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45720" rIns="0" bIns="45720" numCol="1" rtlCol="0" anchor="ctr" anchorCtr="0" compatLnSpc="1">
            <a:prstTxWarp prst="textNoShape">
              <a:avLst/>
            </a:prstTxWarp>
          </a:bodyPr>
          <a:lstStyle/>
          <a:p>
            <a:pPr algn="ctr" defTabSz="914030" eaLnBrk="0" fontAlgn="base" hangingPunct="0">
              <a:spcBef>
                <a:spcPct val="0"/>
              </a:spcBef>
              <a:spcAft>
                <a:spcPct val="0"/>
              </a:spcAft>
            </a:pPr>
            <a:endParaRPr lang="en-US" sz="1961" dirty="0">
              <a:gradFill>
                <a:gsLst>
                  <a:gs pos="16814">
                    <a:srgbClr val="FFFFFF"/>
                  </a:gs>
                  <a:gs pos="46000">
                    <a:srgbClr val="FFFFFF"/>
                  </a:gs>
                </a:gsLst>
                <a:lin ang="5400000" scaled="0"/>
              </a:gradFill>
              <a:latin typeface="Segoe UI"/>
            </a:endParaRPr>
          </a:p>
        </p:txBody>
      </p:sp>
      <p:sp>
        <p:nvSpPr>
          <p:cNvPr id="172" name="Striped Right Arrow 8">
            <a:extLst>
              <a:ext uri="{FF2B5EF4-FFF2-40B4-BE49-F238E27FC236}">
                <a16:creationId xmlns:a16="http://schemas.microsoft.com/office/drawing/2014/main" id="{1D390FE5-2DA7-417F-8870-76ACA2277E7F}"/>
              </a:ext>
            </a:extLst>
          </p:cNvPr>
          <p:cNvSpPr/>
          <p:nvPr/>
        </p:nvSpPr>
        <p:spPr bwMode="auto">
          <a:xfrm rot="10800000">
            <a:off x="4824989" y="4756235"/>
            <a:ext cx="1194802" cy="311683"/>
          </a:xfrm>
          <a:prstGeom prst="stripedRightArrow">
            <a:avLst>
              <a:gd name="adj1" fmla="val 66677"/>
              <a:gd name="adj2" fmla="val 50000"/>
            </a:avLst>
          </a:prstGeom>
          <a:solidFill>
            <a:schemeClr val="tx2">
              <a:lumMod val="40000"/>
              <a:lumOff val="60000"/>
            </a:schemeClr>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45720" rIns="0" bIns="45720" numCol="1" rtlCol="0" anchor="ctr" anchorCtr="0" compatLnSpc="1">
            <a:prstTxWarp prst="textNoShape">
              <a:avLst/>
            </a:prstTxWarp>
          </a:bodyPr>
          <a:lstStyle/>
          <a:p>
            <a:pPr algn="ctr" defTabSz="914030" eaLnBrk="0" fontAlgn="base" hangingPunct="0">
              <a:spcBef>
                <a:spcPct val="0"/>
              </a:spcBef>
              <a:spcAft>
                <a:spcPct val="0"/>
              </a:spcAft>
            </a:pPr>
            <a:endParaRPr lang="en-US" sz="1961" dirty="0">
              <a:gradFill>
                <a:gsLst>
                  <a:gs pos="16814">
                    <a:srgbClr val="FFFFFF"/>
                  </a:gs>
                  <a:gs pos="46000">
                    <a:srgbClr val="FFFFFF"/>
                  </a:gs>
                </a:gsLst>
                <a:lin ang="5400000" scaled="0"/>
              </a:gradFill>
              <a:latin typeface="Segoe UI"/>
            </a:endParaRPr>
          </a:p>
        </p:txBody>
      </p:sp>
      <p:grpSp>
        <p:nvGrpSpPr>
          <p:cNvPr id="27" name="Group 26">
            <a:extLst>
              <a:ext uri="{FF2B5EF4-FFF2-40B4-BE49-F238E27FC236}">
                <a16:creationId xmlns:a16="http://schemas.microsoft.com/office/drawing/2014/main" id="{33BAC39F-F6DC-4855-A3A1-6F661D6840C9}"/>
              </a:ext>
            </a:extLst>
          </p:cNvPr>
          <p:cNvGrpSpPr/>
          <p:nvPr/>
        </p:nvGrpSpPr>
        <p:grpSpPr>
          <a:xfrm>
            <a:off x="9950586" y="2108328"/>
            <a:ext cx="1951703" cy="4212343"/>
            <a:chOff x="10150115" y="2150107"/>
            <a:chExt cx="1990839" cy="4296809"/>
          </a:xfrm>
        </p:grpSpPr>
        <p:sp>
          <p:nvSpPr>
            <p:cNvPr id="25" name="Rectangle 24">
              <a:extLst>
                <a:ext uri="{FF2B5EF4-FFF2-40B4-BE49-F238E27FC236}">
                  <a16:creationId xmlns:a16="http://schemas.microsoft.com/office/drawing/2014/main" id="{3B30478B-70BB-45B8-A689-4DEF628884F2}"/>
                </a:ext>
              </a:extLst>
            </p:cNvPr>
            <p:cNvSpPr/>
            <p:nvPr/>
          </p:nvSpPr>
          <p:spPr bwMode="auto">
            <a:xfrm>
              <a:off x="10150115" y="2150107"/>
              <a:ext cx="1645902" cy="659452"/>
            </a:xfrm>
            <a:prstGeom prst="rect">
              <a:avLst/>
            </a:prstGeom>
            <a:solidFill>
              <a:schemeClr val="accent1">
                <a:alpha val="72000"/>
              </a:schemeClr>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45720" rIns="0" bIns="45720" numCol="1" rtlCol="0" anchor="ctr" anchorCtr="0" compatLnSpc="1">
              <a:prstTxWarp prst="textNoShape">
                <a:avLst/>
              </a:prstTxWarp>
            </a:bodyPr>
            <a:lstStyle/>
            <a:p>
              <a:pPr algn="ctr" defTabSz="914102" eaLnBrk="0" fontAlgn="base" hangingPunct="0">
                <a:spcBef>
                  <a:spcPct val="0"/>
                </a:spcBef>
                <a:spcAft>
                  <a:spcPct val="0"/>
                </a:spcAft>
              </a:pPr>
              <a:endParaRPr lang="sv-SE" sz="1961" dirty="0">
                <a:gradFill>
                  <a:gsLst>
                    <a:gs pos="5417">
                      <a:srgbClr val="B9D80A"/>
                    </a:gs>
                    <a:gs pos="100000">
                      <a:srgbClr val="B9D80A"/>
                    </a:gs>
                  </a:gsLst>
                  <a:lin ang="5400000" scaled="0"/>
                </a:gradFill>
                <a:latin typeface="Segoe UI"/>
              </a:endParaRPr>
            </a:p>
          </p:txBody>
        </p:sp>
        <p:sp>
          <p:nvSpPr>
            <p:cNvPr id="173" name="Rectangle 172">
              <a:extLst>
                <a:ext uri="{FF2B5EF4-FFF2-40B4-BE49-F238E27FC236}">
                  <a16:creationId xmlns:a16="http://schemas.microsoft.com/office/drawing/2014/main" id="{AD97D549-EEF0-4968-BB73-DB5BC6D2EB3E}"/>
                </a:ext>
              </a:extLst>
            </p:cNvPr>
            <p:cNvSpPr/>
            <p:nvPr/>
          </p:nvSpPr>
          <p:spPr bwMode="auto">
            <a:xfrm>
              <a:off x="10495052" y="2796254"/>
              <a:ext cx="1645902" cy="329211"/>
            </a:xfrm>
            <a:prstGeom prst="rect">
              <a:avLst/>
            </a:prstGeom>
            <a:solidFill>
              <a:schemeClr val="accent1">
                <a:alpha val="72000"/>
              </a:schemeClr>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45720" rIns="0" bIns="45720" numCol="1" rtlCol="0" anchor="ctr" anchorCtr="0" compatLnSpc="1">
              <a:prstTxWarp prst="textNoShape">
                <a:avLst/>
              </a:prstTxWarp>
            </a:bodyPr>
            <a:lstStyle/>
            <a:p>
              <a:pPr algn="ctr" defTabSz="914102" eaLnBrk="0" fontAlgn="base" hangingPunct="0">
                <a:spcBef>
                  <a:spcPct val="0"/>
                </a:spcBef>
                <a:spcAft>
                  <a:spcPct val="0"/>
                </a:spcAft>
              </a:pPr>
              <a:endParaRPr lang="sv-SE" sz="1961" dirty="0">
                <a:gradFill>
                  <a:gsLst>
                    <a:gs pos="5417">
                      <a:srgbClr val="B9D80A"/>
                    </a:gs>
                    <a:gs pos="100000">
                      <a:srgbClr val="B9D80A"/>
                    </a:gs>
                  </a:gsLst>
                  <a:lin ang="5400000" scaled="0"/>
                </a:gradFill>
                <a:latin typeface="Segoe UI"/>
              </a:endParaRPr>
            </a:p>
          </p:txBody>
        </p:sp>
        <p:sp>
          <p:nvSpPr>
            <p:cNvPr id="174" name="Rectangle 173">
              <a:extLst>
                <a:ext uri="{FF2B5EF4-FFF2-40B4-BE49-F238E27FC236}">
                  <a16:creationId xmlns:a16="http://schemas.microsoft.com/office/drawing/2014/main" id="{B460F31B-AEC0-46DF-9787-74184AF54620}"/>
                </a:ext>
              </a:extLst>
            </p:cNvPr>
            <p:cNvSpPr/>
            <p:nvPr/>
          </p:nvSpPr>
          <p:spPr bwMode="auto">
            <a:xfrm>
              <a:off x="10192797" y="3098521"/>
              <a:ext cx="1645902" cy="3348395"/>
            </a:xfrm>
            <a:prstGeom prst="rect">
              <a:avLst/>
            </a:prstGeom>
            <a:solidFill>
              <a:schemeClr val="accent1">
                <a:alpha val="72000"/>
              </a:schemeClr>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45720" rIns="0" bIns="45720" numCol="1" rtlCol="0" anchor="ctr" anchorCtr="0" compatLnSpc="1">
              <a:prstTxWarp prst="textNoShape">
                <a:avLst/>
              </a:prstTxWarp>
            </a:bodyPr>
            <a:lstStyle/>
            <a:p>
              <a:pPr algn="ctr" defTabSz="914102" eaLnBrk="0" fontAlgn="base" hangingPunct="0">
                <a:spcBef>
                  <a:spcPct val="0"/>
                </a:spcBef>
                <a:spcAft>
                  <a:spcPct val="0"/>
                </a:spcAft>
              </a:pPr>
              <a:endParaRPr lang="sv-SE" sz="1961" dirty="0">
                <a:gradFill>
                  <a:gsLst>
                    <a:gs pos="5417">
                      <a:srgbClr val="B9D80A"/>
                    </a:gs>
                    <a:gs pos="100000">
                      <a:srgbClr val="B9D80A"/>
                    </a:gs>
                  </a:gsLst>
                  <a:lin ang="5400000" scaled="0"/>
                </a:gradFill>
                <a:latin typeface="Segoe UI"/>
              </a:endParaRPr>
            </a:p>
          </p:txBody>
        </p:sp>
      </p:grpSp>
      <p:sp>
        <p:nvSpPr>
          <p:cNvPr id="31" name="Rectangle 30">
            <a:extLst>
              <a:ext uri="{FF2B5EF4-FFF2-40B4-BE49-F238E27FC236}">
                <a16:creationId xmlns:a16="http://schemas.microsoft.com/office/drawing/2014/main" id="{17CDE4AB-7A0F-4FEF-83A3-F827657B67C5}"/>
              </a:ext>
            </a:extLst>
          </p:cNvPr>
          <p:cNvSpPr/>
          <p:nvPr/>
        </p:nvSpPr>
        <p:spPr bwMode="auto">
          <a:xfrm>
            <a:off x="6447880" y="3352132"/>
            <a:ext cx="721753" cy="417259"/>
          </a:xfrm>
          <a:prstGeom prst="rect">
            <a:avLst/>
          </a:prstGeom>
          <a:solidFill>
            <a:srgbClr val="002050"/>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45720" rIns="0" bIns="45720" numCol="1" rtlCol="0" anchor="ctr" anchorCtr="0" compatLnSpc="1">
            <a:prstTxWarp prst="textNoShape">
              <a:avLst/>
            </a:prstTxWarp>
          </a:bodyPr>
          <a:lstStyle/>
          <a:p>
            <a:pPr algn="ctr" defTabSz="914102" eaLnBrk="0" fontAlgn="base" hangingPunct="0">
              <a:spcBef>
                <a:spcPct val="0"/>
              </a:spcBef>
              <a:spcAft>
                <a:spcPct val="0"/>
              </a:spcAft>
            </a:pPr>
            <a:r>
              <a:rPr lang="sv-SE" sz="1961" dirty="0">
                <a:solidFill>
                  <a:prstClr val="white"/>
                </a:solidFill>
                <a:latin typeface="Segoe UI"/>
              </a:rPr>
              <a:t>Twin</a:t>
            </a:r>
          </a:p>
        </p:txBody>
      </p:sp>
      <p:grpSp>
        <p:nvGrpSpPr>
          <p:cNvPr id="4" name="Group 3">
            <a:extLst>
              <a:ext uri="{FF2B5EF4-FFF2-40B4-BE49-F238E27FC236}">
                <a16:creationId xmlns:a16="http://schemas.microsoft.com/office/drawing/2014/main" id="{890961FA-427C-4D84-BB6C-081D9FD961C0}"/>
              </a:ext>
            </a:extLst>
          </p:cNvPr>
          <p:cNvGrpSpPr/>
          <p:nvPr/>
        </p:nvGrpSpPr>
        <p:grpSpPr>
          <a:xfrm>
            <a:off x="2831305" y="2837789"/>
            <a:ext cx="1714891" cy="3619489"/>
            <a:chOff x="2831305" y="2837789"/>
            <a:chExt cx="1714891" cy="3619489"/>
          </a:xfrm>
        </p:grpSpPr>
        <p:pic>
          <p:nvPicPr>
            <p:cNvPr id="162" name="Picture 161">
              <a:extLst>
                <a:ext uri="{FF2B5EF4-FFF2-40B4-BE49-F238E27FC236}">
                  <a16:creationId xmlns:a16="http://schemas.microsoft.com/office/drawing/2014/main" id="{904CAA0C-D7CA-4584-9535-6C467FC3DF61}"/>
                </a:ext>
              </a:extLst>
            </p:cNvPr>
            <p:cNvPicPr>
              <a:picLocks noChangeAspect="1"/>
            </p:cNvPicPr>
            <p:nvPr/>
          </p:nvPicPr>
          <p:blipFill>
            <a:blip r:embed="rId3"/>
            <a:stretch>
              <a:fillRect/>
            </a:stretch>
          </p:blipFill>
          <p:spPr>
            <a:xfrm>
              <a:off x="3137978" y="2886560"/>
              <a:ext cx="687701" cy="687701"/>
            </a:xfrm>
            <a:prstGeom prst="rect">
              <a:avLst/>
            </a:prstGeom>
          </p:spPr>
        </p:pic>
        <p:pic>
          <p:nvPicPr>
            <p:cNvPr id="167" name="Picture 166">
              <a:extLst>
                <a:ext uri="{FF2B5EF4-FFF2-40B4-BE49-F238E27FC236}">
                  <a16:creationId xmlns:a16="http://schemas.microsoft.com/office/drawing/2014/main" id="{1AA2FBBF-FE67-4786-A0F2-06990EB89401}"/>
                </a:ext>
              </a:extLst>
            </p:cNvPr>
            <p:cNvPicPr>
              <a:picLocks noChangeAspect="1"/>
            </p:cNvPicPr>
            <p:nvPr/>
          </p:nvPicPr>
          <p:blipFill>
            <a:blip r:embed="rId4"/>
            <a:stretch>
              <a:fillRect/>
            </a:stretch>
          </p:blipFill>
          <p:spPr>
            <a:xfrm>
              <a:off x="3137978" y="5373400"/>
              <a:ext cx="578632" cy="578632"/>
            </a:xfrm>
            <a:prstGeom prst="rect">
              <a:avLst/>
            </a:prstGeom>
          </p:spPr>
        </p:pic>
        <p:sp>
          <p:nvSpPr>
            <p:cNvPr id="168" name="TextBox 167">
              <a:extLst>
                <a:ext uri="{FF2B5EF4-FFF2-40B4-BE49-F238E27FC236}">
                  <a16:creationId xmlns:a16="http://schemas.microsoft.com/office/drawing/2014/main" id="{DA5FA9FD-2043-432D-B99E-1A724216B227}"/>
                </a:ext>
              </a:extLst>
            </p:cNvPr>
            <p:cNvSpPr txBox="1"/>
            <p:nvPr/>
          </p:nvSpPr>
          <p:spPr>
            <a:xfrm>
              <a:off x="2885840" y="3419196"/>
              <a:ext cx="1191977" cy="669833"/>
            </a:xfrm>
            <a:prstGeom prst="rect">
              <a:avLst/>
            </a:prstGeom>
            <a:noFill/>
          </p:spPr>
          <p:txBody>
            <a:bodyPr wrap="square" lIns="179285" tIns="143428" rIns="179285" bIns="143428" rtlCol="0">
              <a:spAutoFit/>
            </a:bodyPr>
            <a:lstStyle/>
            <a:p>
              <a:pPr algn="ctr" defTabSz="913505" eaLnBrk="0" fontAlgn="base" hangingPunct="0">
                <a:lnSpc>
                  <a:spcPct val="90000"/>
                </a:lnSpc>
                <a:spcBef>
                  <a:spcPct val="0"/>
                </a:spcBef>
                <a:spcAft>
                  <a:spcPts val="588"/>
                </a:spcAft>
              </a:pPr>
              <a:r>
                <a:rPr lang="en-US" sz="1372" dirty="0">
                  <a:gradFill>
                    <a:gsLst>
                      <a:gs pos="2917">
                        <a:prstClr val="white"/>
                      </a:gs>
                      <a:gs pos="30000">
                        <a:prstClr val="white"/>
                      </a:gs>
                    </a:gsLst>
                    <a:lin ang="5400000" scaled="0"/>
                  </a:gradFill>
                  <a:latin typeface="Segoe UI" panose="020B0502040204020203" pitchFamily="34" charset="0"/>
                  <a:ea typeface="MS PGothic" panose="020B0600070205080204" pitchFamily="34" charset="-128"/>
                </a:rPr>
                <a:t>Function App</a:t>
              </a:r>
            </a:p>
          </p:txBody>
        </p:sp>
        <p:sp>
          <p:nvSpPr>
            <p:cNvPr id="169" name="TextBox 168">
              <a:extLst>
                <a:ext uri="{FF2B5EF4-FFF2-40B4-BE49-F238E27FC236}">
                  <a16:creationId xmlns:a16="http://schemas.microsoft.com/office/drawing/2014/main" id="{0D01DFCD-EFAB-4209-8E09-89512639F511}"/>
                </a:ext>
              </a:extLst>
            </p:cNvPr>
            <p:cNvSpPr txBox="1"/>
            <p:nvPr/>
          </p:nvSpPr>
          <p:spPr>
            <a:xfrm>
              <a:off x="2891212" y="4755535"/>
              <a:ext cx="1191977" cy="479745"/>
            </a:xfrm>
            <a:prstGeom prst="rect">
              <a:avLst/>
            </a:prstGeom>
            <a:noFill/>
          </p:spPr>
          <p:txBody>
            <a:bodyPr wrap="square" lIns="179285" tIns="143428" rIns="179285" bIns="143428" rtlCol="0">
              <a:spAutoFit/>
            </a:bodyPr>
            <a:lstStyle/>
            <a:p>
              <a:pPr algn="ctr" defTabSz="913505" eaLnBrk="0" fontAlgn="base" hangingPunct="0">
                <a:lnSpc>
                  <a:spcPct val="90000"/>
                </a:lnSpc>
                <a:spcBef>
                  <a:spcPct val="0"/>
                </a:spcBef>
                <a:spcAft>
                  <a:spcPts val="588"/>
                </a:spcAft>
              </a:pPr>
              <a:r>
                <a:rPr lang="en-US" sz="1372" dirty="0">
                  <a:gradFill>
                    <a:gsLst>
                      <a:gs pos="2917">
                        <a:prstClr val="white"/>
                      </a:gs>
                      <a:gs pos="30000">
                        <a:prstClr val="white"/>
                      </a:gs>
                    </a:gsLst>
                    <a:lin ang="5400000" scaled="0"/>
                  </a:gradFill>
                  <a:latin typeface="Segoe UI" panose="020B0502040204020203" pitchFamily="34" charset="0"/>
                  <a:ea typeface="MS PGothic" panose="020B0600070205080204" pitchFamily="34" charset="-128"/>
                </a:rPr>
                <a:t>Logic App</a:t>
              </a:r>
            </a:p>
          </p:txBody>
        </p:sp>
        <p:sp>
          <p:nvSpPr>
            <p:cNvPr id="170" name="TextBox 169">
              <a:extLst>
                <a:ext uri="{FF2B5EF4-FFF2-40B4-BE49-F238E27FC236}">
                  <a16:creationId xmlns:a16="http://schemas.microsoft.com/office/drawing/2014/main" id="{2D968C3C-4231-48E6-A951-69F084E5CECE}"/>
                </a:ext>
              </a:extLst>
            </p:cNvPr>
            <p:cNvSpPr txBox="1"/>
            <p:nvPr/>
          </p:nvSpPr>
          <p:spPr>
            <a:xfrm>
              <a:off x="2831305" y="5907737"/>
              <a:ext cx="1191977" cy="479745"/>
            </a:xfrm>
            <a:prstGeom prst="rect">
              <a:avLst/>
            </a:prstGeom>
            <a:noFill/>
          </p:spPr>
          <p:txBody>
            <a:bodyPr wrap="square" lIns="179285" tIns="143428" rIns="179285" bIns="143428" rtlCol="0">
              <a:spAutoFit/>
            </a:bodyPr>
            <a:lstStyle/>
            <a:p>
              <a:pPr algn="ctr" defTabSz="913505" eaLnBrk="0" fontAlgn="base" hangingPunct="0">
                <a:lnSpc>
                  <a:spcPct val="90000"/>
                </a:lnSpc>
                <a:spcBef>
                  <a:spcPct val="0"/>
                </a:spcBef>
                <a:spcAft>
                  <a:spcPts val="588"/>
                </a:spcAft>
              </a:pPr>
              <a:r>
                <a:rPr lang="en-US" sz="1372" dirty="0">
                  <a:gradFill>
                    <a:gsLst>
                      <a:gs pos="2917">
                        <a:prstClr val="white"/>
                      </a:gs>
                      <a:gs pos="30000">
                        <a:prstClr val="white"/>
                      </a:gs>
                    </a:gsLst>
                    <a:lin ang="5400000" scaled="0"/>
                  </a:gradFill>
                  <a:latin typeface="Segoe UI" panose="020B0502040204020203" pitchFamily="34" charset="0"/>
                  <a:ea typeface="MS PGothic" panose="020B0600070205080204" pitchFamily="34" charset="-128"/>
                </a:rPr>
                <a:t>Custom</a:t>
              </a:r>
            </a:p>
          </p:txBody>
        </p:sp>
        <p:sp>
          <p:nvSpPr>
            <p:cNvPr id="23" name="Right Brace 22">
              <a:extLst>
                <a:ext uri="{FF2B5EF4-FFF2-40B4-BE49-F238E27FC236}">
                  <a16:creationId xmlns:a16="http://schemas.microsoft.com/office/drawing/2014/main" id="{8498C0A4-B7B3-4F60-BC43-08FC967536CC}"/>
                </a:ext>
              </a:extLst>
            </p:cNvPr>
            <p:cNvSpPr/>
            <p:nvPr/>
          </p:nvSpPr>
          <p:spPr>
            <a:xfrm>
              <a:off x="4313947" y="2837789"/>
              <a:ext cx="232249" cy="3619489"/>
            </a:xfrm>
            <a:prstGeom prst="rightBrace">
              <a:avLst>
                <a:gd name="adj1" fmla="val 12167"/>
                <a:gd name="adj2" fmla="val 50000"/>
              </a:avLst>
            </a:prstGeom>
            <a:ln>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defTabSz="913505" eaLnBrk="0" fontAlgn="base" hangingPunct="0">
                <a:spcBef>
                  <a:spcPct val="0"/>
                </a:spcBef>
                <a:spcAft>
                  <a:spcPct val="0"/>
                </a:spcAft>
              </a:pPr>
              <a:endParaRPr lang="sv-SE" sz="1765">
                <a:solidFill>
                  <a:prstClr val="white"/>
                </a:solidFill>
                <a:latin typeface="Segoe UI"/>
              </a:endParaRPr>
            </a:p>
          </p:txBody>
        </p:sp>
        <p:pic>
          <p:nvPicPr>
            <p:cNvPr id="103" name="Picture 102">
              <a:extLst>
                <a:ext uri="{FF2B5EF4-FFF2-40B4-BE49-F238E27FC236}">
                  <a16:creationId xmlns:a16="http://schemas.microsoft.com/office/drawing/2014/main" id="{2263B680-FCC8-456B-8187-1D58A829FDE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086760" y="4106897"/>
              <a:ext cx="835527" cy="835527"/>
            </a:xfrm>
            <a:prstGeom prst="rect">
              <a:avLst/>
            </a:prstGeom>
          </p:spPr>
        </p:pic>
      </p:grpSp>
    </p:spTree>
    <p:extLst>
      <p:ext uri="{BB962C8B-B14F-4D97-AF65-F5344CB8AC3E}">
        <p14:creationId xmlns:p14="http://schemas.microsoft.com/office/powerpoint/2010/main" val="343783514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fade">
                                      <p:cBhvr>
                                        <p:cTn id="10" dur="500"/>
                                        <p:tgtEl>
                                          <p:spTgt spid="2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14"/>
                                        </p:tgtEl>
                                        <p:attrNameLst>
                                          <p:attrName>style.visibility</p:attrName>
                                        </p:attrNameLst>
                                      </p:cBhvr>
                                      <p:to>
                                        <p:strVal val="visible"/>
                                      </p:to>
                                    </p:set>
                                    <p:animEffect transition="in" filter="fade">
                                      <p:cBhvr>
                                        <p:cTn id="15" dur="500"/>
                                        <p:tgtEl>
                                          <p:spTgt spid="114"/>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71"/>
                                        </p:tgtEl>
                                        <p:attrNameLst>
                                          <p:attrName>style.visibility</p:attrName>
                                        </p:attrNameLst>
                                      </p:cBhvr>
                                      <p:to>
                                        <p:strVal val="visible"/>
                                      </p:to>
                                    </p:set>
                                    <p:animEffect transition="in" filter="fade">
                                      <p:cBhvr>
                                        <p:cTn id="20" dur="500"/>
                                        <p:tgtEl>
                                          <p:spTgt spid="171"/>
                                        </p:tgtEl>
                                      </p:cBhvr>
                                    </p:animEffect>
                                  </p:childTnLst>
                                </p:cTn>
                              </p:par>
                              <p:par>
                                <p:cTn id="21" presetID="10" presetClass="entr" presetSubtype="0" fill="hold" nodeType="with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fade">
                                      <p:cBhvr>
                                        <p:cTn id="23" dur="500"/>
                                        <p:tgtEl>
                                          <p:spTgt spid="4"/>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161"/>
                                        </p:tgtEl>
                                        <p:attrNameLst>
                                          <p:attrName>style.visibility</p:attrName>
                                        </p:attrNameLst>
                                      </p:cBhvr>
                                      <p:to>
                                        <p:strVal val="visible"/>
                                      </p:to>
                                    </p:set>
                                    <p:animEffect transition="in" filter="fade">
                                      <p:cBhvr>
                                        <p:cTn id="28" dur="500"/>
                                        <p:tgtEl>
                                          <p:spTgt spid="161"/>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17"/>
                                        </p:tgtEl>
                                        <p:attrNameLst>
                                          <p:attrName>style.visibility</p:attrName>
                                        </p:attrNameLst>
                                      </p:cBhvr>
                                      <p:to>
                                        <p:strVal val="visible"/>
                                      </p:to>
                                    </p:set>
                                    <p:animEffect transition="in" filter="fade">
                                      <p:cBhvr>
                                        <p:cTn id="33" dur="500"/>
                                        <p:tgtEl>
                                          <p:spTgt spid="117"/>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156"/>
                                        </p:tgtEl>
                                        <p:attrNameLst>
                                          <p:attrName>style.visibility</p:attrName>
                                        </p:attrNameLst>
                                      </p:cBhvr>
                                      <p:to>
                                        <p:strVal val="visible"/>
                                      </p:to>
                                    </p:set>
                                    <p:animEffect transition="in" filter="fade">
                                      <p:cBhvr>
                                        <p:cTn id="38" dur="500"/>
                                        <p:tgtEl>
                                          <p:spTgt spid="156"/>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172"/>
                                        </p:tgtEl>
                                        <p:attrNameLst>
                                          <p:attrName>style.visibility</p:attrName>
                                        </p:attrNameLst>
                                      </p:cBhvr>
                                      <p:to>
                                        <p:strVal val="visible"/>
                                      </p:to>
                                    </p:set>
                                    <p:animEffect transition="in" filter="fade">
                                      <p:cBhvr>
                                        <p:cTn id="43" dur="500"/>
                                        <p:tgtEl>
                                          <p:spTgt spid="1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4" grpId="0" animBg="1"/>
      <p:bldP spid="117" grpId="0" animBg="1"/>
      <p:bldP spid="171" grpId="0" animBg="1"/>
      <p:bldP spid="17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18643" y="19501"/>
            <a:ext cx="11653523" cy="899537"/>
          </a:xfrm>
        </p:spPr>
        <p:txBody>
          <a:bodyPr/>
          <a:lstStyle/>
          <a:p>
            <a:r>
              <a:rPr lang="sv-SE" dirty="0"/>
              <a:t>Information Exchange Patterns</a:t>
            </a:r>
            <a:br>
              <a:rPr lang="sv-SE" dirty="0"/>
            </a:br>
            <a:r>
              <a:rPr lang="sv-SE" sz="3921" dirty="0">
                <a:solidFill>
                  <a:schemeClr val="tx2"/>
                </a:solidFill>
              </a:rPr>
              <a:t>Basics of IoT Communication</a:t>
            </a:r>
            <a:endParaRPr lang="en-IN" sz="3921" dirty="0">
              <a:solidFill>
                <a:schemeClr val="tx2"/>
              </a:solidFill>
            </a:endParaRPr>
          </a:p>
        </p:txBody>
      </p:sp>
      <p:grpSp>
        <p:nvGrpSpPr>
          <p:cNvPr id="3" name="Group 2"/>
          <p:cNvGrpSpPr/>
          <p:nvPr/>
        </p:nvGrpSpPr>
        <p:grpSpPr>
          <a:xfrm>
            <a:off x="195241" y="4871533"/>
            <a:ext cx="2985662" cy="1417883"/>
            <a:chOff x="199155" y="4968721"/>
            <a:chExt cx="3045531" cy="1446314"/>
          </a:xfrm>
        </p:grpSpPr>
        <p:sp>
          <p:nvSpPr>
            <p:cNvPr id="31" name="TextBox 30"/>
            <p:cNvSpPr txBox="1"/>
            <p:nvPr/>
          </p:nvSpPr>
          <p:spPr>
            <a:xfrm>
              <a:off x="1213309" y="4968721"/>
              <a:ext cx="1073051" cy="544765"/>
            </a:xfrm>
            <a:prstGeom prst="rect">
              <a:avLst/>
            </a:prstGeom>
            <a:noFill/>
          </p:spPr>
          <p:txBody>
            <a:bodyPr wrap="none" lIns="179285" tIns="143428" rIns="179285" bIns="143428" rtlCol="0">
              <a:spAutoFit/>
            </a:bodyPr>
            <a:lstStyle/>
            <a:p>
              <a:pPr defTabSz="896386" eaLnBrk="0" fontAlgn="base" hangingPunct="0">
                <a:lnSpc>
                  <a:spcPct val="90000"/>
                </a:lnSpc>
                <a:spcBef>
                  <a:spcPct val="0"/>
                </a:spcBef>
                <a:spcAft>
                  <a:spcPts val="588"/>
                </a:spcAft>
                <a:defRPr/>
              </a:pPr>
              <a:r>
                <a:rPr lang="en-GB" sz="1765" b="1" kern="0" dirty="0">
                  <a:gradFill>
                    <a:gsLst>
                      <a:gs pos="2917">
                        <a:srgbClr val="FFFFFF"/>
                      </a:gs>
                      <a:gs pos="30000">
                        <a:srgbClr val="FFFFFF"/>
                      </a:gs>
                    </a:gsLst>
                    <a:lin ang="5400000" scaled="0"/>
                  </a:gradFill>
                  <a:latin typeface="Segoe UI" panose="020B0502040204020203" pitchFamily="34" charset="0"/>
                  <a:ea typeface="MS PGothic" panose="020B0600070205080204" pitchFamily="34" charset="-128"/>
                </a:rPr>
                <a:t>Events</a:t>
              </a:r>
            </a:p>
          </p:txBody>
        </p:sp>
        <p:sp>
          <p:nvSpPr>
            <p:cNvPr id="32" name="TextBox 31"/>
            <p:cNvSpPr txBox="1"/>
            <p:nvPr/>
          </p:nvSpPr>
          <p:spPr>
            <a:xfrm>
              <a:off x="199155" y="5371672"/>
              <a:ext cx="3045531" cy="1043363"/>
            </a:xfrm>
            <a:prstGeom prst="rect">
              <a:avLst/>
            </a:prstGeom>
            <a:noFill/>
          </p:spPr>
          <p:txBody>
            <a:bodyPr wrap="square" lIns="179285" tIns="143428" rIns="179285" bIns="143428" rtlCol="0">
              <a:spAutoFit/>
            </a:bodyPr>
            <a:lstStyle/>
            <a:p>
              <a:pPr defTabSz="896386" eaLnBrk="0" fontAlgn="base" hangingPunct="0">
                <a:lnSpc>
                  <a:spcPct val="90000"/>
                </a:lnSpc>
                <a:spcBef>
                  <a:spcPct val="0"/>
                </a:spcBef>
                <a:spcAft>
                  <a:spcPts val="588"/>
                </a:spcAft>
                <a:defRPr/>
              </a:pPr>
              <a:r>
                <a:rPr lang="en-GB" sz="1765" kern="0" dirty="0">
                  <a:gradFill>
                    <a:gsLst>
                      <a:gs pos="2917">
                        <a:srgbClr val="FFFFFF"/>
                      </a:gs>
                      <a:gs pos="30000">
                        <a:srgbClr val="FFFFFF"/>
                      </a:gs>
                    </a:gsLst>
                    <a:lin ang="5400000" scaled="0"/>
                  </a:gradFill>
                  <a:latin typeface="Segoe UI" panose="020B0502040204020203" pitchFamily="34" charset="0"/>
                  <a:ea typeface="MS PGothic" panose="020B0600070205080204" pitchFamily="34" charset="-128"/>
                </a:rPr>
                <a:t>Massive stream of information. Managed outside the </a:t>
              </a:r>
              <a:r>
                <a:rPr lang="en-GB" sz="1765" kern="0" dirty="0" err="1">
                  <a:gradFill>
                    <a:gsLst>
                      <a:gs pos="2917">
                        <a:srgbClr val="FFFFFF"/>
                      </a:gs>
                      <a:gs pos="30000">
                        <a:srgbClr val="FFFFFF"/>
                      </a:gs>
                    </a:gsLst>
                    <a:lin ang="5400000" scaled="0"/>
                  </a:gradFill>
                  <a:latin typeface="Segoe UI" panose="020B0502040204020203" pitchFamily="34" charset="0"/>
                  <a:ea typeface="MS PGothic" panose="020B0600070205080204" pitchFamily="34" charset="-128"/>
                </a:rPr>
                <a:t>IoT</a:t>
              </a:r>
              <a:r>
                <a:rPr lang="en-GB" sz="1765" kern="0" dirty="0">
                  <a:gradFill>
                    <a:gsLst>
                      <a:gs pos="2917">
                        <a:srgbClr val="FFFFFF"/>
                      </a:gs>
                      <a:gs pos="30000">
                        <a:srgbClr val="FFFFFF"/>
                      </a:gs>
                    </a:gsLst>
                    <a:lin ang="5400000" scaled="0"/>
                  </a:gradFill>
                  <a:latin typeface="Segoe UI" panose="020B0502040204020203" pitchFamily="34" charset="0"/>
                  <a:ea typeface="MS PGothic" panose="020B0600070205080204" pitchFamily="34" charset="-128"/>
                </a:rPr>
                <a:t> Hub</a:t>
              </a:r>
            </a:p>
          </p:txBody>
        </p:sp>
      </p:grpSp>
      <p:sp>
        <p:nvSpPr>
          <p:cNvPr id="54" name="Frame 5"/>
          <p:cNvSpPr>
            <a:spLocks noChangeAspect="1"/>
          </p:cNvSpPr>
          <p:nvPr/>
        </p:nvSpPr>
        <p:spPr bwMode="auto">
          <a:xfrm>
            <a:off x="1325986" y="1937082"/>
            <a:ext cx="724172" cy="723981"/>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9" name="Striped Right Arrow 8"/>
          <p:cNvSpPr/>
          <p:nvPr/>
        </p:nvSpPr>
        <p:spPr bwMode="auto">
          <a:xfrm rot="5400000">
            <a:off x="1025153" y="3186344"/>
            <a:ext cx="1325836" cy="466510"/>
          </a:xfrm>
          <a:prstGeom prst="stripedRightArrow">
            <a:avLst>
              <a:gd name="adj1" fmla="val 66677"/>
              <a:gd name="adj2" fmla="val 50000"/>
            </a:avLst>
          </a:prstGeom>
          <a:solidFill>
            <a:schemeClr val="tx2">
              <a:lumMod val="40000"/>
              <a:lumOff val="60000"/>
            </a:schemeClr>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45720" rIns="0" bIns="45720" numCol="1" rtlCol="0" anchor="ctr" anchorCtr="0" compatLnSpc="1">
            <a:prstTxWarp prst="textNoShape">
              <a:avLst/>
            </a:prstTxWarp>
          </a:bodyPr>
          <a:lstStyle/>
          <a:p>
            <a:pPr algn="ctr" defTabSz="914030" eaLnBrk="0" fontAlgn="base" hangingPunct="0">
              <a:spcBef>
                <a:spcPct val="0"/>
              </a:spcBef>
              <a:spcAft>
                <a:spcPct val="0"/>
              </a:spcAft>
            </a:pPr>
            <a:endParaRPr lang="en-US" sz="1961" dirty="0">
              <a:gradFill>
                <a:gsLst>
                  <a:gs pos="16814">
                    <a:srgbClr val="FFFFFF"/>
                  </a:gs>
                  <a:gs pos="46000">
                    <a:srgbClr val="FFFFFF"/>
                  </a:gs>
                </a:gsLst>
                <a:lin ang="5400000" scaled="0"/>
              </a:gradFill>
              <a:latin typeface="Segoe UI"/>
            </a:endParaRPr>
          </a:p>
        </p:txBody>
      </p:sp>
      <p:pic>
        <p:nvPicPr>
          <p:cNvPr id="34" name="Picture 33">
            <a:extLst>
              <a:ext uri="{FF2B5EF4-FFF2-40B4-BE49-F238E27FC236}">
                <a16:creationId xmlns:a16="http://schemas.microsoft.com/office/drawing/2014/main" id="{75F3EC39-F6DB-4C31-9199-48A6D6CB1577}"/>
              </a:ext>
            </a:extLst>
          </p:cNvPr>
          <p:cNvPicPr>
            <a:picLocks noChangeAspect="1"/>
          </p:cNvPicPr>
          <p:nvPr/>
        </p:nvPicPr>
        <p:blipFill>
          <a:blip r:embed="rId3"/>
          <a:stretch>
            <a:fillRect/>
          </a:stretch>
        </p:blipFill>
        <p:spPr>
          <a:xfrm>
            <a:off x="1359982" y="4222927"/>
            <a:ext cx="656179" cy="656179"/>
          </a:xfrm>
          <a:prstGeom prst="rect">
            <a:avLst/>
          </a:prstGeom>
        </p:spPr>
      </p:pic>
      <p:grpSp>
        <p:nvGrpSpPr>
          <p:cNvPr id="13" name="Group 12">
            <a:extLst>
              <a:ext uri="{FF2B5EF4-FFF2-40B4-BE49-F238E27FC236}">
                <a16:creationId xmlns:a16="http://schemas.microsoft.com/office/drawing/2014/main" id="{EE631A5A-B616-40AB-A1C0-848C5FA59BCB}"/>
              </a:ext>
            </a:extLst>
          </p:cNvPr>
          <p:cNvGrpSpPr/>
          <p:nvPr/>
        </p:nvGrpSpPr>
        <p:grpSpPr>
          <a:xfrm>
            <a:off x="3056292" y="1944655"/>
            <a:ext cx="2985662" cy="4352334"/>
            <a:chOff x="3117576" y="1983152"/>
            <a:chExt cx="3045531" cy="4439607"/>
          </a:xfrm>
        </p:grpSpPr>
        <p:grpSp>
          <p:nvGrpSpPr>
            <p:cNvPr id="6" name="Group 5"/>
            <p:cNvGrpSpPr/>
            <p:nvPr/>
          </p:nvGrpSpPr>
          <p:grpSpPr>
            <a:xfrm>
              <a:off x="3117576" y="4976445"/>
              <a:ext cx="3045531" cy="1446314"/>
              <a:chOff x="9268706" y="4968721"/>
              <a:chExt cx="3045531" cy="1446314"/>
            </a:xfrm>
          </p:grpSpPr>
          <p:sp>
            <p:nvSpPr>
              <p:cNvPr id="50" name="TextBox 49"/>
              <p:cNvSpPr txBox="1"/>
              <p:nvPr/>
            </p:nvSpPr>
            <p:spPr>
              <a:xfrm>
                <a:off x="10043128" y="4968721"/>
                <a:ext cx="1531510" cy="544765"/>
              </a:xfrm>
              <a:prstGeom prst="rect">
                <a:avLst/>
              </a:prstGeom>
              <a:noFill/>
            </p:spPr>
            <p:txBody>
              <a:bodyPr wrap="none" lIns="179285" tIns="143428" rIns="179285" bIns="143428" rtlCol="0">
                <a:spAutoFit/>
              </a:bodyPr>
              <a:lstStyle/>
              <a:p>
                <a:pPr defTabSz="896386" eaLnBrk="0" fontAlgn="base" hangingPunct="0">
                  <a:lnSpc>
                    <a:spcPct val="90000"/>
                  </a:lnSpc>
                  <a:spcBef>
                    <a:spcPct val="0"/>
                  </a:spcBef>
                  <a:spcAft>
                    <a:spcPts val="588"/>
                  </a:spcAft>
                  <a:defRPr/>
                </a:pPr>
                <a:r>
                  <a:rPr lang="en-GB" sz="1765" b="1" kern="0" dirty="0">
                    <a:gradFill>
                      <a:gsLst>
                        <a:gs pos="2917">
                          <a:srgbClr val="FFFFFF"/>
                        </a:gs>
                        <a:gs pos="30000">
                          <a:srgbClr val="FFFFFF"/>
                        </a:gs>
                      </a:gsLst>
                      <a:lin ang="5400000" scaled="0"/>
                    </a:gradFill>
                    <a:latin typeface="Segoe UI" panose="020B0502040204020203" pitchFamily="34" charset="0"/>
                    <a:ea typeface="MS PGothic" panose="020B0600070205080204" pitchFamily="34" charset="-128"/>
                  </a:rPr>
                  <a:t>Messaging</a:t>
                </a:r>
              </a:p>
            </p:txBody>
          </p:sp>
          <p:sp>
            <p:nvSpPr>
              <p:cNvPr id="51" name="TextBox 50"/>
              <p:cNvSpPr txBox="1"/>
              <p:nvPr/>
            </p:nvSpPr>
            <p:spPr>
              <a:xfrm>
                <a:off x="9268706" y="5371672"/>
                <a:ext cx="3045531" cy="1043363"/>
              </a:xfrm>
              <a:prstGeom prst="rect">
                <a:avLst/>
              </a:prstGeom>
              <a:noFill/>
            </p:spPr>
            <p:txBody>
              <a:bodyPr wrap="square" lIns="179285" tIns="143428" rIns="179285" bIns="143428" rtlCol="0">
                <a:spAutoFit/>
              </a:bodyPr>
              <a:lstStyle/>
              <a:p>
                <a:pPr defTabSz="896386" eaLnBrk="0" fontAlgn="base" hangingPunct="0">
                  <a:lnSpc>
                    <a:spcPct val="90000"/>
                  </a:lnSpc>
                  <a:spcBef>
                    <a:spcPct val="0"/>
                  </a:spcBef>
                  <a:spcAft>
                    <a:spcPts val="588"/>
                  </a:spcAft>
                  <a:defRPr/>
                </a:pPr>
                <a:r>
                  <a:rPr lang="en-GB" sz="1765" kern="0" dirty="0">
                    <a:gradFill>
                      <a:gsLst>
                        <a:gs pos="2917">
                          <a:srgbClr val="FFFFFF"/>
                        </a:gs>
                        <a:gs pos="30000">
                          <a:srgbClr val="FFFFFF"/>
                        </a:gs>
                      </a:gsLst>
                      <a:lin ang="5400000" scaled="0"/>
                    </a:gradFill>
                    <a:latin typeface="Segoe UI" panose="020B0502040204020203" pitchFamily="34" charset="0"/>
                    <a:ea typeface="MS PGothic" panose="020B0600070205080204" pitchFamily="34" charset="-128"/>
                  </a:rPr>
                  <a:t>C2D communication using a pub</a:t>
                </a:r>
                <a:r>
                  <a:rPr lang="sv-SE" sz="1765" kern="0" dirty="0">
                    <a:gradFill>
                      <a:gsLst>
                        <a:gs pos="2917">
                          <a:srgbClr val="FFFFFF"/>
                        </a:gs>
                        <a:gs pos="30000">
                          <a:srgbClr val="FFFFFF"/>
                        </a:gs>
                      </a:gsLst>
                      <a:lin ang="5400000" scaled="0"/>
                    </a:gradFill>
                    <a:latin typeface="Segoe UI" panose="020B0502040204020203" pitchFamily="34" charset="0"/>
                    <a:ea typeface="MS PGothic" panose="020B0600070205080204" pitchFamily="34" charset="-128"/>
                  </a:rPr>
                  <a:t>/</a:t>
                </a:r>
                <a:r>
                  <a:rPr lang="sv-SE" sz="1765" kern="0" dirty="0" err="1">
                    <a:gradFill>
                      <a:gsLst>
                        <a:gs pos="2917">
                          <a:srgbClr val="FFFFFF"/>
                        </a:gs>
                        <a:gs pos="30000">
                          <a:srgbClr val="FFFFFF"/>
                        </a:gs>
                      </a:gsLst>
                      <a:lin ang="5400000" scaled="0"/>
                    </a:gradFill>
                    <a:latin typeface="Segoe UI" panose="020B0502040204020203" pitchFamily="34" charset="0"/>
                    <a:ea typeface="MS PGothic" panose="020B0600070205080204" pitchFamily="34" charset="-128"/>
                  </a:rPr>
                  <a:t>sub</a:t>
                </a:r>
                <a:r>
                  <a:rPr lang="sv-SE" sz="1765" kern="0" dirty="0">
                    <a:gradFill>
                      <a:gsLst>
                        <a:gs pos="2917">
                          <a:srgbClr val="FFFFFF"/>
                        </a:gs>
                        <a:gs pos="30000">
                          <a:srgbClr val="FFFFFF"/>
                        </a:gs>
                      </a:gsLst>
                      <a:lin ang="5400000" scaled="0"/>
                    </a:gradFill>
                    <a:latin typeface="Segoe UI" panose="020B0502040204020203" pitchFamily="34" charset="0"/>
                    <a:ea typeface="MS PGothic" panose="020B0600070205080204" pitchFamily="34" charset="-128"/>
                  </a:rPr>
                  <a:t> </a:t>
                </a:r>
                <a:r>
                  <a:rPr lang="sv-SE" sz="1765" kern="0" dirty="0" err="1">
                    <a:gradFill>
                      <a:gsLst>
                        <a:gs pos="2917">
                          <a:srgbClr val="FFFFFF"/>
                        </a:gs>
                        <a:gs pos="30000">
                          <a:srgbClr val="FFFFFF"/>
                        </a:gs>
                      </a:gsLst>
                      <a:lin ang="5400000" scaled="0"/>
                    </a:gradFill>
                    <a:latin typeface="Segoe UI" panose="020B0502040204020203" pitchFamily="34" charset="0"/>
                    <a:ea typeface="MS PGothic" panose="020B0600070205080204" pitchFamily="34" charset="-128"/>
                  </a:rPr>
                  <a:t>pattern</a:t>
                </a:r>
                <a:r>
                  <a:rPr lang="sv-SE" sz="1765" kern="0" dirty="0">
                    <a:gradFill>
                      <a:gsLst>
                        <a:gs pos="2917">
                          <a:srgbClr val="FFFFFF"/>
                        </a:gs>
                        <a:gs pos="30000">
                          <a:srgbClr val="FFFFFF"/>
                        </a:gs>
                      </a:gsLst>
                      <a:lin ang="5400000" scaled="0"/>
                    </a:gradFill>
                    <a:latin typeface="Segoe UI" panose="020B0502040204020203" pitchFamily="34" charset="0"/>
                    <a:ea typeface="MS PGothic" panose="020B0600070205080204" pitchFamily="34" charset="-128"/>
                  </a:rPr>
                  <a:t> </a:t>
                </a:r>
                <a:r>
                  <a:rPr lang="sv-SE" sz="1765" kern="0" dirty="0" err="1">
                    <a:gradFill>
                      <a:gsLst>
                        <a:gs pos="2917">
                          <a:srgbClr val="FFFFFF"/>
                        </a:gs>
                        <a:gs pos="30000">
                          <a:srgbClr val="FFFFFF"/>
                        </a:gs>
                      </a:gsLst>
                      <a:lin ang="5400000" scaled="0"/>
                    </a:gradFill>
                    <a:latin typeface="Segoe UI" panose="020B0502040204020203" pitchFamily="34" charset="0"/>
                    <a:ea typeface="MS PGothic" panose="020B0600070205080204" pitchFamily="34" charset="-128"/>
                  </a:rPr>
                  <a:t>using</a:t>
                </a:r>
                <a:r>
                  <a:rPr lang="sv-SE" sz="1765" kern="0" dirty="0">
                    <a:gradFill>
                      <a:gsLst>
                        <a:gs pos="2917">
                          <a:srgbClr val="FFFFFF"/>
                        </a:gs>
                        <a:gs pos="30000">
                          <a:srgbClr val="FFFFFF"/>
                        </a:gs>
                      </a:gsLst>
                      <a:lin ang="5400000" scaled="0"/>
                    </a:gradFill>
                    <a:latin typeface="Segoe UI" panose="020B0502040204020203" pitchFamily="34" charset="0"/>
                    <a:ea typeface="MS PGothic" panose="020B0600070205080204" pitchFamily="34" charset="-128"/>
                  </a:rPr>
                  <a:t> </a:t>
                </a:r>
                <a:r>
                  <a:rPr lang="sv-SE" sz="1765" kern="0" dirty="0" err="1">
                    <a:gradFill>
                      <a:gsLst>
                        <a:gs pos="2917">
                          <a:srgbClr val="FFFFFF"/>
                        </a:gs>
                        <a:gs pos="30000">
                          <a:srgbClr val="FFFFFF"/>
                        </a:gs>
                      </a:gsLst>
                      <a:lin ang="5400000" scaled="0"/>
                    </a:gradFill>
                    <a:latin typeface="Segoe UI" panose="020B0502040204020203" pitchFamily="34" charset="0"/>
                    <a:ea typeface="MS PGothic" panose="020B0600070205080204" pitchFamily="34" charset="-128"/>
                  </a:rPr>
                  <a:t>topics</a:t>
                </a:r>
                <a:r>
                  <a:rPr lang="sv-SE" sz="1765" kern="0" dirty="0">
                    <a:gradFill>
                      <a:gsLst>
                        <a:gs pos="2917">
                          <a:srgbClr val="FFFFFF"/>
                        </a:gs>
                        <a:gs pos="30000">
                          <a:srgbClr val="FFFFFF"/>
                        </a:gs>
                      </a:gsLst>
                      <a:lin ang="5400000" scaled="0"/>
                    </a:gradFill>
                    <a:latin typeface="Segoe UI" panose="020B0502040204020203" pitchFamily="34" charset="0"/>
                    <a:ea typeface="MS PGothic" panose="020B0600070205080204" pitchFamily="34" charset="-128"/>
                  </a:rPr>
                  <a:t> &amp; </a:t>
                </a:r>
                <a:r>
                  <a:rPr lang="sv-SE" sz="1765" kern="0" dirty="0" err="1">
                    <a:gradFill>
                      <a:gsLst>
                        <a:gs pos="2917">
                          <a:srgbClr val="FFFFFF"/>
                        </a:gs>
                        <a:gs pos="30000">
                          <a:srgbClr val="FFFFFF"/>
                        </a:gs>
                      </a:gsLst>
                      <a:lin ang="5400000" scaled="0"/>
                    </a:gradFill>
                    <a:latin typeface="Segoe UI" panose="020B0502040204020203" pitchFamily="34" charset="0"/>
                    <a:ea typeface="MS PGothic" panose="020B0600070205080204" pitchFamily="34" charset="-128"/>
                  </a:rPr>
                  <a:t>subscriptions</a:t>
                </a:r>
                <a:endParaRPr lang="en-GB" sz="1765" kern="0" dirty="0">
                  <a:gradFill>
                    <a:gsLst>
                      <a:gs pos="2917">
                        <a:srgbClr val="FFFFFF"/>
                      </a:gs>
                      <a:gs pos="30000">
                        <a:srgbClr val="FFFFFF"/>
                      </a:gs>
                    </a:gsLst>
                    <a:lin ang="5400000" scaled="0"/>
                  </a:gradFill>
                  <a:latin typeface="Segoe UI" panose="020B0502040204020203" pitchFamily="34" charset="0"/>
                  <a:ea typeface="MS PGothic" panose="020B0600070205080204" pitchFamily="34" charset="-128"/>
                </a:endParaRPr>
              </a:p>
            </p:txBody>
          </p:sp>
        </p:grpSp>
        <p:sp>
          <p:nvSpPr>
            <p:cNvPr id="57" name="Frame 5"/>
            <p:cNvSpPr>
              <a:spLocks noChangeAspect="1"/>
            </p:cNvSpPr>
            <p:nvPr/>
          </p:nvSpPr>
          <p:spPr bwMode="auto">
            <a:xfrm>
              <a:off x="4270995" y="1983152"/>
              <a:ext cx="738693" cy="738498"/>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64" name="Striped Right Arrow 63"/>
            <p:cNvSpPr/>
            <p:nvPr/>
          </p:nvSpPr>
          <p:spPr bwMode="auto">
            <a:xfrm rot="16200000">
              <a:off x="3964130" y="3236472"/>
              <a:ext cx="1352422" cy="475864"/>
            </a:xfrm>
            <a:prstGeom prst="stripedRightArrow">
              <a:avLst>
                <a:gd name="adj1" fmla="val 66677"/>
                <a:gd name="adj2" fmla="val 50000"/>
              </a:avLst>
            </a:prstGeom>
            <a:solidFill>
              <a:schemeClr val="tx2">
                <a:lumMod val="40000"/>
                <a:lumOff val="60000"/>
              </a:schemeClr>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45720" rIns="0" bIns="45720" numCol="1" rtlCol="0" anchor="ctr" anchorCtr="0" compatLnSpc="1">
              <a:prstTxWarp prst="textNoShape">
                <a:avLst/>
              </a:prstTxWarp>
            </a:bodyPr>
            <a:lstStyle/>
            <a:p>
              <a:pPr algn="ctr" defTabSz="914030" eaLnBrk="0" fontAlgn="base" hangingPunct="0">
                <a:spcBef>
                  <a:spcPct val="0"/>
                </a:spcBef>
                <a:spcAft>
                  <a:spcPct val="0"/>
                </a:spcAft>
              </a:pPr>
              <a:endParaRPr lang="en-US" sz="1961" dirty="0">
                <a:gradFill>
                  <a:gsLst>
                    <a:gs pos="16814">
                      <a:srgbClr val="FFFFFF"/>
                    </a:gs>
                    <a:gs pos="46000">
                      <a:srgbClr val="FFFFFF"/>
                    </a:gs>
                  </a:gsLst>
                  <a:lin ang="5400000" scaled="0"/>
                </a:gradFill>
                <a:latin typeface="Segoe UI"/>
              </a:endParaRPr>
            </a:p>
          </p:txBody>
        </p:sp>
        <p:pic>
          <p:nvPicPr>
            <p:cNvPr id="35" name="Picture 34">
              <a:extLst>
                <a:ext uri="{FF2B5EF4-FFF2-40B4-BE49-F238E27FC236}">
                  <a16:creationId xmlns:a16="http://schemas.microsoft.com/office/drawing/2014/main" id="{19FBBA48-3926-49AD-9E39-3056CAAAE818}"/>
                </a:ext>
              </a:extLst>
            </p:cNvPr>
            <p:cNvPicPr>
              <a:picLocks noChangeAspect="1"/>
            </p:cNvPicPr>
            <p:nvPr/>
          </p:nvPicPr>
          <p:blipFill>
            <a:blip r:embed="rId3"/>
            <a:stretch>
              <a:fillRect/>
            </a:stretch>
          </p:blipFill>
          <p:spPr>
            <a:xfrm>
              <a:off x="4298675" y="4307108"/>
              <a:ext cx="669337" cy="669337"/>
            </a:xfrm>
            <a:prstGeom prst="rect">
              <a:avLst/>
            </a:prstGeom>
          </p:spPr>
        </p:pic>
      </p:grpSp>
      <p:grpSp>
        <p:nvGrpSpPr>
          <p:cNvPr id="14" name="Group 13">
            <a:extLst>
              <a:ext uri="{FF2B5EF4-FFF2-40B4-BE49-F238E27FC236}">
                <a16:creationId xmlns:a16="http://schemas.microsoft.com/office/drawing/2014/main" id="{D88295D0-FF70-4DAA-8AAF-538B831A5D98}"/>
              </a:ext>
            </a:extLst>
          </p:cNvPr>
          <p:cNvGrpSpPr/>
          <p:nvPr/>
        </p:nvGrpSpPr>
        <p:grpSpPr>
          <a:xfrm>
            <a:off x="6173123" y="1937083"/>
            <a:ext cx="2985662" cy="4841130"/>
            <a:chOff x="6296906" y="1975428"/>
            <a:chExt cx="3045531" cy="4938205"/>
          </a:xfrm>
        </p:grpSpPr>
        <p:grpSp>
          <p:nvGrpSpPr>
            <p:cNvPr id="5" name="Group 4"/>
            <p:cNvGrpSpPr/>
            <p:nvPr/>
          </p:nvGrpSpPr>
          <p:grpSpPr>
            <a:xfrm>
              <a:off x="6296906" y="4968721"/>
              <a:ext cx="3045531" cy="1944912"/>
              <a:chOff x="6296906" y="4968721"/>
              <a:chExt cx="3045531" cy="1944912"/>
            </a:xfrm>
          </p:grpSpPr>
          <p:sp>
            <p:nvSpPr>
              <p:cNvPr id="44" name="TextBox 43"/>
              <p:cNvSpPr txBox="1"/>
              <p:nvPr/>
            </p:nvSpPr>
            <p:spPr>
              <a:xfrm>
                <a:off x="7155431" y="4968721"/>
                <a:ext cx="1329531" cy="544765"/>
              </a:xfrm>
              <a:prstGeom prst="rect">
                <a:avLst/>
              </a:prstGeom>
              <a:noFill/>
            </p:spPr>
            <p:txBody>
              <a:bodyPr wrap="none" lIns="179285" tIns="143428" rIns="179285" bIns="143428" rtlCol="0">
                <a:spAutoFit/>
              </a:bodyPr>
              <a:lstStyle/>
              <a:p>
                <a:pPr defTabSz="896386" eaLnBrk="0" fontAlgn="base" hangingPunct="0">
                  <a:lnSpc>
                    <a:spcPct val="90000"/>
                  </a:lnSpc>
                  <a:spcBef>
                    <a:spcPct val="0"/>
                  </a:spcBef>
                  <a:spcAft>
                    <a:spcPts val="588"/>
                  </a:spcAft>
                  <a:defRPr/>
                </a:pPr>
                <a:r>
                  <a:rPr lang="en-GB" sz="1765" b="1" kern="0" dirty="0">
                    <a:gradFill>
                      <a:gsLst>
                        <a:gs pos="2917">
                          <a:srgbClr val="FFFFFF"/>
                        </a:gs>
                        <a:gs pos="30000">
                          <a:srgbClr val="FFFFFF"/>
                        </a:gs>
                      </a:gsLst>
                      <a:lin ang="5400000" scaled="0"/>
                    </a:gradFill>
                    <a:latin typeface="Segoe UI" panose="020B0502040204020203" pitchFamily="34" charset="0"/>
                    <a:ea typeface="MS PGothic" panose="020B0600070205080204" pitchFamily="34" charset="-128"/>
                  </a:rPr>
                  <a:t>Methods</a:t>
                </a:r>
              </a:p>
            </p:txBody>
          </p:sp>
          <p:sp>
            <p:nvSpPr>
              <p:cNvPr id="45" name="TextBox 44"/>
              <p:cNvSpPr txBox="1"/>
              <p:nvPr/>
            </p:nvSpPr>
            <p:spPr>
              <a:xfrm>
                <a:off x="6296906" y="5371672"/>
                <a:ext cx="3045531" cy="1541961"/>
              </a:xfrm>
              <a:prstGeom prst="rect">
                <a:avLst/>
              </a:prstGeom>
              <a:noFill/>
            </p:spPr>
            <p:txBody>
              <a:bodyPr wrap="square" lIns="179285" tIns="143428" rIns="179285" bIns="143428" rtlCol="0">
                <a:spAutoFit/>
              </a:bodyPr>
              <a:lstStyle/>
              <a:p>
                <a:pPr defTabSz="896386" eaLnBrk="0" fontAlgn="base" hangingPunct="0">
                  <a:lnSpc>
                    <a:spcPct val="90000"/>
                  </a:lnSpc>
                  <a:spcBef>
                    <a:spcPct val="0"/>
                  </a:spcBef>
                  <a:spcAft>
                    <a:spcPts val="588"/>
                  </a:spcAft>
                  <a:defRPr/>
                </a:pPr>
                <a:r>
                  <a:rPr lang="en-GB" sz="1765" kern="0" dirty="0">
                    <a:gradFill>
                      <a:gsLst>
                        <a:gs pos="2917">
                          <a:srgbClr val="FFFFFF"/>
                        </a:gs>
                        <a:gs pos="30000">
                          <a:srgbClr val="FFFFFF"/>
                        </a:gs>
                      </a:gsLst>
                      <a:lin ang="5400000" scaled="0"/>
                    </a:gradFill>
                    <a:latin typeface="Segoe UI" panose="020B0502040204020203" pitchFamily="34" charset="0"/>
                    <a:ea typeface="MS PGothic" panose="020B0600070205080204" pitchFamily="34" charset="-128"/>
                  </a:rPr>
                  <a:t>Devices exposes methods that can called from a external applications using a request/response pattern</a:t>
                </a:r>
              </a:p>
            </p:txBody>
          </p:sp>
        </p:grpSp>
        <p:sp>
          <p:nvSpPr>
            <p:cNvPr id="55" name="Frame 5"/>
            <p:cNvSpPr>
              <a:spLocks noChangeAspect="1"/>
            </p:cNvSpPr>
            <p:nvPr/>
          </p:nvSpPr>
          <p:spPr bwMode="auto">
            <a:xfrm>
              <a:off x="7450325" y="1975428"/>
              <a:ext cx="738693" cy="738498"/>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66" name="Striped Right Arrow 65"/>
            <p:cNvSpPr/>
            <p:nvPr/>
          </p:nvSpPr>
          <p:spPr bwMode="auto">
            <a:xfrm rot="5400000">
              <a:off x="7237250" y="2947985"/>
              <a:ext cx="622689" cy="475864"/>
            </a:xfrm>
            <a:prstGeom prst="stripedRightArrow">
              <a:avLst>
                <a:gd name="adj1" fmla="val 66677"/>
                <a:gd name="adj2" fmla="val 50000"/>
              </a:avLst>
            </a:prstGeom>
            <a:solidFill>
              <a:schemeClr val="tx2"/>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45720" rIns="0" bIns="45720" numCol="1" rtlCol="0" anchor="ctr" anchorCtr="0" compatLnSpc="1">
              <a:prstTxWarp prst="textNoShape">
                <a:avLst/>
              </a:prstTxWarp>
            </a:bodyPr>
            <a:lstStyle/>
            <a:p>
              <a:pPr algn="ctr" defTabSz="914030" eaLnBrk="0" fontAlgn="base" hangingPunct="0">
                <a:spcBef>
                  <a:spcPct val="0"/>
                </a:spcBef>
                <a:spcAft>
                  <a:spcPct val="0"/>
                </a:spcAft>
              </a:pPr>
              <a:endParaRPr lang="en-US" sz="1961" dirty="0">
                <a:gradFill>
                  <a:gsLst>
                    <a:gs pos="16814">
                      <a:srgbClr val="FFFFFF"/>
                    </a:gs>
                    <a:gs pos="46000">
                      <a:srgbClr val="FFFFFF"/>
                    </a:gs>
                  </a:gsLst>
                  <a:lin ang="5400000" scaled="0"/>
                </a:gradFill>
                <a:latin typeface="Segoe UI"/>
              </a:endParaRPr>
            </a:p>
          </p:txBody>
        </p:sp>
        <p:sp>
          <p:nvSpPr>
            <p:cNvPr id="65" name="Striped Right Arrow 64"/>
            <p:cNvSpPr/>
            <p:nvPr/>
          </p:nvSpPr>
          <p:spPr bwMode="auto">
            <a:xfrm rot="16200000">
              <a:off x="7268142" y="3280504"/>
              <a:ext cx="1352422" cy="475864"/>
            </a:xfrm>
            <a:prstGeom prst="stripedRightArrow">
              <a:avLst>
                <a:gd name="adj1" fmla="val 66677"/>
                <a:gd name="adj2" fmla="val 50000"/>
              </a:avLst>
            </a:prstGeom>
            <a:solidFill>
              <a:schemeClr val="tx2">
                <a:lumMod val="40000"/>
                <a:lumOff val="60000"/>
              </a:schemeClr>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45720" rIns="0" bIns="45720" numCol="1" rtlCol="0" anchor="ctr" anchorCtr="0" compatLnSpc="1">
              <a:prstTxWarp prst="textNoShape">
                <a:avLst/>
              </a:prstTxWarp>
            </a:bodyPr>
            <a:lstStyle/>
            <a:p>
              <a:pPr algn="ctr" defTabSz="914030" eaLnBrk="0" fontAlgn="base" hangingPunct="0">
                <a:spcBef>
                  <a:spcPct val="0"/>
                </a:spcBef>
                <a:spcAft>
                  <a:spcPct val="0"/>
                </a:spcAft>
              </a:pPr>
              <a:endParaRPr lang="en-US" sz="1961" dirty="0">
                <a:gradFill>
                  <a:gsLst>
                    <a:gs pos="16814">
                      <a:srgbClr val="FFFFFF"/>
                    </a:gs>
                    <a:gs pos="46000">
                      <a:srgbClr val="FFFFFF"/>
                    </a:gs>
                  </a:gsLst>
                  <a:lin ang="5400000" scaled="0"/>
                </a:gradFill>
                <a:latin typeface="Segoe UI"/>
              </a:endParaRPr>
            </a:p>
          </p:txBody>
        </p:sp>
        <p:pic>
          <p:nvPicPr>
            <p:cNvPr id="36" name="Picture 35">
              <a:extLst>
                <a:ext uri="{FF2B5EF4-FFF2-40B4-BE49-F238E27FC236}">
                  <a16:creationId xmlns:a16="http://schemas.microsoft.com/office/drawing/2014/main" id="{9062E39E-6459-4DE9-A53F-79A93468C3AC}"/>
                </a:ext>
              </a:extLst>
            </p:cNvPr>
            <p:cNvPicPr>
              <a:picLocks noChangeAspect="1"/>
            </p:cNvPicPr>
            <p:nvPr/>
          </p:nvPicPr>
          <p:blipFill>
            <a:blip r:embed="rId3"/>
            <a:stretch>
              <a:fillRect/>
            </a:stretch>
          </p:blipFill>
          <p:spPr>
            <a:xfrm>
              <a:off x="7482182" y="4307108"/>
              <a:ext cx="669337" cy="669337"/>
            </a:xfrm>
            <a:prstGeom prst="rect">
              <a:avLst/>
            </a:prstGeom>
          </p:spPr>
        </p:pic>
      </p:grpSp>
      <p:grpSp>
        <p:nvGrpSpPr>
          <p:cNvPr id="15" name="Group 14">
            <a:extLst>
              <a:ext uri="{FF2B5EF4-FFF2-40B4-BE49-F238E27FC236}">
                <a16:creationId xmlns:a16="http://schemas.microsoft.com/office/drawing/2014/main" id="{825216F3-1284-456E-9E47-3F8BEE36E65E}"/>
              </a:ext>
            </a:extLst>
          </p:cNvPr>
          <p:cNvGrpSpPr/>
          <p:nvPr/>
        </p:nvGrpSpPr>
        <p:grpSpPr>
          <a:xfrm>
            <a:off x="9209908" y="1944654"/>
            <a:ext cx="2985662" cy="4596732"/>
            <a:chOff x="9394585" y="1983152"/>
            <a:chExt cx="3045531" cy="4688906"/>
          </a:xfrm>
        </p:grpSpPr>
        <p:grpSp>
          <p:nvGrpSpPr>
            <p:cNvPr id="4" name="Group 3"/>
            <p:cNvGrpSpPr/>
            <p:nvPr/>
          </p:nvGrpSpPr>
          <p:grpSpPr>
            <a:xfrm>
              <a:off x="9394585" y="4976445"/>
              <a:ext cx="3045531" cy="1695613"/>
              <a:chOff x="3172706" y="4968721"/>
              <a:chExt cx="3045531" cy="1695613"/>
            </a:xfrm>
          </p:grpSpPr>
          <p:sp>
            <p:nvSpPr>
              <p:cNvPr id="37" name="TextBox 36"/>
              <p:cNvSpPr txBox="1"/>
              <p:nvPr/>
            </p:nvSpPr>
            <p:spPr>
              <a:xfrm>
                <a:off x="4227481" y="4968721"/>
                <a:ext cx="927177" cy="544765"/>
              </a:xfrm>
              <a:prstGeom prst="rect">
                <a:avLst/>
              </a:prstGeom>
              <a:noFill/>
            </p:spPr>
            <p:txBody>
              <a:bodyPr wrap="none" lIns="179285" tIns="143428" rIns="179285" bIns="143428" rtlCol="0">
                <a:spAutoFit/>
              </a:bodyPr>
              <a:lstStyle/>
              <a:p>
                <a:pPr defTabSz="896386" eaLnBrk="0" fontAlgn="base" hangingPunct="0">
                  <a:lnSpc>
                    <a:spcPct val="90000"/>
                  </a:lnSpc>
                  <a:spcBef>
                    <a:spcPct val="0"/>
                  </a:spcBef>
                  <a:spcAft>
                    <a:spcPts val="588"/>
                  </a:spcAft>
                  <a:defRPr/>
                </a:pPr>
                <a:r>
                  <a:rPr lang="en-GB" sz="1765" b="1" kern="0" dirty="0">
                    <a:gradFill>
                      <a:gsLst>
                        <a:gs pos="2917">
                          <a:srgbClr val="FFFFFF"/>
                        </a:gs>
                        <a:gs pos="30000">
                          <a:srgbClr val="FFFFFF"/>
                        </a:gs>
                      </a:gsLst>
                      <a:lin ang="5400000" scaled="0"/>
                    </a:gradFill>
                    <a:latin typeface="Segoe UI" panose="020B0502040204020203" pitchFamily="34" charset="0"/>
                    <a:ea typeface="MS PGothic" panose="020B0600070205080204" pitchFamily="34" charset="-128"/>
                  </a:rPr>
                  <a:t>State</a:t>
                </a:r>
              </a:p>
            </p:txBody>
          </p:sp>
          <p:sp>
            <p:nvSpPr>
              <p:cNvPr id="38" name="TextBox 37"/>
              <p:cNvSpPr txBox="1"/>
              <p:nvPr/>
            </p:nvSpPr>
            <p:spPr>
              <a:xfrm>
                <a:off x="3172706" y="5371672"/>
                <a:ext cx="3045531" cy="1292662"/>
              </a:xfrm>
              <a:prstGeom prst="rect">
                <a:avLst/>
              </a:prstGeom>
              <a:noFill/>
            </p:spPr>
            <p:txBody>
              <a:bodyPr wrap="square" lIns="179285" tIns="143428" rIns="179285" bIns="143428" rtlCol="0">
                <a:spAutoFit/>
              </a:bodyPr>
              <a:lstStyle/>
              <a:p>
                <a:pPr defTabSz="896386" eaLnBrk="0" fontAlgn="base" hangingPunct="0">
                  <a:lnSpc>
                    <a:spcPct val="90000"/>
                  </a:lnSpc>
                  <a:spcBef>
                    <a:spcPct val="0"/>
                  </a:spcBef>
                  <a:spcAft>
                    <a:spcPts val="588"/>
                  </a:spcAft>
                  <a:defRPr/>
                </a:pPr>
                <a:r>
                  <a:rPr lang="en-GB" sz="1765" kern="0" dirty="0">
                    <a:gradFill>
                      <a:gsLst>
                        <a:gs pos="2917">
                          <a:srgbClr val="FFFFFF"/>
                        </a:gs>
                        <a:gs pos="30000">
                          <a:srgbClr val="FFFFFF"/>
                        </a:gs>
                      </a:gsLst>
                      <a:lin ang="5400000" scaled="0"/>
                    </a:gradFill>
                    <a:latin typeface="Segoe UI" panose="020B0502040204020203" pitchFamily="34" charset="0"/>
                    <a:ea typeface="MS PGothic" panose="020B0600070205080204" pitchFamily="34" charset="-128"/>
                  </a:rPr>
                  <a:t>Device state is exchanged using device-twin configuration stored in the </a:t>
                </a:r>
                <a:r>
                  <a:rPr lang="en-GB" sz="1765" kern="0" dirty="0" err="1">
                    <a:gradFill>
                      <a:gsLst>
                        <a:gs pos="2917">
                          <a:srgbClr val="FFFFFF"/>
                        </a:gs>
                        <a:gs pos="30000">
                          <a:srgbClr val="FFFFFF"/>
                        </a:gs>
                      </a:gsLst>
                      <a:lin ang="5400000" scaled="0"/>
                    </a:gradFill>
                    <a:latin typeface="Segoe UI" panose="020B0502040204020203" pitchFamily="34" charset="0"/>
                    <a:ea typeface="MS PGothic" panose="020B0600070205080204" pitchFamily="34" charset="-128"/>
                  </a:rPr>
                  <a:t>IoT</a:t>
                </a:r>
                <a:r>
                  <a:rPr lang="en-GB" sz="1765" kern="0" dirty="0">
                    <a:gradFill>
                      <a:gsLst>
                        <a:gs pos="2917">
                          <a:srgbClr val="FFFFFF"/>
                        </a:gs>
                        <a:gs pos="30000">
                          <a:srgbClr val="FFFFFF"/>
                        </a:gs>
                      </a:gsLst>
                      <a:lin ang="5400000" scaled="0"/>
                    </a:gradFill>
                    <a:latin typeface="Segoe UI" panose="020B0502040204020203" pitchFamily="34" charset="0"/>
                    <a:ea typeface="MS PGothic" panose="020B0600070205080204" pitchFamily="34" charset="-128"/>
                  </a:rPr>
                  <a:t> Hub.</a:t>
                </a:r>
              </a:p>
            </p:txBody>
          </p:sp>
        </p:grpSp>
        <p:sp>
          <p:nvSpPr>
            <p:cNvPr id="56" name="Frame 5"/>
            <p:cNvSpPr>
              <a:spLocks noChangeAspect="1"/>
            </p:cNvSpPr>
            <p:nvPr/>
          </p:nvSpPr>
          <p:spPr bwMode="auto">
            <a:xfrm>
              <a:off x="10548004" y="1983152"/>
              <a:ext cx="738693" cy="738498"/>
            </a:xfrm>
            <a:custGeom>
              <a:avLst/>
              <a:gdLst/>
              <a:ahLst/>
              <a:cxnLst/>
              <a:rect l="l" t="t" r="r" b="b"/>
              <a:pathLst>
                <a:path w="914400" h="914400">
                  <a:moveTo>
                    <a:pt x="423625" y="642938"/>
                  </a:moveTo>
                  <a:lnTo>
                    <a:pt x="500064" y="720805"/>
                  </a:lnTo>
                  <a:lnTo>
                    <a:pt x="500064" y="770811"/>
                  </a:lnTo>
                  <a:lnTo>
                    <a:pt x="423625" y="770811"/>
                  </a:lnTo>
                  <a:close/>
                  <a:moveTo>
                    <a:pt x="651511" y="598647"/>
                  </a:moveTo>
                  <a:lnTo>
                    <a:pt x="656512" y="599361"/>
                  </a:lnTo>
                  <a:lnTo>
                    <a:pt x="660798" y="600076"/>
                  </a:lnTo>
                  <a:lnTo>
                    <a:pt x="664370" y="602219"/>
                  </a:lnTo>
                  <a:lnTo>
                    <a:pt x="667942" y="605076"/>
                  </a:lnTo>
                  <a:lnTo>
                    <a:pt x="671514" y="608648"/>
                  </a:lnTo>
                  <a:lnTo>
                    <a:pt x="673657" y="612935"/>
                  </a:lnTo>
                  <a:lnTo>
                    <a:pt x="675086" y="617221"/>
                  </a:lnTo>
                  <a:lnTo>
                    <a:pt x="675800" y="622221"/>
                  </a:lnTo>
                  <a:lnTo>
                    <a:pt x="675086" y="627222"/>
                  </a:lnTo>
                  <a:lnTo>
                    <a:pt x="673657" y="631508"/>
                  </a:lnTo>
                  <a:lnTo>
                    <a:pt x="671514" y="635080"/>
                  </a:lnTo>
                  <a:lnTo>
                    <a:pt x="667942" y="638652"/>
                  </a:lnTo>
                  <a:lnTo>
                    <a:pt x="664370" y="642224"/>
                  </a:lnTo>
                  <a:lnTo>
                    <a:pt x="660798" y="644367"/>
                  </a:lnTo>
                  <a:lnTo>
                    <a:pt x="656512" y="645796"/>
                  </a:lnTo>
                  <a:lnTo>
                    <a:pt x="651511" y="646510"/>
                  </a:lnTo>
                  <a:lnTo>
                    <a:pt x="646510" y="645796"/>
                  </a:lnTo>
                  <a:lnTo>
                    <a:pt x="642224" y="644367"/>
                  </a:lnTo>
                  <a:lnTo>
                    <a:pt x="637937" y="642224"/>
                  </a:lnTo>
                  <a:lnTo>
                    <a:pt x="634365" y="638652"/>
                  </a:lnTo>
                  <a:lnTo>
                    <a:pt x="631508" y="635080"/>
                  </a:lnTo>
                  <a:lnTo>
                    <a:pt x="629365" y="631508"/>
                  </a:lnTo>
                  <a:lnTo>
                    <a:pt x="628650" y="627222"/>
                  </a:lnTo>
                  <a:lnTo>
                    <a:pt x="627936" y="622221"/>
                  </a:lnTo>
                  <a:lnTo>
                    <a:pt x="628650" y="617221"/>
                  </a:lnTo>
                  <a:lnTo>
                    <a:pt x="629365" y="612935"/>
                  </a:lnTo>
                  <a:lnTo>
                    <a:pt x="631508" y="608648"/>
                  </a:lnTo>
                  <a:lnTo>
                    <a:pt x="634365" y="605076"/>
                  </a:lnTo>
                  <a:lnTo>
                    <a:pt x="637937" y="602219"/>
                  </a:lnTo>
                  <a:lnTo>
                    <a:pt x="642224" y="600076"/>
                  </a:lnTo>
                  <a:lnTo>
                    <a:pt x="646510" y="599361"/>
                  </a:lnTo>
                  <a:close/>
                  <a:moveTo>
                    <a:pt x="224314" y="447914"/>
                  </a:moveTo>
                  <a:lnTo>
                    <a:pt x="373619" y="600076"/>
                  </a:lnTo>
                  <a:lnTo>
                    <a:pt x="373619" y="770812"/>
                  </a:lnTo>
                  <a:lnTo>
                    <a:pt x="294323" y="770812"/>
                  </a:lnTo>
                  <a:lnTo>
                    <a:pt x="294323" y="568644"/>
                  </a:lnTo>
                  <a:lnTo>
                    <a:pt x="240030" y="568644"/>
                  </a:lnTo>
                  <a:lnTo>
                    <a:pt x="240030" y="768669"/>
                  </a:lnTo>
                  <a:lnTo>
                    <a:pt x="142161" y="769383"/>
                  </a:lnTo>
                  <a:lnTo>
                    <a:pt x="142161" y="696517"/>
                  </a:lnTo>
                  <a:lnTo>
                    <a:pt x="184309" y="696517"/>
                  </a:lnTo>
                  <a:lnTo>
                    <a:pt x="184309" y="642939"/>
                  </a:lnTo>
                  <a:lnTo>
                    <a:pt x="142161" y="642939"/>
                  </a:lnTo>
                  <a:lnTo>
                    <a:pt x="142161" y="565072"/>
                  </a:lnTo>
                  <a:lnTo>
                    <a:pt x="182166" y="565072"/>
                  </a:lnTo>
                  <a:lnTo>
                    <a:pt x="182166" y="518637"/>
                  </a:lnTo>
                  <a:lnTo>
                    <a:pt x="142161" y="518637"/>
                  </a:lnTo>
                  <a:lnTo>
                    <a:pt x="142161" y="448629"/>
                  </a:lnTo>
                  <a:close/>
                  <a:moveTo>
                    <a:pt x="272891" y="250746"/>
                  </a:moveTo>
                  <a:lnTo>
                    <a:pt x="278606" y="251461"/>
                  </a:lnTo>
                  <a:lnTo>
                    <a:pt x="282892" y="252889"/>
                  </a:lnTo>
                  <a:lnTo>
                    <a:pt x="286464" y="255032"/>
                  </a:lnTo>
                  <a:lnTo>
                    <a:pt x="290036" y="257890"/>
                  </a:lnTo>
                  <a:lnTo>
                    <a:pt x="292894" y="261462"/>
                  </a:lnTo>
                  <a:lnTo>
                    <a:pt x="295037" y="265034"/>
                  </a:lnTo>
                  <a:lnTo>
                    <a:pt x="296466" y="269320"/>
                  </a:lnTo>
                  <a:lnTo>
                    <a:pt x="297180" y="275035"/>
                  </a:lnTo>
                  <a:lnTo>
                    <a:pt x="296466" y="280036"/>
                  </a:lnTo>
                  <a:lnTo>
                    <a:pt x="295037" y="284322"/>
                  </a:lnTo>
                  <a:lnTo>
                    <a:pt x="292894" y="287894"/>
                  </a:lnTo>
                  <a:lnTo>
                    <a:pt x="290036" y="291466"/>
                  </a:lnTo>
                  <a:lnTo>
                    <a:pt x="286464" y="294323"/>
                  </a:lnTo>
                  <a:lnTo>
                    <a:pt x="282892" y="296466"/>
                  </a:lnTo>
                  <a:lnTo>
                    <a:pt x="278606" y="297181"/>
                  </a:lnTo>
                  <a:lnTo>
                    <a:pt x="272891" y="297895"/>
                  </a:lnTo>
                  <a:lnTo>
                    <a:pt x="267890" y="297181"/>
                  </a:lnTo>
                  <a:lnTo>
                    <a:pt x="263604" y="296466"/>
                  </a:lnTo>
                  <a:lnTo>
                    <a:pt x="260032" y="294323"/>
                  </a:lnTo>
                  <a:lnTo>
                    <a:pt x="256460" y="291466"/>
                  </a:lnTo>
                  <a:lnTo>
                    <a:pt x="253603" y="287894"/>
                  </a:lnTo>
                  <a:lnTo>
                    <a:pt x="251459" y="284322"/>
                  </a:lnTo>
                  <a:lnTo>
                    <a:pt x="250031" y="280036"/>
                  </a:lnTo>
                  <a:lnTo>
                    <a:pt x="249316" y="275035"/>
                  </a:lnTo>
                  <a:lnTo>
                    <a:pt x="250031" y="269320"/>
                  </a:lnTo>
                  <a:lnTo>
                    <a:pt x="251459" y="265034"/>
                  </a:lnTo>
                  <a:lnTo>
                    <a:pt x="253603" y="261462"/>
                  </a:lnTo>
                  <a:lnTo>
                    <a:pt x="256460" y="257890"/>
                  </a:lnTo>
                  <a:lnTo>
                    <a:pt x="260032" y="255032"/>
                  </a:lnTo>
                  <a:lnTo>
                    <a:pt x="263604" y="252889"/>
                  </a:lnTo>
                  <a:lnTo>
                    <a:pt x="267890" y="251461"/>
                  </a:lnTo>
                  <a:close/>
                  <a:moveTo>
                    <a:pt x="722947" y="147876"/>
                  </a:moveTo>
                  <a:lnTo>
                    <a:pt x="770811" y="147876"/>
                  </a:lnTo>
                  <a:lnTo>
                    <a:pt x="770811" y="227171"/>
                  </a:lnTo>
                  <a:lnTo>
                    <a:pt x="722947" y="227171"/>
                  </a:lnTo>
                  <a:close/>
                  <a:moveTo>
                    <a:pt x="554355" y="143589"/>
                  </a:moveTo>
                  <a:lnTo>
                    <a:pt x="672227" y="143589"/>
                  </a:lnTo>
                  <a:lnTo>
                    <a:pt x="672941" y="281464"/>
                  </a:lnTo>
                  <a:lnTo>
                    <a:pt x="772239" y="281464"/>
                  </a:lnTo>
                  <a:lnTo>
                    <a:pt x="772239" y="358616"/>
                  </a:lnTo>
                  <a:lnTo>
                    <a:pt x="722947" y="358616"/>
                  </a:lnTo>
                  <a:lnTo>
                    <a:pt x="722947" y="410051"/>
                  </a:lnTo>
                  <a:lnTo>
                    <a:pt x="772239" y="410051"/>
                  </a:lnTo>
                  <a:lnTo>
                    <a:pt x="772239" y="485775"/>
                  </a:lnTo>
                  <a:lnTo>
                    <a:pt x="722947" y="485775"/>
                  </a:lnTo>
                  <a:lnTo>
                    <a:pt x="722947" y="537210"/>
                  </a:lnTo>
                  <a:lnTo>
                    <a:pt x="772239" y="537210"/>
                  </a:lnTo>
                  <a:lnTo>
                    <a:pt x="772239" y="770811"/>
                  </a:lnTo>
                  <a:lnTo>
                    <a:pt x="677942" y="770811"/>
                  </a:lnTo>
                  <a:lnTo>
                    <a:pt x="677942" y="699374"/>
                  </a:lnTo>
                  <a:lnTo>
                    <a:pt x="682228" y="697945"/>
                  </a:lnTo>
                  <a:lnTo>
                    <a:pt x="686514" y="696516"/>
                  </a:lnTo>
                  <a:lnTo>
                    <a:pt x="690086" y="694373"/>
                  </a:lnTo>
                  <a:lnTo>
                    <a:pt x="694372" y="692230"/>
                  </a:lnTo>
                  <a:lnTo>
                    <a:pt x="697944" y="689372"/>
                  </a:lnTo>
                  <a:lnTo>
                    <a:pt x="702230" y="686515"/>
                  </a:lnTo>
                  <a:lnTo>
                    <a:pt x="705802" y="683657"/>
                  </a:lnTo>
                  <a:lnTo>
                    <a:pt x="709374" y="680800"/>
                  </a:lnTo>
                  <a:lnTo>
                    <a:pt x="714375" y="675085"/>
                  </a:lnTo>
                  <a:lnTo>
                    <a:pt x="719375" y="667941"/>
                  </a:lnTo>
                  <a:lnTo>
                    <a:pt x="722947" y="661512"/>
                  </a:lnTo>
                  <a:lnTo>
                    <a:pt x="726519" y="654368"/>
                  </a:lnTo>
                  <a:lnTo>
                    <a:pt x="728662" y="647938"/>
                  </a:lnTo>
                  <a:lnTo>
                    <a:pt x="730805" y="639366"/>
                  </a:lnTo>
                  <a:lnTo>
                    <a:pt x="732234" y="632222"/>
                  </a:lnTo>
                  <a:lnTo>
                    <a:pt x="732948" y="624364"/>
                  </a:lnTo>
                  <a:lnTo>
                    <a:pt x="732234" y="616506"/>
                  </a:lnTo>
                  <a:lnTo>
                    <a:pt x="730805" y="608648"/>
                  </a:lnTo>
                  <a:lnTo>
                    <a:pt x="728662" y="600790"/>
                  </a:lnTo>
                  <a:lnTo>
                    <a:pt x="726519" y="593646"/>
                  </a:lnTo>
                  <a:lnTo>
                    <a:pt x="722947" y="586502"/>
                  </a:lnTo>
                  <a:lnTo>
                    <a:pt x="719375" y="580073"/>
                  </a:lnTo>
                  <a:lnTo>
                    <a:pt x="714375" y="572929"/>
                  </a:lnTo>
                  <a:lnTo>
                    <a:pt x="709374" y="567214"/>
                  </a:lnTo>
                  <a:lnTo>
                    <a:pt x="705802" y="563642"/>
                  </a:lnTo>
                  <a:lnTo>
                    <a:pt x="702230" y="560785"/>
                  </a:lnTo>
                  <a:lnTo>
                    <a:pt x="697230" y="557927"/>
                  </a:lnTo>
                  <a:lnTo>
                    <a:pt x="693658" y="555070"/>
                  </a:lnTo>
                  <a:lnTo>
                    <a:pt x="689372" y="552927"/>
                  </a:lnTo>
                  <a:lnTo>
                    <a:pt x="685085" y="550783"/>
                  </a:lnTo>
                  <a:lnTo>
                    <a:pt x="680085" y="549355"/>
                  </a:lnTo>
                  <a:lnTo>
                    <a:pt x="675799" y="547211"/>
                  </a:lnTo>
                  <a:lnTo>
                    <a:pt x="675084" y="464344"/>
                  </a:lnTo>
                  <a:lnTo>
                    <a:pt x="554355" y="345757"/>
                  </a:lnTo>
                  <a:close/>
                  <a:moveTo>
                    <a:pt x="507920" y="143589"/>
                  </a:moveTo>
                  <a:lnTo>
                    <a:pt x="507920" y="305752"/>
                  </a:lnTo>
                  <a:lnTo>
                    <a:pt x="420766" y="218598"/>
                  </a:lnTo>
                  <a:lnTo>
                    <a:pt x="420766" y="144303"/>
                  </a:lnTo>
                  <a:close/>
                  <a:moveTo>
                    <a:pt x="371476" y="143589"/>
                  </a:moveTo>
                  <a:lnTo>
                    <a:pt x="371476" y="231457"/>
                  </a:lnTo>
                  <a:lnTo>
                    <a:pt x="634366" y="497205"/>
                  </a:lnTo>
                  <a:lnTo>
                    <a:pt x="634366" y="547211"/>
                  </a:lnTo>
                  <a:lnTo>
                    <a:pt x="622221" y="551498"/>
                  </a:lnTo>
                  <a:lnTo>
                    <a:pt x="610791" y="557213"/>
                  </a:lnTo>
                  <a:lnTo>
                    <a:pt x="600076" y="565071"/>
                  </a:lnTo>
                  <a:lnTo>
                    <a:pt x="591503" y="574358"/>
                  </a:lnTo>
                  <a:lnTo>
                    <a:pt x="584360" y="585788"/>
                  </a:lnTo>
                  <a:lnTo>
                    <a:pt x="577930" y="597218"/>
                  </a:lnTo>
                  <a:lnTo>
                    <a:pt x="575073" y="610791"/>
                  </a:lnTo>
                  <a:lnTo>
                    <a:pt x="573644" y="624364"/>
                  </a:lnTo>
                  <a:lnTo>
                    <a:pt x="574358" y="632222"/>
                  </a:lnTo>
                  <a:lnTo>
                    <a:pt x="575073" y="639366"/>
                  </a:lnTo>
                  <a:lnTo>
                    <a:pt x="577216" y="647938"/>
                  </a:lnTo>
                  <a:lnTo>
                    <a:pt x="580073" y="654368"/>
                  </a:lnTo>
                  <a:lnTo>
                    <a:pt x="582931" y="661512"/>
                  </a:lnTo>
                  <a:lnTo>
                    <a:pt x="587217" y="667941"/>
                  </a:lnTo>
                  <a:lnTo>
                    <a:pt x="591503" y="675085"/>
                  </a:lnTo>
                  <a:lnTo>
                    <a:pt x="596504" y="680800"/>
                  </a:lnTo>
                  <a:lnTo>
                    <a:pt x="600790" y="684372"/>
                  </a:lnTo>
                  <a:lnTo>
                    <a:pt x="605076" y="687944"/>
                  </a:lnTo>
                  <a:lnTo>
                    <a:pt x="609363" y="691515"/>
                  </a:lnTo>
                  <a:lnTo>
                    <a:pt x="615078" y="694373"/>
                  </a:lnTo>
                  <a:lnTo>
                    <a:pt x="620078" y="697230"/>
                  </a:lnTo>
                  <a:lnTo>
                    <a:pt x="625793" y="699374"/>
                  </a:lnTo>
                  <a:lnTo>
                    <a:pt x="630794" y="700802"/>
                  </a:lnTo>
                  <a:lnTo>
                    <a:pt x="636509" y="702945"/>
                  </a:lnTo>
                  <a:lnTo>
                    <a:pt x="636509" y="770811"/>
                  </a:lnTo>
                  <a:lnTo>
                    <a:pt x="551498" y="770811"/>
                  </a:lnTo>
                  <a:lnTo>
                    <a:pt x="551498" y="705089"/>
                  </a:lnTo>
                  <a:lnTo>
                    <a:pt x="240745" y="396478"/>
                  </a:lnTo>
                  <a:lnTo>
                    <a:pt x="142161" y="396478"/>
                  </a:lnTo>
                  <a:lnTo>
                    <a:pt x="142161" y="144303"/>
                  </a:lnTo>
                  <a:lnTo>
                    <a:pt x="247174" y="144303"/>
                  </a:lnTo>
                  <a:lnTo>
                    <a:pt x="247174" y="200739"/>
                  </a:lnTo>
                  <a:lnTo>
                    <a:pt x="236458" y="205025"/>
                  </a:lnTo>
                  <a:lnTo>
                    <a:pt x="227171" y="212169"/>
                  </a:lnTo>
                  <a:lnTo>
                    <a:pt x="218599" y="220027"/>
                  </a:lnTo>
                  <a:lnTo>
                    <a:pt x="210741" y="228600"/>
                  </a:lnTo>
                  <a:lnTo>
                    <a:pt x="204311" y="239315"/>
                  </a:lnTo>
                  <a:lnTo>
                    <a:pt x="199311" y="251460"/>
                  </a:lnTo>
                  <a:lnTo>
                    <a:pt x="196453" y="263604"/>
                  </a:lnTo>
                  <a:lnTo>
                    <a:pt x="195025" y="277177"/>
                  </a:lnTo>
                  <a:lnTo>
                    <a:pt x="195739" y="285036"/>
                  </a:lnTo>
                  <a:lnTo>
                    <a:pt x="196453" y="292894"/>
                  </a:lnTo>
                  <a:lnTo>
                    <a:pt x="198596" y="300037"/>
                  </a:lnTo>
                  <a:lnTo>
                    <a:pt x="200740" y="307896"/>
                  </a:lnTo>
                  <a:lnTo>
                    <a:pt x="204311" y="315039"/>
                  </a:lnTo>
                  <a:lnTo>
                    <a:pt x="207883" y="321469"/>
                  </a:lnTo>
                  <a:lnTo>
                    <a:pt x="212884" y="327898"/>
                  </a:lnTo>
                  <a:lnTo>
                    <a:pt x="218599" y="333613"/>
                  </a:lnTo>
                  <a:lnTo>
                    <a:pt x="224314" y="339328"/>
                  </a:lnTo>
                  <a:lnTo>
                    <a:pt x="230029" y="343614"/>
                  </a:lnTo>
                  <a:lnTo>
                    <a:pt x="237173" y="347901"/>
                  </a:lnTo>
                  <a:lnTo>
                    <a:pt x="243602" y="350758"/>
                  </a:lnTo>
                  <a:lnTo>
                    <a:pt x="251461" y="353616"/>
                  </a:lnTo>
                  <a:lnTo>
                    <a:pt x="259319" y="355759"/>
                  </a:lnTo>
                  <a:lnTo>
                    <a:pt x="266463" y="356473"/>
                  </a:lnTo>
                  <a:lnTo>
                    <a:pt x="274321" y="357188"/>
                  </a:lnTo>
                  <a:lnTo>
                    <a:pt x="280750" y="357188"/>
                  </a:lnTo>
                  <a:lnTo>
                    <a:pt x="286465" y="356473"/>
                  </a:lnTo>
                  <a:lnTo>
                    <a:pt x="291466" y="355759"/>
                  </a:lnTo>
                  <a:lnTo>
                    <a:pt x="297181" y="354330"/>
                  </a:lnTo>
                  <a:lnTo>
                    <a:pt x="302181" y="352187"/>
                  </a:lnTo>
                  <a:lnTo>
                    <a:pt x="307896" y="350044"/>
                  </a:lnTo>
                  <a:lnTo>
                    <a:pt x="312183" y="347901"/>
                  </a:lnTo>
                  <a:lnTo>
                    <a:pt x="317183" y="345043"/>
                  </a:lnTo>
                  <a:lnTo>
                    <a:pt x="540068" y="567214"/>
                  </a:lnTo>
                  <a:lnTo>
                    <a:pt x="537925" y="507921"/>
                  </a:lnTo>
                  <a:lnTo>
                    <a:pt x="345044" y="315039"/>
                  </a:lnTo>
                  <a:lnTo>
                    <a:pt x="348616" y="306467"/>
                  </a:lnTo>
                  <a:lnTo>
                    <a:pt x="352188" y="296466"/>
                  </a:lnTo>
                  <a:lnTo>
                    <a:pt x="353616" y="287179"/>
                  </a:lnTo>
                  <a:lnTo>
                    <a:pt x="354331" y="277177"/>
                  </a:lnTo>
                  <a:lnTo>
                    <a:pt x="353616" y="268605"/>
                  </a:lnTo>
                  <a:lnTo>
                    <a:pt x="352902" y="261461"/>
                  </a:lnTo>
                  <a:lnTo>
                    <a:pt x="350759" y="253603"/>
                  </a:lnTo>
                  <a:lnTo>
                    <a:pt x="348616" y="246459"/>
                  </a:lnTo>
                  <a:lnTo>
                    <a:pt x="345044" y="239315"/>
                  </a:lnTo>
                  <a:lnTo>
                    <a:pt x="341472" y="232886"/>
                  </a:lnTo>
                  <a:lnTo>
                    <a:pt x="336471" y="226456"/>
                  </a:lnTo>
                  <a:lnTo>
                    <a:pt x="330756" y="220741"/>
                  </a:lnTo>
                  <a:lnTo>
                    <a:pt x="327185" y="217170"/>
                  </a:lnTo>
                  <a:lnTo>
                    <a:pt x="322898" y="213598"/>
                  </a:lnTo>
                  <a:lnTo>
                    <a:pt x="318612" y="210026"/>
                  </a:lnTo>
                  <a:lnTo>
                    <a:pt x="313611" y="207168"/>
                  </a:lnTo>
                  <a:lnTo>
                    <a:pt x="309325" y="205025"/>
                  </a:lnTo>
                  <a:lnTo>
                    <a:pt x="303610" y="202882"/>
                  </a:lnTo>
                  <a:lnTo>
                    <a:pt x="298610" y="201453"/>
                  </a:lnTo>
                  <a:lnTo>
                    <a:pt x="293609" y="200025"/>
                  </a:lnTo>
                  <a:lnTo>
                    <a:pt x="293609" y="144303"/>
                  </a:lnTo>
                  <a:close/>
                  <a:moveTo>
                    <a:pt x="55998" y="55998"/>
                  </a:moveTo>
                  <a:lnTo>
                    <a:pt x="55998" y="858402"/>
                  </a:lnTo>
                  <a:lnTo>
                    <a:pt x="858402" y="858402"/>
                  </a:lnTo>
                  <a:lnTo>
                    <a:pt x="858402" y="55998"/>
                  </a:lnTo>
                  <a:close/>
                  <a:moveTo>
                    <a:pt x="0" y="0"/>
                  </a:moveTo>
                  <a:lnTo>
                    <a:pt x="914400" y="0"/>
                  </a:lnTo>
                  <a:lnTo>
                    <a:pt x="914400" y="914400"/>
                  </a:lnTo>
                  <a:lnTo>
                    <a:pt x="0" y="914400"/>
                  </a:ln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105411" tIns="52706" rIns="52706" bIns="105411" numCol="1" spcCol="0" rtlCol="0" fromWordArt="0" anchor="b" anchorCtr="0" forceAA="0" compatLnSpc="1">
              <a:prstTxWarp prst="textNoShape">
                <a:avLst/>
              </a:prstTxWarp>
              <a:noAutofit/>
            </a:bodyPr>
            <a:lstStyle/>
            <a:p>
              <a:pPr algn="ctr" defTabSz="1053519" eaLnBrk="0" fontAlgn="base" hangingPunct="0">
                <a:spcBef>
                  <a:spcPct val="0"/>
                </a:spcBef>
                <a:spcAft>
                  <a:spcPct val="0"/>
                </a:spcAft>
                <a:defRPr/>
              </a:pPr>
              <a:endParaRPr lang="en-US" sz="2307" kern="0" spc="-58" dirty="0">
                <a:gradFill>
                  <a:gsLst>
                    <a:gs pos="0">
                      <a:srgbClr val="FFFFFF"/>
                    </a:gs>
                    <a:gs pos="100000">
                      <a:srgbClr val="FFFFFF"/>
                    </a:gs>
                  </a:gsLst>
                  <a:lin ang="5400000" scaled="0"/>
                </a:gradFill>
                <a:latin typeface="Segoe UI" panose="020B0502040204020203" pitchFamily="34" charset="0"/>
                <a:ea typeface="Segoe UI" pitchFamily="34" charset="0"/>
                <a:cs typeface="Segoe UI" pitchFamily="34" charset="0"/>
              </a:endParaRPr>
            </a:p>
          </p:txBody>
        </p:sp>
        <p:sp>
          <p:nvSpPr>
            <p:cNvPr id="7" name="Arrow: Up-Down 6">
              <a:extLst>
                <a:ext uri="{FF2B5EF4-FFF2-40B4-BE49-F238E27FC236}">
                  <a16:creationId xmlns:a16="http://schemas.microsoft.com/office/drawing/2014/main" id="{B358D53D-3822-401B-A839-4BCB4D9FE937}"/>
                </a:ext>
              </a:extLst>
            </p:cNvPr>
            <p:cNvSpPr/>
            <p:nvPr/>
          </p:nvSpPr>
          <p:spPr bwMode="auto">
            <a:xfrm>
              <a:off x="10651898" y="2849949"/>
              <a:ext cx="522099" cy="1352422"/>
            </a:xfrm>
            <a:prstGeom prst="upDownArrow">
              <a:avLst/>
            </a:prstGeom>
            <a:solidFill>
              <a:schemeClr val="tx2">
                <a:lumMod val="40000"/>
                <a:lumOff val="60000"/>
              </a:schemeClr>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45720" rIns="0" bIns="45720" numCol="1" rtlCol="0" anchor="ctr" anchorCtr="0" compatLnSpc="1">
              <a:prstTxWarp prst="textNoShape">
                <a:avLst/>
              </a:prstTxWarp>
            </a:bodyPr>
            <a:lstStyle/>
            <a:p>
              <a:pPr algn="ctr" defTabSz="914030" eaLnBrk="0" fontAlgn="base" hangingPunct="0">
                <a:spcBef>
                  <a:spcPct val="0"/>
                </a:spcBef>
                <a:spcAft>
                  <a:spcPct val="0"/>
                </a:spcAft>
              </a:pPr>
              <a:endParaRPr lang="sv-SE" sz="1961" dirty="0">
                <a:gradFill>
                  <a:gsLst>
                    <a:gs pos="16814">
                      <a:srgbClr val="FFFFFF"/>
                    </a:gs>
                    <a:gs pos="46000">
                      <a:srgbClr val="FFFFFF"/>
                    </a:gs>
                  </a:gsLst>
                  <a:lin ang="5400000" scaled="0"/>
                </a:gradFill>
                <a:latin typeface="Segoe UI"/>
              </a:endParaRPr>
            </a:p>
          </p:txBody>
        </p:sp>
        <p:pic>
          <p:nvPicPr>
            <p:cNvPr id="39" name="Picture 38">
              <a:extLst>
                <a:ext uri="{FF2B5EF4-FFF2-40B4-BE49-F238E27FC236}">
                  <a16:creationId xmlns:a16="http://schemas.microsoft.com/office/drawing/2014/main" id="{A29E80E5-203B-4063-AF1D-F4797612D86F}"/>
                </a:ext>
              </a:extLst>
            </p:cNvPr>
            <p:cNvPicPr>
              <a:picLocks noChangeAspect="1"/>
            </p:cNvPicPr>
            <p:nvPr/>
          </p:nvPicPr>
          <p:blipFill>
            <a:blip r:embed="rId3"/>
            <a:stretch>
              <a:fillRect/>
            </a:stretch>
          </p:blipFill>
          <p:spPr>
            <a:xfrm>
              <a:off x="10588205" y="4307108"/>
              <a:ext cx="669337" cy="669337"/>
            </a:xfrm>
            <a:prstGeom prst="rect">
              <a:avLst/>
            </a:prstGeom>
          </p:spPr>
        </p:pic>
      </p:grpSp>
    </p:spTree>
    <p:extLst>
      <p:ext uri="{BB962C8B-B14F-4D97-AF65-F5344CB8AC3E}">
        <p14:creationId xmlns:p14="http://schemas.microsoft.com/office/powerpoint/2010/main" val="284457757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sample scenario  - Demo #1 </a:t>
            </a:r>
          </a:p>
        </p:txBody>
      </p:sp>
      <p:sp>
        <p:nvSpPr>
          <p:cNvPr id="88" name="Text Placeholder 87"/>
          <p:cNvSpPr>
            <a:spLocks noGrp="1"/>
          </p:cNvSpPr>
          <p:nvPr>
            <p:ph type="body" sz="quarter" idx="10"/>
          </p:nvPr>
        </p:nvSpPr>
        <p:spPr>
          <a:xfrm>
            <a:off x="274640" y="1562367"/>
            <a:ext cx="5030547" cy="1913950"/>
          </a:xfrm>
        </p:spPr>
        <p:txBody>
          <a:bodyPr/>
          <a:lstStyle/>
          <a:p>
            <a:r>
              <a:rPr lang="en-US" sz="2745" dirty="0"/>
              <a:t>Simulated thermometer</a:t>
            </a:r>
          </a:p>
          <a:p>
            <a:pPr lvl="1"/>
            <a:r>
              <a:rPr lang="en-US" sz="1372" dirty="0"/>
              <a:t>Emits telemetry every second</a:t>
            </a:r>
          </a:p>
          <a:p>
            <a:r>
              <a:rPr lang="en-US" sz="2745" dirty="0">
                <a:solidFill>
                  <a:schemeClr val="accent4"/>
                </a:solidFill>
              </a:rPr>
              <a:t>Stream Analytics</a:t>
            </a:r>
          </a:p>
          <a:p>
            <a:pPr lvl="1"/>
            <a:r>
              <a:rPr lang="en-US" sz="1372" dirty="0"/>
              <a:t>A Stream Analytics Job receives the readings and forward all readings to Power BI and Service Bus</a:t>
            </a:r>
          </a:p>
        </p:txBody>
      </p:sp>
      <p:sp>
        <p:nvSpPr>
          <p:cNvPr id="35" name="IoT Hub"/>
          <p:cNvSpPr/>
          <p:nvPr/>
        </p:nvSpPr>
        <p:spPr bwMode="auto">
          <a:xfrm>
            <a:off x="6729625" y="1952878"/>
            <a:ext cx="2040733" cy="3595019"/>
          </a:xfrm>
          <a:prstGeom prst="rect">
            <a:avLst/>
          </a:prstGeom>
          <a:solidFill>
            <a:schemeClr val="bg2"/>
          </a:solidFill>
          <a:ln w="3175">
            <a:solidFill>
              <a:schemeClr val="accent3"/>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89642" tIns="89642" rIns="0" bIns="89617" numCol="1" spcCol="0" rtlCol="0" fromWordArt="0" anchor="t" anchorCtr="0" forceAA="0" compatLnSpc="1">
            <a:prstTxWarp prst="textNoShape">
              <a:avLst/>
            </a:prstTxWarp>
            <a:noAutofit/>
          </a:bodyPr>
          <a:lstStyle/>
          <a:p>
            <a:pPr defTabSz="895747" fontAlgn="base">
              <a:lnSpc>
                <a:spcPct val="90000"/>
              </a:lnSpc>
              <a:spcBef>
                <a:spcPct val="0"/>
              </a:spcBef>
            </a:pPr>
            <a:r>
              <a:rPr lang="en-US" sz="1765" dirty="0">
                <a:solidFill>
                  <a:prstClr val="white"/>
                </a:solidFill>
                <a:latin typeface="Segoe UI Semibold" panose="020B0702040204020203" pitchFamily="34" charset="0"/>
                <a:ea typeface="Segoe UI" pitchFamily="34" charset="0"/>
                <a:cs typeface="Segoe UI" pitchFamily="34" charset="0"/>
              </a:rPr>
              <a:t>IoT Hub</a:t>
            </a:r>
          </a:p>
        </p:txBody>
      </p:sp>
      <p:grpSp>
        <p:nvGrpSpPr>
          <p:cNvPr id="4" name="Event Processor"/>
          <p:cNvGrpSpPr/>
          <p:nvPr/>
        </p:nvGrpSpPr>
        <p:grpSpPr>
          <a:xfrm>
            <a:off x="6884538" y="2563050"/>
            <a:ext cx="1734550" cy="711176"/>
            <a:chOff x="10463681" y="1942799"/>
            <a:chExt cx="1769331" cy="725437"/>
          </a:xfrm>
        </p:grpSpPr>
        <p:sp>
          <p:nvSpPr>
            <p:cNvPr id="118" name="Rectangle 117"/>
            <p:cNvSpPr/>
            <p:nvPr/>
          </p:nvSpPr>
          <p:spPr>
            <a:xfrm>
              <a:off x="10463681" y="1942799"/>
              <a:ext cx="1769331" cy="725437"/>
            </a:xfrm>
            <a:prstGeom prst="rect">
              <a:avLst/>
            </a:prstGeom>
            <a:solidFill>
              <a:schemeClr val="bg2"/>
            </a:solidFill>
            <a:ln w="3175">
              <a:solidFill>
                <a:schemeClr val="accent3"/>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89642" tIns="89642" rIns="0" bIns="89617" numCol="1" spcCol="0" rtlCol="0" fromWordArt="0" anchor="b" anchorCtr="0" forceAA="0" compatLnSpc="1">
              <a:prstTxWarp prst="textNoShape">
                <a:avLst/>
              </a:prstTxWarp>
              <a:noAutofit/>
            </a:bodyPr>
            <a:lstStyle/>
            <a:p>
              <a:pPr defTabSz="895747" fontAlgn="base">
                <a:lnSpc>
                  <a:spcPct val="90000"/>
                </a:lnSpc>
                <a:spcBef>
                  <a:spcPct val="0"/>
                </a:spcBef>
              </a:pPr>
              <a:r>
                <a:rPr lang="en-US" sz="1078" dirty="0">
                  <a:solidFill>
                    <a:prstClr val="white"/>
                  </a:solidFill>
                  <a:latin typeface="Segoe UI"/>
                  <a:ea typeface="Segoe UI" pitchFamily="34" charset="0"/>
                  <a:cs typeface="Segoe UI" pitchFamily="34" charset="0"/>
                </a:rPr>
                <a:t>Event </a:t>
              </a:r>
              <a:br>
                <a:rPr lang="en-US" sz="1078" dirty="0">
                  <a:solidFill>
                    <a:prstClr val="white"/>
                  </a:solidFill>
                  <a:latin typeface="Segoe UI"/>
                  <a:ea typeface="Segoe UI" pitchFamily="34" charset="0"/>
                  <a:cs typeface="Segoe UI" pitchFamily="34" charset="0"/>
                </a:rPr>
              </a:br>
              <a:r>
                <a:rPr lang="en-US" sz="1078" dirty="0">
                  <a:solidFill>
                    <a:prstClr val="white"/>
                  </a:solidFill>
                  <a:latin typeface="Segoe UI"/>
                  <a:ea typeface="Segoe UI" pitchFamily="34" charset="0"/>
                  <a:cs typeface="Segoe UI" pitchFamily="34" charset="0"/>
                </a:rPr>
                <a:t>Processor</a:t>
              </a:r>
            </a:p>
          </p:txBody>
        </p:sp>
        <p:grpSp>
          <p:nvGrpSpPr>
            <p:cNvPr id="129" name="Event processing"/>
            <p:cNvGrpSpPr/>
            <p:nvPr/>
          </p:nvGrpSpPr>
          <p:grpSpPr>
            <a:xfrm>
              <a:off x="11467444" y="2049893"/>
              <a:ext cx="504964" cy="511248"/>
              <a:chOff x="3876323" y="2412935"/>
              <a:chExt cx="981584" cy="1503227"/>
            </a:xfrm>
          </p:grpSpPr>
          <p:grpSp>
            <p:nvGrpSpPr>
              <p:cNvPr id="130" name="Group 129"/>
              <p:cNvGrpSpPr/>
              <p:nvPr/>
            </p:nvGrpSpPr>
            <p:grpSpPr>
              <a:xfrm>
                <a:off x="4075337" y="2655193"/>
                <a:ext cx="640701" cy="978962"/>
                <a:chOff x="3978978" y="2691315"/>
                <a:chExt cx="745467" cy="1374671"/>
              </a:xfrm>
            </p:grpSpPr>
            <p:sp>
              <p:nvSpPr>
                <p:cNvPr id="133" name="Rectangle 132"/>
                <p:cNvSpPr/>
                <p:nvPr>
                  <p:custDataLst>
                    <p:tags r:id="rId1"/>
                  </p:custDataLst>
                </p:nvPr>
              </p:nvSpPr>
              <p:spPr bwMode="auto">
                <a:xfrm>
                  <a:off x="3978978" y="2691315"/>
                  <a:ext cx="182880" cy="365760"/>
                </a:xfrm>
                <a:prstGeom prst="rect">
                  <a:avLst/>
                </a:prstGeom>
                <a:solidFill>
                  <a:srgbClr val="86BE0E"/>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67232" tIns="44821" rIns="67232" bIns="44821" rtlCol="0" anchor="b" anchorCtr="0"/>
                <a:lstStyle/>
                <a:p>
                  <a:pPr defTabSz="914038">
                    <a:defRPr/>
                  </a:pPr>
                  <a:endParaRPr lang="en-US" sz="1470" dirty="0">
                    <a:gradFill flip="none" rotWithShape="1">
                      <a:gsLst>
                        <a:gs pos="0">
                          <a:srgbClr val="FFFFFF"/>
                        </a:gs>
                        <a:gs pos="100000">
                          <a:srgbClr val="FFFFFF"/>
                        </a:gs>
                      </a:gsLst>
                      <a:lin ang="5400000" scaled="0"/>
                      <a:tileRect/>
                    </a:gradFill>
                    <a:latin typeface="Segoe UI"/>
                    <a:ea typeface="Segoe UI" pitchFamily="34" charset="0"/>
                    <a:cs typeface="Segoe UI" pitchFamily="34" charset="0"/>
                  </a:endParaRPr>
                </a:p>
              </p:txBody>
            </p:sp>
            <p:sp>
              <p:nvSpPr>
                <p:cNvPr id="134" name="Rectangle 133"/>
                <p:cNvSpPr/>
                <p:nvPr>
                  <p:custDataLst>
                    <p:tags r:id="rId2"/>
                  </p:custDataLst>
                </p:nvPr>
              </p:nvSpPr>
              <p:spPr bwMode="auto">
                <a:xfrm>
                  <a:off x="4269686" y="2945333"/>
                  <a:ext cx="182880" cy="365760"/>
                </a:xfrm>
                <a:prstGeom prst="rect">
                  <a:avLst/>
                </a:prstGeom>
                <a:solidFill>
                  <a:srgbClr val="86BE0E"/>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67232" tIns="44821" rIns="67232" bIns="44821" rtlCol="0" anchor="b" anchorCtr="0"/>
                <a:lstStyle/>
                <a:p>
                  <a:pPr defTabSz="914038">
                    <a:defRPr/>
                  </a:pPr>
                  <a:endParaRPr lang="en-US" sz="1470" dirty="0">
                    <a:gradFill flip="none" rotWithShape="1">
                      <a:gsLst>
                        <a:gs pos="0">
                          <a:srgbClr val="FFFFFF"/>
                        </a:gs>
                        <a:gs pos="100000">
                          <a:srgbClr val="FFFFFF"/>
                        </a:gs>
                      </a:gsLst>
                      <a:lin ang="5400000" scaled="0"/>
                      <a:tileRect/>
                    </a:gradFill>
                    <a:latin typeface="Segoe UI"/>
                    <a:ea typeface="Segoe UI" pitchFamily="34" charset="0"/>
                    <a:cs typeface="Segoe UI" pitchFamily="34" charset="0"/>
                  </a:endParaRPr>
                </a:p>
              </p:txBody>
            </p:sp>
            <p:sp>
              <p:nvSpPr>
                <p:cNvPr id="135" name="Rectangle 134"/>
                <p:cNvSpPr/>
                <p:nvPr>
                  <p:custDataLst>
                    <p:tags r:id="rId3"/>
                  </p:custDataLst>
                </p:nvPr>
              </p:nvSpPr>
              <p:spPr bwMode="auto">
                <a:xfrm>
                  <a:off x="3978978" y="3195771"/>
                  <a:ext cx="182880" cy="365760"/>
                </a:xfrm>
                <a:prstGeom prst="rect">
                  <a:avLst/>
                </a:prstGeom>
                <a:solidFill>
                  <a:srgbClr val="86BE0E"/>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67232" tIns="44821" rIns="67232" bIns="44821" rtlCol="0" anchor="b" anchorCtr="0"/>
                <a:lstStyle/>
                <a:p>
                  <a:pPr defTabSz="914038">
                    <a:defRPr/>
                  </a:pPr>
                  <a:endParaRPr lang="en-US" sz="1470" dirty="0">
                    <a:gradFill flip="none" rotWithShape="1">
                      <a:gsLst>
                        <a:gs pos="0">
                          <a:srgbClr val="FFFFFF"/>
                        </a:gs>
                        <a:gs pos="100000">
                          <a:srgbClr val="FFFFFF"/>
                        </a:gs>
                      </a:gsLst>
                      <a:lin ang="5400000" scaled="0"/>
                      <a:tileRect/>
                    </a:gradFill>
                    <a:latin typeface="Segoe UI"/>
                    <a:ea typeface="Segoe UI" pitchFamily="34" charset="0"/>
                    <a:cs typeface="Segoe UI" pitchFamily="34" charset="0"/>
                  </a:endParaRPr>
                </a:p>
              </p:txBody>
            </p:sp>
            <p:sp>
              <p:nvSpPr>
                <p:cNvPr id="136" name="Rectangle 135"/>
                <p:cNvSpPr/>
                <p:nvPr>
                  <p:custDataLst>
                    <p:tags r:id="rId4"/>
                  </p:custDataLst>
                </p:nvPr>
              </p:nvSpPr>
              <p:spPr bwMode="auto">
                <a:xfrm>
                  <a:off x="4269686" y="3482449"/>
                  <a:ext cx="182880" cy="365760"/>
                </a:xfrm>
                <a:prstGeom prst="rect">
                  <a:avLst/>
                </a:prstGeom>
                <a:solidFill>
                  <a:srgbClr val="86BE0E"/>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67232" tIns="44821" rIns="67232" bIns="44821" rtlCol="0" anchor="b" anchorCtr="0"/>
                <a:lstStyle/>
                <a:p>
                  <a:pPr defTabSz="914038">
                    <a:defRPr/>
                  </a:pPr>
                  <a:endParaRPr lang="en-US" sz="1470" dirty="0">
                    <a:gradFill flip="none" rotWithShape="1">
                      <a:gsLst>
                        <a:gs pos="0">
                          <a:srgbClr val="FFFFFF"/>
                        </a:gs>
                        <a:gs pos="100000">
                          <a:srgbClr val="FFFFFF"/>
                        </a:gs>
                      </a:gsLst>
                      <a:lin ang="5400000" scaled="0"/>
                      <a:tileRect/>
                    </a:gradFill>
                    <a:latin typeface="Segoe UI"/>
                    <a:ea typeface="Segoe UI" pitchFamily="34" charset="0"/>
                    <a:cs typeface="Segoe UI" pitchFamily="34" charset="0"/>
                  </a:endParaRPr>
                </a:p>
              </p:txBody>
            </p:sp>
            <p:sp>
              <p:nvSpPr>
                <p:cNvPr id="137" name="Rectangle 136"/>
                <p:cNvSpPr/>
                <p:nvPr>
                  <p:custDataLst>
                    <p:tags r:id="rId5"/>
                  </p:custDataLst>
                </p:nvPr>
              </p:nvSpPr>
              <p:spPr bwMode="auto">
                <a:xfrm>
                  <a:off x="3978978" y="3700226"/>
                  <a:ext cx="182880" cy="365760"/>
                </a:xfrm>
                <a:prstGeom prst="rect">
                  <a:avLst/>
                </a:prstGeom>
                <a:solidFill>
                  <a:srgbClr val="86BE0E"/>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67232" tIns="44821" rIns="67232" bIns="44821" rtlCol="0" anchor="b" anchorCtr="0"/>
                <a:lstStyle/>
                <a:p>
                  <a:pPr defTabSz="914038">
                    <a:defRPr/>
                  </a:pPr>
                  <a:endParaRPr lang="en-US" sz="1470" dirty="0">
                    <a:gradFill flip="none" rotWithShape="1">
                      <a:gsLst>
                        <a:gs pos="0">
                          <a:srgbClr val="FFFFFF"/>
                        </a:gs>
                        <a:gs pos="100000">
                          <a:srgbClr val="FFFFFF"/>
                        </a:gs>
                      </a:gsLst>
                      <a:lin ang="5400000" scaled="0"/>
                      <a:tileRect/>
                    </a:gradFill>
                    <a:latin typeface="Segoe UI"/>
                    <a:ea typeface="Segoe UI" pitchFamily="34" charset="0"/>
                    <a:cs typeface="Segoe UI" pitchFamily="34" charset="0"/>
                  </a:endParaRPr>
                </a:p>
              </p:txBody>
            </p:sp>
            <p:sp>
              <p:nvSpPr>
                <p:cNvPr id="138" name="Rectangle 137"/>
                <p:cNvSpPr/>
                <p:nvPr>
                  <p:custDataLst>
                    <p:tags r:id="rId6"/>
                  </p:custDataLst>
                </p:nvPr>
              </p:nvSpPr>
              <p:spPr bwMode="auto">
                <a:xfrm>
                  <a:off x="4541565" y="3194355"/>
                  <a:ext cx="182880" cy="365760"/>
                </a:xfrm>
                <a:prstGeom prst="rect">
                  <a:avLst/>
                </a:prstGeom>
                <a:solidFill>
                  <a:srgbClr val="86BE0E"/>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67232" tIns="44821" rIns="67232" bIns="44821" rtlCol="0" anchor="b" anchorCtr="0"/>
                <a:lstStyle/>
                <a:p>
                  <a:pPr defTabSz="914038">
                    <a:defRPr/>
                  </a:pPr>
                  <a:endParaRPr lang="en-US" sz="1470" dirty="0">
                    <a:gradFill flip="none" rotWithShape="1">
                      <a:gsLst>
                        <a:gs pos="0">
                          <a:srgbClr val="FFFFFF"/>
                        </a:gs>
                        <a:gs pos="100000">
                          <a:srgbClr val="FFFFFF"/>
                        </a:gs>
                      </a:gsLst>
                      <a:lin ang="5400000" scaled="0"/>
                      <a:tileRect/>
                    </a:gradFill>
                    <a:latin typeface="Segoe UI"/>
                    <a:ea typeface="Segoe UI" pitchFamily="34" charset="0"/>
                    <a:cs typeface="Segoe UI" pitchFamily="34" charset="0"/>
                  </a:endParaRPr>
                </a:p>
              </p:txBody>
            </p:sp>
          </p:grpSp>
          <p:sp>
            <p:nvSpPr>
              <p:cNvPr id="131" name="Freeform 130"/>
              <p:cNvSpPr/>
              <p:nvPr/>
            </p:nvSpPr>
            <p:spPr bwMode="auto">
              <a:xfrm rot="5400000">
                <a:off x="4201677" y="2090150"/>
                <a:ext cx="333445" cy="979015"/>
              </a:xfrm>
              <a:custGeom>
                <a:avLst/>
                <a:gdLst>
                  <a:gd name="connsiteX0" fmla="*/ 0 w 333445"/>
                  <a:gd name="connsiteY0" fmla="*/ 961200 h 979015"/>
                  <a:gd name="connsiteX1" fmla="*/ 0 w 333445"/>
                  <a:gd name="connsiteY1" fmla="*/ 18342 h 979015"/>
                  <a:gd name="connsiteX2" fmla="*/ 3 w 333445"/>
                  <a:gd name="connsiteY2" fmla="*/ 18342 h 979015"/>
                  <a:gd name="connsiteX3" fmla="*/ 3 w 333445"/>
                  <a:gd name="connsiteY3" fmla="*/ 0 h 979015"/>
                  <a:gd name="connsiteX4" fmla="*/ 333445 w 333445"/>
                  <a:gd name="connsiteY4" fmla="*/ 0 h 979015"/>
                  <a:gd name="connsiteX5" fmla="*/ 333445 w 333445"/>
                  <a:gd name="connsiteY5" fmla="*/ 133540 h 979015"/>
                  <a:gd name="connsiteX6" fmla="*/ 133541 w 333445"/>
                  <a:gd name="connsiteY6" fmla="*/ 133540 h 979015"/>
                  <a:gd name="connsiteX7" fmla="*/ 133541 w 333445"/>
                  <a:gd name="connsiteY7" fmla="*/ 845475 h 979015"/>
                  <a:gd name="connsiteX8" fmla="*/ 333444 w 333445"/>
                  <a:gd name="connsiteY8" fmla="*/ 845475 h 979015"/>
                  <a:gd name="connsiteX9" fmla="*/ 333444 w 333445"/>
                  <a:gd name="connsiteY9" fmla="*/ 979015 h 979015"/>
                  <a:gd name="connsiteX10" fmla="*/ 1 w 333445"/>
                  <a:gd name="connsiteY10" fmla="*/ 979015 h 979015"/>
                  <a:gd name="connsiteX11" fmla="*/ 1 w 333445"/>
                  <a:gd name="connsiteY11" fmla="*/ 961200 h 9790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33445" h="979015">
                    <a:moveTo>
                      <a:pt x="0" y="961200"/>
                    </a:moveTo>
                    <a:lnTo>
                      <a:pt x="0" y="18342"/>
                    </a:lnTo>
                    <a:lnTo>
                      <a:pt x="3" y="18342"/>
                    </a:lnTo>
                    <a:lnTo>
                      <a:pt x="3" y="0"/>
                    </a:lnTo>
                    <a:lnTo>
                      <a:pt x="333445" y="0"/>
                    </a:lnTo>
                    <a:lnTo>
                      <a:pt x="333445" y="133540"/>
                    </a:lnTo>
                    <a:lnTo>
                      <a:pt x="133541" y="133540"/>
                    </a:lnTo>
                    <a:lnTo>
                      <a:pt x="133541" y="845475"/>
                    </a:lnTo>
                    <a:lnTo>
                      <a:pt x="333444" y="845475"/>
                    </a:lnTo>
                    <a:lnTo>
                      <a:pt x="333444" y="979015"/>
                    </a:lnTo>
                    <a:lnTo>
                      <a:pt x="1" y="979015"/>
                    </a:lnTo>
                    <a:lnTo>
                      <a:pt x="1" y="961200"/>
                    </a:lnTo>
                    <a:close/>
                  </a:path>
                </a:pathLst>
              </a:custGeom>
              <a:gradFill flip="none" rotWithShape="1">
                <a:gsLst>
                  <a:gs pos="50000">
                    <a:srgbClr val="5EB6DA"/>
                  </a:gs>
                  <a:gs pos="50000">
                    <a:srgbClr val="3999C6"/>
                  </a:gs>
                </a:gsLst>
                <a:lin ang="2700000" scaled="1"/>
                <a:tileRect/>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42" tIns="44821" rIns="89642" bIns="44821" numCol="1" anchor="t" anchorCtr="0" compatLnSpc="1">
                <a:prstTxWarp prst="textNoShape">
                  <a:avLst/>
                </a:prstTxWarp>
              </a:bodyPr>
              <a:lstStyle/>
              <a:p>
                <a:pPr defTabSz="914367">
                  <a:defRPr/>
                </a:pPr>
                <a:endParaRPr lang="en-US" sz="1765" dirty="0">
                  <a:solidFill>
                    <a:srgbClr val="505050"/>
                  </a:solidFill>
                  <a:latin typeface="Segoe UI"/>
                  <a:ea typeface="MS PGothic" panose="020B0600070205080204" pitchFamily="34" charset="-128"/>
                </a:endParaRPr>
              </a:p>
            </p:txBody>
          </p:sp>
          <p:sp>
            <p:nvSpPr>
              <p:cNvPr id="132" name="Freeform 131"/>
              <p:cNvSpPr/>
              <p:nvPr/>
            </p:nvSpPr>
            <p:spPr bwMode="auto">
              <a:xfrm rot="16200000" flipV="1">
                <a:off x="4199108" y="3259932"/>
                <a:ext cx="333445" cy="979015"/>
              </a:xfrm>
              <a:custGeom>
                <a:avLst/>
                <a:gdLst>
                  <a:gd name="connsiteX0" fmla="*/ 0 w 333445"/>
                  <a:gd name="connsiteY0" fmla="*/ 961200 h 979015"/>
                  <a:gd name="connsiteX1" fmla="*/ 0 w 333445"/>
                  <a:gd name="connsiteY1" fmla="*/ 18342 h 979015"/>
                  <a:gd name="connsiteX2" fmla="*/ 3 w 333445"/>
                  <a:gd name="connsiteY2" fmla="*/ 18342 h 979015"/>
                  <a:gd name="connsiteX3" fmla="*/ 3 w 333445"/>
                  <a:gd name="connsiteY3" fmla="*/ 0 h 979015"/>
                  <a:gd name="connsiteX4" fmla="*/ 333445 w 333445"/>
                  <a:gd name="connsiteY4" fmla="*/ 0 h 979015"/>
                  <a:gd name="connsiteX5" fmla="*/ 333445 w 333445"/>
                  <a:gd name="connsiteY5" fmla="*/ 133540 h 979015"/>
                  <a:gd name="connsiteX6" fmla="*/ 133541 w 333445"/>
                  <a:gd name="connsiteY6" fmla="*/ 133540 h 979015"/>
                  <a:gd name="connsiteX7" fmla="*/ 133541 w 333445"/>
                  <a:gd name="connsiteY7" fmla="*/ 845475 h 979015"/>
                  <a:gd name="connsiteX8" fmla="*/ 333444 w 333445"/>
                  <a:gd name="connsiteY8" fmla="*/ 845475 h 979015"/>
                  <a:gd name="connsiteX9" fmla="*/ 333444 w 333445"/>
                  <a:gd name="connsiteY9" fmla="*/ 979015 h 979015"/>
                  <a:gd name="connsiteX10" fmla="*/ 1 w 333445"/>
                  <a:gd name="connsiteY10" fmla="*/ 979015 h 979015"/>
                  <a:gd name="connsiteX11" fmla="*/ 1 w 333445"/>
                  <a:gd name="connsiteY11" fmla="*/ 961200 h 9790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33445" h="979015">
                    <a:moveTo>
                      <a:pt x="0" y="961200"/>
                    </a:moveTo>
                    <a:lnTo>
                      <a:pt x="0" y="18342"/>
                    </a:lnTo>
                    <a:lnTo>
                      <a:pt x="3" y="18342"/>
                    </a:lnTo>
                    <a:lnTo>
                      <a:pt x="3" y="0"/>
                    </a:lnTo>
                    <a:lnTo>
                      <a:pt x="333445" y="0"/>
                    </a:lnTo>
                    <a:lnTo>
                      <a:pt x="333445" y="133540"/>
                    </a:lnTo>
                    <a:lnTo>
                      <a:pt x="133541" y="133540"/>
                    </a:lnTo>
                    <a:lnTo>
                      <a:pt x="133541" y="845475"/>
                    </a:lnTo>
                    <a:lnTo>
                      <a:pt x="333444" y="845475"/>
                    </a:lnTo>
                    <a:lnTo>
                      <a:pt x="333444" y="979015"/>
                    </a:lnTo>
                    <a:lnTo>
                      <a:pt x="1" y="979015"/>
                    </a:lnTo>
                    <a:lnTo>
                      <a:pt x="1" y="961200"/>
                    </a:lnTo>
                    <a:close/>
                  </a:path>
                </a:pathLst>
              </a:custGeom>
              <a:gradFill flip="none" rotWithShape="1">
                <a:gsLst>
                  <a:gs pos="50000">
                    <a:srgbClr val="5EB6DA"/>
                  </a:gs>
                  <a:gs pos="50000">
                    <a:srgbClr val="3999C6"/>
                  </a:gs>
                </a:gsLst>
                <a:lin ang="18900000" scaled="1"/>
                <a:tileRect/>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42" tIns="44821" rIns="89642" bIns="44821" numCol="1" anchor="t" anchorCtr="0" compatLnSpc="1">
                <a:prstTxWarp prst="textNoShape">
                  <a:avLst/>
                </a:prstTxWarp>
              </a:bodyPr>
              <a:lstStyle/>
              <a:p>
                <a:pPr defTabSz="914367">
                  <a:defRPr/>
                </a:pPr>
                <a:endParaRPr lang="en-US" sz="1765" dirty="0">
                  <a:solidFill>
                    <a:srgbClr val="505050"/>
                  </a:solidFill>
                  <a:latin typeface="Segoe UI"/>
                  <a:ea typeface="MS PGothic" panose="020B0600070205080204" pitchFamily="34" charset="-128"/>
                </a:endParaRPr>
              </a:p>
            </p:txBody>
          </p:sp>
        </p:grpSp>
      </p:grpSp>
      <p:pic>
        <p:nvPicPr>
          <p:cNvPr id="8" name="Picture 7">
            <a:extLst>
              <a:ext uri="{FF2B5EF4-FFF2-40B4-BE49-F238E27FC236}">
                <a16:creationId xmlns:a16="http://schemas.microsoft.com/office/drawing/2014/main" id="{9DC409DA-D22A-4F23-91B2-A47E982466AC}"/>
              </a:ext>
            </a:extLst>
          </p:cNvPr>
          <p:cNvPicPr>
            <a:picLocks noChangeAspect="1"/>
          </p:cNvPicPr>
          <p:nvPr/>
        </p:nvPicPr>
        <p:blipFill>
          <a:blip r:embed="rId9"/>
          <a:stretch>
            <a:fillRect/>
          </a:stretch>
        </p:blipFill>
        <p:spPr>
          <a:xfrm>
            <a:off x="5468510" y="2495234"/>
            <a:ext cx="485220" cy="839914"/>
          </a:xfrm>
          <a:prstGeom prst="rect">
            <a:avLst/>
          </a:prstGeom>
        </p:spPr>
      </p:pic>
      <p:grpSp>
        <p:nvGrpSpPr>
          <p:cNvPr id="14" name="Group 13">
            <a:extLst>
              <a:ext uri="{FF2B5EF4-FFF2-40B4-BE49-F238E27FC236}">
                <a16:creationId xmlns:a16="http://schemas.microsoft.com/office/drawing/2014/main" id="{AD89AA42-94E8-4EB5-B7A2-F653D34F0FA5}"/>
              </a:ext>
            </a:extLst>
          </p:cNvPr>
          <p:cNvGrpSpPr/>
          <p:nvPr/>
        </p:nvGrpSpPr>
        <p:grpSpPr>
          <a:xfrm>
            <a:off x="9292540" y="2453549"/>
            <a:ext cx="864336" cy="948223"/>
            <a:chOff x="9768377" y="2502251"/>
            <a:chExt cx="881668" cy="967237"/>
          </a:xfrm>
        </p:grpSpPr>
        <p:sp>
          <p:nvSpPr>
            <p:cNvPr id="119" name="Rectangle 118"/>
            <p:cNvSpPr/>
            <p:nvPr/>
          </p:nvSpPr>
          <p:spPr>
            <a:xfrm>
              <a:off x="9768377" y="2502251"/>
              <a:ext cx="881668" cy="967237"/>
            </a:xfrm>
            <a:prstGeom prst="rect">
              <a:avLst/>
            </a:prstGeom>
            <a:solidFill>
              <a:schemeClr val="bg2"/>
            </a:solidFill>
            <a:ln w="3175">
              <a:solidFill>
                <a:schemeClr val="accent3"/>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89642" tIns="89642" rIns="0" bIns="89617" numCol="1" spcCol="0" rtlCol="0" fromWordArt="0" anchor="b" anchorCtr="0" forceAA="0" compatLnSpc="1">
              <a:prstTxWarp prst="textNoShape">
                <a:avLst/>
              </a:prstTxWarp>
              <a:noAutofit/>
            </a:bodyPr>
            <a:lstStyle/>
            <a:p>
              <a:pPr algn="ctr" defTabSz="895747" fontAlgn="base">
                <a:lnSpc>
                  <a:spcPct val="90000"/>
                </a:lnSpc>
                <a:spcBef>
                  <a:spcPct val="0"/>
                </a:spcBef>
              </a:pPr>
              <a:r>
                <a:rPr lang="en-US" sz="1078" dirty="0">
                  <a:solidFill>
                    <a:prstClr val="white"/>
                  </a:solidFill>
                  <a:latin typeface="Segoe UI"/>
                  <a:ea typeface="Segoe UI" pitchFamily="34" charset="0"/>
                  <a:cs typeface="Segoe UI" pitchFamily="34" charset="0"/>
                </a:rPr>
                <a:t>Stream Analytics</a:t>
              </a:r>
            </a:p>
          </p:txBody>
        </p:sp>
        <p:pic>
          <p:nvPicPr>
            <p:cNvPr id="201" name="Picture 200">
              <a:extLst>
                <a:ext uri="{FF2B5EF4-FFF2-40B4-BE49-F238E27FC236}">
                  <a16:creationId xmlns:a16="http://schemas.microsoft.com/office/drawing/2014/main" id="{29403845-3CC3-448E-9823-ACEA0E0D3448}"/>
                </a:ext>
              </a:extLst>
            </p:cNvPr>
            <p:cNvPicPr>
              <a:picLocks noChangeAspect="1"/>
            </p:cNvPicPr>
            <p:nvPr/>
          </p:nvPicPr>
          <p:blipFill>
            <a:blip r:embed="rId10"/>
            <a:stretch>
              <a:fillRect/>
            </a:stretch>
          </p:blipFill>
          <p:spPr>
            <a:xfrm>
              <a:off x="9985376" y="2587082"/>
              <a:ext cx="451888" cy="451888"/>
            </a:xfrm>
            <a:prstGeom prst="rect">
              <a:avLst/>
            </a:prstGeom>
          </p:spPr>
        </p:pic>
      </p:grpSp>
      <p:sp>
        <p:nvSpPr>
          <p:cNvPr id="203" name="Striped Right Arrow 8">
            <a:extLst>
              <a:ext uri="{FF2B5EF4-FFF2-40B4-BE49-F238E27FC236}">
                <a16:creationId xmlns:a16="http://schemas.microsoft.com/office/drawing/2014/main" id="{082019F9-FE7E-4F36-9739-98CA5BC6434A}"/>
              </a:ext>
            </a:extLst>
          </p:cNvPr>
          <p:cNvSpPr/>
          <p:nvPr/>
        </p:nvSpPr>
        <p:spPr bwMode="auto">
          <a:xfrm>
            <a:off x="8680716" y="2746377"/>
            <a:ext cx="577604" cy="311683"/>
          </a:xfrm>
          <a:prstGeom prst="stripedRightArrow">
            <a:avLst>
              <a:gd name="adj1" fmla="val 66677"/>
              <a:gd name="adj2" fmla="val 50000"/>
            </a:avLst>
          </a:prstGeom>
          <a:solidFill>
            <a:schemeClr val="tx2">
              <a:lumMod val="40000"/>
              <a:lumOff val="60000"/>
            </a:schemeClr>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45720" rIns="0" bIns="45720" numCol="1" rtlCol="0" anchor="ctr" anchorCtr="0" compatLnSpc="1">
            <a:prstTxWarp prst="textNoShape">
              <a:avLst/>
            </a:prstTxWarp>
          </a:bodyPr>
          <a:lstStyle/>
          <a:p>
            <a:pPr algn="ctr" defTabSz="914030" eaLnBrk="0" fontAlgn="base" hangingPunct="0">
              <a:spcBef>
                <a:spcPct val="0"/>
              </a:spcBef>
              <a:spcAft>
                <a:spcPct val="0"/>
              </a:spcAft>
            </a:pPr>
            <a:endParaRPr lang="en-US" sz="1961" dirty="0">
              <a:gradFill>
                <a:gsLst>
                  <a:gs pos="16814">
                    <a:srgbClr val="FFFFFF"/>
                  </a:gs>
                  <a:gs pos="46000">
                    <a:srgbClr val="FFFFFF"/>
                  </a:gs>
                </a:gsLst>
                <a:lin ang="5400000" scaled="0"/>
              </a:gradFill>
              <a:latin typeface="Segoe UI"/>
            </a:endParaRPr>
          </a:p>
        </p:txBody>
      </p:sp>
      <p:grpSp>
        <p:nvGrpSpPr>
          <p:cNvPr id="13" name="Group 12">
            <a:extLst>
              <a:ext uri="{FF2B5EF4-FFF2-40B4-BE49-F238E27FC236}">
                <a16:creationId xmlns:a16="http://schemas.microsoft.com/office/drawing/2014/main" id="{3E613359-1DA1-4018-ABAA-CC67A8EB082E}"/>
              </a:ext>
            </a:extLst>
          </p:cNvPr>
          <p:cNvGrpSpPr/>
          <p:nvPr/>
        </p:nvGrpSpPr>
        <p:grpSpPr>
          <a:xfrm>
            <a:off x="10847000" y="2444525"/>
            <a:ext cx="864336" cy="948223"/>
            <a:chOff x="9790393" y="3593703"/>
            <a:chExt cx="881668" cy="967237"/>
          </a:xfrm>
        </p:grpSpPr>
        <p:sp>
          <p:nvSpPr>
            <p:cNvPr id="205" name="Rectangle 204">
              <a:extLst>
                <a:ext uri="{FF2B5EF4-FFF2-40B4-BE49-F238E27FC236}">
                  <a16:creationId xmlns:a16="http://schemas.microsoft.com/office/drawing/2014/main" id="{76EF9F08-AE55-446E-A917-4B260076B0F9}"/>
                </a:ext>
              </a:extLst>
            </p:cNvPr>
            <p:cNvSpPr/>
            <p:nvPr/>
          </p:nvSpPr>
          <p:spPr>
            <a:xfrm>
              <a:off x="9790393" y="3593703"/>
              <a:ext cx="881668" cy="967237"/>
            </a:xfrm>
            <a:prstGeom prst="rect">
              <a:avLst/>
            </a:prstGeom>
            <a:solidFill>
              <a:schemeClr val="bg2"/>
            </a:solidFill>
            <a:ln w="3175">
              <a:solidFill>
                <a:schemeClr val="accent3"/>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89642" tIns="89642" rIns="0" bIns="89617" numCol="1" spcCol="0" rtlCol="0" fromWordArt="0" anchor="b" anchorCtr="0" forceAA="0" compatLnSpc="1">
              <a:prstTxWarp prst="textNoShape">
                <a:avLst/>
              </a:prstTxWarp>
              <a:noAutofit/>
            </a:bodyPr>
            <a:lstStyle/>
            <a:p>
              <a:pPr algn="ctr" defTabSz="895747" fontAlgn="base">
                <a:lnSpc>
                  <a:spcPct val="90000"/>
                </a:lnSpc>
                <a:spcBef>
                  <a:spcPct val="0"/>
                </a:spcBef>
              </a:pPr>
              <a:r>
                <a:rPr lang="en-US" sz="1078" dirty="0">
                  <a:solidFill>
                    <a:prstClr val="white"/>
                  </a:solidFill>
                  <a:latin typeface="Segoe UI"/>
                  <a:ea typeface="Segoe UI" pitchFamily="34" charset="0"/>
                  <a:cs typeface="Segoe UI" pitchFamily="34" charset="0"/>
                </a:rPr>
                <a:t>Power BI</a:t>
              </a:r>
            </a:p>
          </p:txBody>
        </p:sp>
        <p:pic>
          <p:nvPicPr>
            <p:cNvPr id="12" name="Picture 11">
              <a:extLst>
                <a:ext uri="{FF2B5EF4-FFF2-40B4-BE49-F238E27FC236}">
                  <a16:creationId xmlns:a16="http://schemas.microsoft.com/office/drawing/2014/main" id="{3AEBFB40-EDDE-4E43-98E7-6746E30A7D3C}"/>
                </a:ext>
              </a:extLst>
            </p:cNvPr>
            <p:cNvPicPr>
              <a:picLocks noChangeAspect="1"/>
            </p:cNvPicPr>
            <p:nvPr/>
          </p:nvPicPr>
          <p:blipFill>
            <a:blip r:embed="rId11"/>
            <a:stretch>
              <a:fillRect/>
            </a:stretch>
          </p:blipFill>
          <p:spPr>
            <a:xfrm>
              <a:off x="10039758" y="3766876"/>
              <a:ext cx="436384" cy="436384"/>
            </a:xfrm>
            <a:prstGeom prst="rect">
              <a:avLst/>
            </a:prstGeom>
          </p:spPr>
        </p:pic>
      </p:grpSp>
      <p:sp>
        <p:nvSpPr>
          <p:cNvPr id="207" name="Striped Right Arrow 8">
            <a:extLst>
              <a:ext uri="{FF2B5EF4-FFF2-40B4-BE49-F238E27FC236}">
                <a16:creationId xmlns:a16="http://schemas.microsoft.com/office/drawing/2014/main" id="{C92E2C90-A536-4DFC-ACEF-E9D3965A2B29}"/>
              </a:ext>
            </a:extLst>
          </p:cNvPr>
          <p:cNvSpPr/>
          <p:nvPr/>
        </p:nvSpPr>
        <p:spPr bwMode="auto">
          <a:xfrm>
            <a:off x="10220108" y="2755832"/>
            <a:ext cx="577604" cy="311683"/>
          </a:xfrm>
          <a:prstGeom prst="stripedRightArrow">
            <a:avLst>
              <a:gd name="adj1" fmla="val 66677"/>
              <a:gd name="adj2" fmla="val 50000"/>
            </a:avLst>
          </a:prstGeom>
          <a:solidFill>
            <a:schemeClr val="tx2">
              <a:lumMod val="40000"/>
              <a:lumOff val="60000"/>
            </a:schemeClr>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45720" rIns="0" bIns="45720" numCol="1" rtlCol="0" anchor="ctr" anchorCtr="0" compatLnSpc="1">
            <a:prstTxWarp prst="textNoShape">
              <a:avLst/>
            </a:prstTxWarp>
          </a:bodyPr>
          <a:lstStyle/>
          <a:p>
            <a:pPr algn="ctr" defTabSz="914030" eaLnBrk="0" fontAlgn="base" hangingPunct="0">
              <a:spcBef>
                <a:spcPct val="0"/>
              </a:spcBef>
              <a:spcAft>
                <a:spcPct val="0"/>
              </a:spcAft>
            </a:pPr>
            <a:endParaRPr lang="en-US" sz="1961" dirty="0">
              <a:gradFill>
                <a:gsLst>
                  <a:gs pos="16814">
                    <a:srgbClr val="FFFFFF"/>
                  </a:gs>
                  <a:gs pos="46000">
                    <a:srgbClr val="FFFFFF"/>
                  </a:gs>
                </a:gsLst>
                <a:lin ang="5400000" scaled="0"/>
              </a:gradFill>
              <a:latin typeface="Segoe UI"/>
            </a:endParaRPr>
          </a:p>
        </p:txBody>
      </p:sp>
      <p:cxnSp>
        <p:nvCxnSpPr>
          <p:cNvPr id="236" name="Straight Arrow Connector 235">
            <a:extLst>
              <a:ext uri="{FF2B5EF4-FFF2-40B4-BE49-F238E27FC236}">
                <a16:creationId xmlns:a16="http://schemas.microsoft.com/office/drawing/2014/main" id="{459C40F1-12AE-4707-B7B1-EE26A8929194}"/>
              </a:ext>
            </a:extLst>
          </p:cNvPr>
          <p:cNvCxnSpPr>
            <a:stCxn id="8" idx="3"/>
            <a:endCxn id="118" idx="1"/>
          </p:cNvCxnSpPr>
          <p:nvPr/>
        </p:nvCxnSpPr>
        <p:spPr>
          <a:xfrm>
            <a:off x="5953730" y="2915191"/>
            <a:ext cx="930808" cy="3447"/>
          </a:xfrm>
          <a:prstGeom prst="straightConnector1">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3441519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8">
                                            <p:txEl>
                                              <p:pRg st="2" end="2"/>
                                            </p:txEl>
                                          </p:spTgt>
                                        </p:tgtEl>
                                        <p:attrNameLst>
                                          <p:attrName>style.visibility</p:attrName>
                                        </p:attrNameLst>
                                      </p:cBhvr>
                                      <p:to>
                                        <p:strVal val="visible"/>
                                      </p:to>
                                    </p:set>
                                    <p:animEffect transition="in" filter="fade">
                                      <p:cBhvr>
                                        <p:cTn id="7" dur="500"/>
                                        <p:tgtEl>
                                          <p:spTgt spid="88">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88">
                                            <p:txEl>
                                              <p:pRg st="3" end="3"/>
                                            </p:txEl>
                                          </p:spTgt>
                                        </p:tgtEl>
                                        <p:attrNameLst>
                                          <p:attrName>style.visibility</p:attrName>
                                        </p:attrNameLst>
                                      </p:cBhvr>
                                      <p:to>
                                        <p:strVal val="visible"/>
                                      </p:to>
                                    </p:set>
                                    <p:animEffect transition="in" filter="fade">
                                      <p:cBhvr>
                                        <p:cTn id="10" dur="500"/>
                                        <p:tgtEl>
                                          <p:spTgt spid="88">
                                            <p:txEl>
                                              <p:pRg st="3" end="3"/>
                                            </p:txEl>
                                          </p:spTgt>
                                        </p:tgtEl>
                                      </p:cBhvr>
                                    </p:animEffect>
                                  </p:childTnLst>
                                </p:cTn>
                              </p:par>
                            </p:childTnLst>
                          </p:cTn>
                        </p:par>
                        <p:par>
                          <p:cTn id="11" fill="hold">
                            <p:stCondLst>
                              <p:cond delay="500"/>
                            </p:stCondLst>
                            <p:childTnLst>
                              <p:par>
                                <p:cTn id="12" presetID="10" presetClass="entr" presetSubtype="0" fill="hold" grpId="0" nodeType="afterEffect">
                                  <p:stCondLst>
                                    <p:cond delay="0"/>
                                  </p:stCondLst>
                                  <p:childTnLst>
                                    <p:set>
                                      <p:cBhvr>
                                        <p:cTn id="13" dur="1" fill="hold">
                                          <p:stCondLst>
                                            <p:cond delay="0"/>
                                          </p:stCondLst>
                                        </p:cTn>
                                        <p:tgtEl>
                                          <p:spTgt spid="203"/>
                                        </p:tgtEl>
                                        <p:attrNameLst>
                                          <p:attrName>style.visibility</p:attrName>
                                        </p:attrNameLst>
                                      </p:cBhvr>
                                      <p:to>
                                        <p:strVal val="visible"/>
                                      </p:to>
                                    </p:set>
                                    <p:animEffect transition="in" filter="fade">
                                      <p:cBhvr>
                                        <p:cTn id="14" dur="500"/>
                                        <p:tgtEl>
                                          <p:spTgt spid="203"/>
                                        </p:tgtEl>
                                      </p:cBhvr>
                                    </p:animEffect>
                                  </p:childTnLst>
                                </p:cTn>
                              </p:par>
                              <p:par>
                                <p:cTn id="15" presetID="10" presetClass="entr" presetSubtype="0" fill="hold" nodeType="with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07"/>
                                        </p:tgtEl>
                                        <p:attrNameLst>
                                          <p:attrName>style.visibility</p:attrName>
                                        </p:attrNameLst>
                                      </p:cBhvr>
                                      <p:to>
                                        <p:strVal val="visible"/>
                                      </p:to>
                                    </p:set>
                                    <p:animEffect transition="in" filter="fade">
                                      <p:cBhvr>
                                        <p:cTn id="22" dur="500"/>
                                        <p:tgtEl>
                                          <p:spTgt spid="207"/>
                                        </p:tgtEl>
                                      </p:cBhvr>
                                    </p:animEffect>
                                  </p:childTnLst>
                                </p:cTn>
                              </p:par>
                              <p:par>
                                <p:cTn id="23" presetID="10" presetClass="entr" presetSubtype="0" fill="hold" nodeType="with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fade">
                                      <p:cBhvr>
                                        <p:cTn id="25"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 grpId="0" animBg="1"/>
      <p:bldP spid="207"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T_TILE" val="YES"/>
</p:tagLst>
</file>

<file path=ppt/tags/tag10.xml><?xml version="1.0" encoding="utf-8"?>
<p:tagLst xmlns:a="http://schemas.openxmlformats.org/drawingml/2006/main" xmlns:r="http://schemas.openxmlformats.org/officeDocument/2006/relationships" xmlns:p="http://schemas.openxmlformats.org/presentationml/2006/main">
  <p:tag name="MT_TILE" val="YES"/>
</p:tagLst>
</file>

<file path=ppt/tags/tag11.xml><?xml version="1.0" encoding="utf-8"?>
<p:tagLst xmlns:a="http://schemas.openxmlformats.org/drawingml/2006/main" xmlns:r="http://schemas.openxmlformats.org/officeDocument/2006/relationships" xmlns:p="http://schemas.openxmlformats.org/presentationml/2006/main">
  <p:tag name="MT_TILE" val="YES"/>
</p:tagLst>
</file>

<file path=ppt/tags/tag12.xml><?xml version="1.0" encoding="utf-8"?>
<p:tagLst xmlns:a="http://schemas.openxmlformats.org/drawingml/2006/main" xmlns:r="http://schemas.openxmlformats.org/officeDocument/2006/relationships" xmlns:p="http://schemas.openxmlformats.org/presentationml/2006/main">
  <p:tag name="MT_TILE" val="YES"/>
</p:tagLst>
</file>

<file path=ppt/tags/tag13.xml><?xml version="1.0" encoding="utf-8"?>
<p:tagLst xmlns:a="http://schemas.openxmlformats.org/drawingml/2006/main" xmlns:r="http://schemas.openxmlformats.org/officeDocument/2006/relationships" xmlns:p="http://schemas.openxmlformats.org/presentationml/2006/main">
  <p:tag name="MT_TILE" val="YES"/>
</p:tagLst>
</file>

<file path=ppt/tags/tag14.xml><?xml version="1.0" encoding="utf-8"?>
<p:tagLst xmlns:a="http://schemas.openxmlformats.org/drawingml/2006/main" xmlns:r="http://schemas.openxmlformats.org/officeDocument/2006/relationships" xmlns:p="http://schemas.openxmlformats.org/presentationml/2006/main">
  <p:tag name="MT_TILE" val="YES"/>
</p:tagLst>
</file>

<file path=ppt/tags/tag15.xml><?xml version="1.0" encoding="utf-8"?>
<p:tagLst xmlns:a="http://schemas.openxmlformats.org/drawingml/2006/main" xmlns:r="http://schemas.openxmlformats.org/officeDocument/2006/relationships" xmlns:p="http://schemas.openxmlformats.org/presentationml/2006/main">
  <p:tag name="MT_TILE" val="YES"/>
</p:tagLst>
</file>

<file path=ppt/tags/tag16.xml><?xml version="1.0" encoding="utf-8"?>
<p:tagLst xmlns:a="http://schemas.openxmlformats.org/drawingml/2006/main" xmlns:r="http://schemas.openxmlformats.org/officeDocument/2006/relationships" xmlns:p="http://schemas.openxmlformats.org/presentationml/2006/main">
  <p:tag name="MT_TILE" val="YES"/>
</p:tagLst>
</file>

<file path=ppt/tags/tag17.xml><?xml version="1.0" encoding="utf-8"?>
<p:tagLst xmlns:a="http://schemas.openxmlformats.org/drawingml/2006/main" xmlns:r="http://schemas.openxmlformats.org/officeDocument/2006/relationships" xmlns:p="http://schemas.openxmlformats.org/presentationml/2006/main">
  <p:tag name="MT_TILE" val="YES"/>
</p:tagLst>
</file>

<file path=ppt/tags/tag18.xml><?xml version="1.0" encoding="utf-8"?>
<p:tagLst xmlns:a="http://schemas.openxmlformats.org/drawingml/2006/main" xmlns:r="http://schemas.openxmlformats.org/officeDocument/2006/relationships" xmlns:p="http://schemas.openxmlformats.org/presentationml/2006/main">
  <p:tag name="MT_TILE" val="YES"/>
</p:tagLst>
</file>

<file path=ppt/tags/tag19.xml><?xml version="1.0" encoding="utf-8"?>
<p:tagLst xmlns:a="http://schemas.openxmlformats.org/drawingml/2006/main" xmlns:r="http://schemas.openxmlformats.org/officeDocument/2006/relationships" xmlns:p="http://schemas.openxmlformats.org/presentationml/2006/main">
  <p:tag name="MT_TILE" val="YES"/>
</p:tagLst>
</file>

<file path=ppt/tags/tag2.xml><?xml version="1.0" encoding="utf-8"?>
<p:tagLst xmlns:a="http://schemas.openxmlformats.org/drawingml/2006/main" xmlns:r="http://schemas.openxmlformats.org/officeDocument/2006/relationships" xmlns:p="http://schemas.openxmlformats.org/presentationml/2006/main">
  <p:tag name="MT_TILE" val="YES"/>
</p:tagLst>
</file>

<file path=ppt/tags/tag20.xml><?xml version="1.0" encoding="utf-8"?>
<p:tagLst xmlns:a="http://schemas.openxmlformats.org/drawingml/2006/main" xmlns:r="http://schemas.openxmlformats.org/officeDocument/2006/relationships" xmlns:p="http://schemas.openxmlformats.org/presentationml/2006/main">
  <p:tag name="MT_TILE" val="YES"/>
</p:tagLst>
</file>

<file path=ppt/tags/tag21.xml><?xml version="1.0" encoding="utf-8"?>
<p:tagLst xmlns:a="http://schemas.openxmlformats.org/drawingml/2006/main" xmlns:r="http://schemas.openxmlformats.org/officeDocument/2006/relationships" xmlns:p="http://schemas.openxmlformats.org/presentationml/2006/main">
  <p:tag name="MT_TILE" val="YES"/>
</p:tagLst>
</file>

<file path=ppt/tags/tag22.xml><?xml version="1.0" encoding="utf-8"?>
<p:tagLst xmlns:a="http://schemas.openxmlformats.org/drawingml/2006/main" xmlns:r="http://schemas.openxmlformats.org/officeDocument/2006/relationships" xmlns:p="http://schemas.openxmlformats.org/presentationml/2006/main">
  <p:tag name="MT_TILE" val="YES"/>
</p:tagLst>
</file>

<file path=ppt/tags/tag23.xml><?xml version="1.0" encoding="utf-8"?>
<p:tagLst xmlns:a="http://schemas.openxmlformats.org/drawingml/2006/main" xmlns:r="http://schemas.openxmlformats.org/officeDocument/2006/relationships" xmlns:p="http://schemas.openxmlformats.org/presentationml/2006/main">
  <p:tag name="MT_TILE" val="YES"/>
</p:tagLst>
</file>

<file path=ppt/tags/tag24.xml><?xml version="1.0" encoding="utf-8"?>
<p:tagLst xmlns:a="http://schemas.openxmlformats.org/drawingml/2006/main" xmlns:r="http://schemas.openxmlformats.org/officeDocument/2006/relationships" xmlns:p="http://schemas.openxmlformats.org/presentationml/2006/main">
  <p:tag name="MT_TILE" val="YES"/>
</p:tagLst>
</file>

<file path=ppt/tags/tag25.xml><?xml version="1.0" encoding="utf-8"?>
<p:tagLst xmlns:a="http://schemas.openxmlformats.org/drawingml/2006/main" xmlns:r="http://schemas.openxmlformats.org/officeDocument/2006/relationships" xmlns:p="http://schemas.openxmlformats.org/presentationml/2006/main">
  <p:tag name="MT_TILE" val="YES"/>
</p:tagLst>
</file>

<file path=ppt/tags/tag26.xml><?xml version="1.0" encoding="utf-8"?>
<p:tagLst xmlns:a="http://schemas.openxmlformats.org/drawingml/2006/main" xmlns:r="http://schemas.openxmlformats.org/officeDocument/2006/relationships" xmlns:p="http://schemas.openxmlformats.org/presentationml/2006/main">
  <p:tag name="MT_TILE" val="YES"/>
</p:tagLst>
</file>

<file path=ppt/tags/tag27.xml><?xml version="1.0" encoding="utf-8"?>
<p:tagLst xmlns:a="http://schemas.openxmlformats.org/drawingml/2006/main" xmlns:r="http://schemas.openxmlformats.org/officeDocument/2006/relationships" xmlns:p="http://schemas.openxmlformats.org/presentationml/2006/main">
  <p:tag name="MT_TILE" val="YES"/>
</p:tagLst>
</file>

<file path=ppt/tags/tag28.xml><?xml version="1.0" encoding="utf-8"?>
<p:tagLst xmlns:a="http://schemas.openxmlformats.org/drawingml/2006/main" xmlns:r="http://schemas.openxmlformats.org/officeDocument/2006/relationships" xmlns:p="http://schemas.openxmlformats.org/presentationml/2006/main">
  <p:tag name="MT_TILE" val="YES"/>
</p:tagLst>
</file>

<file path=ppt/tags/tag29.xml><?xml version="1.0" encoding="utf-8"?>
<p:tagLst xmlns:a="http://schemas.openxmlformats.org/drawingml/2006/main" xmlns:r="http://schemas.openxmlformats.org/officeDocument/2006/relationships" xmlns:p="http://schemas.openxmlformats.org/presentationml/2006/main">
  <p:tag name="MT_TILE" val="YES"/>
</p:tagLst>
</file>

<file path=ppt/tags/tag3.xml><?xml version="1.0" encoding="utf-8"?>
<p:tagLst xmlns:a="http://schemas.openxmlformats.org/drawingml/2006/main" xmlns:r="http://schemas.openxmlformats.org/officeDocument/2006/relationships" xmlns:p="http://schemas.openxmlformats.org/presentationml/2006/main">
  <p:tag name="MT_TILE" val="YES"/>
</p:tagLst>
</file>

<file path=ppt/tags/tag30.xml><?xml version="1.0" encoding="utf-8"?>
<p:tagLst xmlns:a="http://schemas.openxmlformats.org/drawingml/2006/main" xmlns:r="http://schemas.openxmlformats.org/officeDocument/2006/relationships" xmlns:p="http://schemas.openxmlformats.org/presentationml/2006/main">
  <p:tag name="MT_TILE" val="YES"/>
</p:tagLst>
</file>

<file path=ppt/tags/tag31.xml><?xml version="1.0" encoding="utf-8"?>
<p:tagLst xmlns:a="http://schemas.openxmlformats.org/drawingml/2006/main" xmlns:r="http://schemas.openxmlformats.org/officeDocument/2006/relationships" xmlns:p="http://schemas.openxmlformats.org/presentationml/2006/main">
  <p:tag name="MT_TILE" val="YES"/>
</p:tagLst>
</file>

<file path=ppt/tags/tag32.xml><?xml version="1.0" encoding="utf-8"?>
<p:tagLst xmlns:a="http://schemas.openxmlformats.org/drawingml/2006/main" xmlns:r="http://schemas.openxmlformats.org/officeDocument/2006/relationships" xmlns:p="http://schemas.openxmlformats.org/presentationml/2006/main">
  <p:tag name="MT_TILE" val="YES"/>
</p:tagLst>
</file>

<file path=ppt/tags/tag33.xml><?xml version="1.0" encoding="utf-8"?>
<p:tagLst xmlns:a="http://schemas.openxmlformats.org/drawingml/2006/main" xmlns:r="http://schemas.openxmlformats.org/officeDocument/2006/relationships" xmlns:p="http://schemas.openxmlformats.org/presentationml/2006/main">
  <p:tag name="MT_TILE" val="YES"/>
</p:tagLst>
</file>

<file path=ppt/tags/tag34.xml><?xml version="1.0" encoding="utf-8"?>
<p:tagLst xmlns:a="http://schemas.openxmlformats.org/drawingml/2006/main" xmlns:r="http://schemas.openxmlformats.org/officeDocument/2006/relationships" xmlns:p="http://schemas.openxmlformats.org/presentationml/2006/main">
  <p:tag name="MT_TILE" val="YES"/>
</p:tagLst>
</file>

<file path=ppt/tags/tag35.xml><?xml version="1.0" encoding="utf-8"?>
<p:tagLst xmlns:a="http://schemas.openxmlformats.org/drawingml/2006/main" xmlns:r="http://schemas.openxmlformats.org/officeDocument/2006/relationships" xmlns:p="http://schemas.openxmlformats.org/presentationml/2006/main">
  <p:tag name="MT_TILE" val="YES"/>
</p:tagLst>
</file>

<file path=ppt/tags/tag36.xml><?xml version="1.0" encoding="utf-8"?>
<p:tagLst xmlns:a="http://schemas.openxmlformats.org/drawingml/2006/main" xmlns:r="http://schemas.openxmlformats.org/officeDocument/2006/relationships" xmlns:p="http://schemas.openxmlformats.org/presentationml/2006/main">
  <p:tag name="MT_TILE" val="YES"/>
</p:tagLst>
</file>

<file path=ppt/tags/tag37.xml><?xml version="1.0" encoding="utf-8"?>
<p:tagLst xmlns:a="http://schemas.openxmlformats.org/drawingml/2006/main" xmlns:r="http://schemas.openxmlformats.org/officeDocument/2006/relationships" xmlns:p="http://schemas.openxmlformats.org/presentationml/2006/main">
  <p:tag name="MT_TILE" val="YES"/>
</p:tagLst>
</file>

<file path=ppt/tags/tag38.xml><?xml version="1.0" encoding="utf-8"?>
<p:tagLst xmlns:a="http://schemas.openxmlformats.org/drawingml/2006/main" xmlns:r="http://schemas.openxmlformats.org/officeDocument/2006/relationships" xmlns:p="http://schemas.openxmlformats.org/presentationml/2006/main">
  <p:tag name="MT_TILE" val="YES"/>
</p:tagLst>
</file>

<file path=ppt/tags/tag39.xml><?xml version="1.0" encoding="utf-8"?>
<p:tagLst xmlns:a="http://schemas.openxmlformats.org/drawingml/2006/main" xmlns:r="http://schemas.openxmlformats.org/officeDocument/2006/relationships" xmlns:p="http://schemas.openxmlformats.org/presentationml/2006/main">
  <p:tag name="MT_TILE" val="YES"/>
</p:tagLst>
</file>

<file path=ppt/tags/tag4.xml><?xml version="1.0" encoding="utf-8"?>
<p:tagLst xmlns:a="http://schemas.openxmlformats.org/drawingml/2006/main" xmlns:r="http://schemas.openxmlformats.org/officeDocument/2006/relationships" xmlns:p="http://schemas.openxmlformats.org/presentationml/2006/main">
  <p:tag name="MT_TILE" val="YES"/>
</p:tagLst>
</file>

<file path=ppt/tags/tag5.xml><?xml version="1.0" encoding="utf-8"?>
<p:tagLst xmlns:a="http://schemas.openxmlformats.org/drawingml/2006/main" xmlns:r="http://schemas.openxmlformats.org/officeDocument/2006/relationships" xmlns:p="http://schemas.openxmlformats.org/presentationml/2006/main">
  <p:tag name="MT_TILE" val="YES"/>
</p:tagLst>
</file>

<file path=ppt/tags/tag6.xml><?xml version="1.0" encoding="utf-8"?>
<p:tagLst xmlns:a="http://schemas.openxmlformats.org/drawingml/2006/main" xmlns:r="http://schemas.openxmlformats.org/officeDocument/2006/relationships" xmlns:p="http://schemas.openxmlformats.org/presentationml/2006/main">
  <p:tag name="MT_TILE" val="YES"/>
</p:tagLst>
</file>

<file path=ppt/tags/tag7.xml><?xml version="1.0" encoding="utf-8"?>
<p:tagLst xmlns:a="http://schemas.openxmlformats.org/drawingml/2006/main" xmlns:r="http://schemas.openxmlformats.org/officeDocument/2006/relationships" xmlns:p="http://schemas.openxmlformats.org/presentationml/2006/main">
  <p:tag name="MT_TILE" val="YES"/>
</p:tagLst>
</file>

<file path=ppt/tags/tag8.xml><?xml version="1.0" encoding="utf-8"?>
<p:tagLst xmlns:a="http://schemas.openxmlformats.org/drawingml/2006/main" xmlns:r="http://schemas.openxmlformats.org/officeDocument/2006/relationships" xmlns:p="http://schemas.openxmlformats.org/presentationml/2006/main">
  <p:tag name="MT_TILE" val="YES"/>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8_3-30680_Worldwide Partner Conference 2015 ">
  <a:themeElements>
    <a:clrScheme name="Bharat Blue">
      <a:dk1>
        <a:sysClr val="windowText" lastClr="000000"/>
      </a:dk1>
      <a:lt1>
        <a:sysClr val="window" lastClr="FFFFFF"/>
      </a:lt1>
      <a:dk2>
        <a:srgbClr val="00162E"/>
      </a:dk2>
      <a:lt2>
        <a:srgbClr val="F8F8F8"/>
      </a:lt2>
      <a:accent1>
        <a:srgbClr val="002050"/>
      </a:accent1>
      <a:accent2>
        <a:srgbClr val="00188F"/>
      </a:accent2>
      <a:accent3>
        <a:srgbClr val="0070C0"/>
      </a:accent3>
      <a:accent4>
        <a:srgbClr val="00BCF2"/>
      </a:accent4>
      <a:accent5>
        <a:srgbClr val="B4A0FF"/>
      </a:accent5>
      <a:accent6>
        <a:srgbClr val="B9D80A"/>
      </a:accent6>
      <a:hlink>
        <a:srgbClr val="00B294"/>
      </a:hlink>
      <a:folHlink>
        <a:srgbClr val="B4A0FF"/>
      </a:folHlink>
    </a:clrScheme>
    <a:fontScheme name="Custom 1">
      <a:majorFont>
        <a:latin typeface="Segoe UI Light"/>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noFill/>
          <a:headEnd type="none" w="med" len="med"/>
          <a:tailEnd type="none" w="med" len="med"/>
        </a:ln>
      </a:spPr>
      <a:bodyPr vert="horz" wrap="square" lIns="0" tIns="46637" rIns="0" bIns="46637" numCol="1" rtlCol="0" anchor="ctr" anchorCtr="0" compatLnSpc="1">
        <a:prstTxWarp prst="textNoShape">
          <a:avLst/>
        </a:prstTxWarp>
      </a:bodyPr>
      <a:lstStyle>
        <a:defPPr algn="ctr" defTabSz="932472" fontAlgn="base">
          <a:spcBef>
            <a:spcPct val="0"/>
          </a:spcBef>
          <a:spcAft>
            <a:spcPct val="0"/>
          </a:spcAft>
          <a:defRPr sz="2000" dirty="0">
            <a:gradFill>
              <a:gsLst>
                <a:gs pos="5417">
                  <a:schemeClr val="accent6"/>
                </a:gs>
                <a:gs pos="100000">
                  <a:schemeClr val="accent6"/>
                </a:gs>
              </a:gsLst>
              <a:lin ang="5400000" scaled="0"/>
            </a:gra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82880" tIns="146304" rIns="182880" bIns="146304" rtlCol="0">
        <a:spAutoFit/>
      </a:bodyPr>
      <a:lstStyle>
        <a:defPPr>
          <a:lnSpc>
            <a:spcPct val="90000"/>
          </a:lnSpc>
          <a:spcAft>
            <a:spcPts val="600"/>
          </a:spcAft>
          <a:defRPr sz="24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WPC PPT Template.potx [Read-Only]" id="{2DAB7967-F155-46BE-B499-90ABA5E79154}" vid="{949AF01E-4EB6-46D9-AE8A-F3C8D5B39BC9}"/>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3270</TotalTime>
  <Words>2485</Words>
  <Application>Microsoft Office PowerPoint</Application>
  <PresentationFormat>Widescreen</PresentationFormat>
  <Paragraphs>283</Paragraphs>
  <Slides>15</Slides>
  <Notes>12</Notes>
  <HiddenSlides>0</HiddenSlides>
  <MMClips>0</MMClips>
  <ScaleCrop>false</ScaleCrop>
  <HeadingPairs>
    <vt:vector size="8" baseType="variant">
      <vt:variant>
        <vt:lpstr>Fonts Used</vt:lpstr>
      </vt:variant>
      <vt:variant>
        <vt:i4>14</vt:i4>
      </vt:variant>
      <vt:variant>
        <vt:lpstr>Theme</vt:lpstr>
      </vt:variant>
      <vt:variant>
        <vt:i4>2</vt:i4>
      </vt:variant>
      <vt:variant>
        <vt:lpstr>Embedded OLE Servers</vt:lpstr>
      </vt:variant>
      <vt:variant>
        <vt:i4>1</vt:i4>
      </vt:variant>
      <vt:variant>
        <vt:lpstr>Slide Titles</vt:lpstr>
      </vt:variant>
      <vt:variant>
        <vt:i4>15</vt:i4>
      </vt:variant>
    </vt:vector>
  </HeadingPairs>
  <TitlesOfParts>
    <vt:vector size="32" baseType="lpstr">
      <vt:lpstr>MS PGothic</vt:lpstr>
      <vt:lpstr>Arial</vt:lpstr>
      <vt:lpstr>Calibri</vt:lpstr>
      <vt:lpstr>Consolas</vt:lpstr>
      <vt:lpstr>Courier New</vt:lpstr>
      <vt:lpstr>Lato</vt:lpstr>
      <vt:lpstr>Montserrat</vt:lpstr>
      <vt:lpstr>OCR A Extended</vt:lpstr>
      <vt:lpstr>Segoe Semibold</vt:lpstr>
      <vt:lpstr>Segoe UI</vt:lpstr>
      <vt:lpstr>Segoe UI Light</vt:lpstr>
      <vt:lpstr>Segoe UI Semibold</vt:lpstr>
      <vt:lpstr>Webdings</vt:lpstr>
      <vt:lpstr>Wingdings</vt:lpstr>
      <vt:lpstr>Office Theme</vt:lpstr>
      <vt:lpstr>8_3-30680_Worldwide Partner Conference 2015 </vt:lpstr>
      <vt:lpstr>think-cell Slide</vt:lpstr>
      <vt:lpstr>PowerPoint Presentation</vt:lpstr>
      <vt:lpstr>PowerPoint Presentation</vt:lpstr>
      <vt:lpstr>Introducing Microsoft Azure IoT Hub</vt:lpstr>
      <vt:lpstr>Azure IoT Solution Architecture</vt:lpstr>
      <vt:lpstr>Communication Scenarios</vt:lpstr>
      <vt:lpstr>Inside the IoT Hub</vt:lpstr>
      <vt:lpstr>Inside the IoT Hub</vt:lpstr>
      <vt:lpstr>Information Exchange Patterns Basics of IoT Communication</vt:lpstr>
      <vt:lpstr>A sample scenario  - Demo #1 </vt:lpstr>
      <vt:lpstr>A sample scenario – Demo #2 </vt:lpstr>
      <vt:lpstr>A sample scenario – Demo #3</vt:lpstr>
      <vt:lpstr>A sample scenario – Demo #4</vt:lpstr>
      <vt:lpstr>Transport protocol – Functional comparison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Sriram Hariharan</dc:creator>
  <cp:lastModifiedBy>Mikael Håkansson</cp:lastModifiedBy>
  <cp:revision>55</cp:revision>
  <dcterms:created xsi:type="dcterms:W3CDTF">2017-06-12T10:11:26Z</dcterms:created>
  <dcterms:modified xsi:type="dcterms:W3CDTF">2017-06-28T13:33:11Z</dcterms:modified>
</cp:coreProperties>
</file>