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3" r:id="rId7"/>
    <p:sldId id="260" r:id="rId8"/>
    <p:sldId id="261" r:id="rId9"/>
    <p:sldId id="268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8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5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76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8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1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5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15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52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40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64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7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C31FA-E237-4149-BD9E-6EBA93CA6317}" type="datetimeFigureOut">
              <a:rPr lang="en-GB" smtClean="0"/>
              <a:t>10/05/2016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9456-887B-4088-94C2-60275A8DE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1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hop.biztalk360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99"/>
            <a:ext cx="12177051" cy="670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0641" y="2120923"/>
            <a:ext cx="5644980" cy="787647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Keynote</a:t>
            </a:r>
            <a:endParaRPr lang="en-GB" sz="6000" b="1" dirty="0">
              <a:solidFill>
                <a:srgbClr val="F97E23"/>
              </a:solidFill>
              <a:latin typeface="Lato Black" panose="020F0A02020204030203" pitchFamily="34" charset="0"/>
              <a:ea typeface="Gotham" charset="0"/>
              <a:cs typeface="Gotham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954800" y="3202240"/>
            <a:ext cx="10399000" cy="10199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800" dirty="0" smtClean="0">
                <a:latin typeface="+mn-lt"/>
              </a:rPr>
              <a:t>Jim </a:t>
            </a:r>
            <a:r>
              <a:rPr lang="en-GB" sz="8800" dirty="0" err="1" smtClean="0">
                <a:latin typeface="+mn-lt"/>
              </a:rPr>
              <a:t>Harrer</a:t>
            </a:r>
            <a:endParaRPr lang="en-GB" sz="8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84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46012" y="1996751"/>
            <a:ext cx="6716446" cy="2772088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Let’s begin </a:t>
            </a:r>
            <a:br>
              <a:rPr lang="en-GB" sz="60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</a:br>
            <a:r>
              <a:rPr lang="en-GB" sz="60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INTEGRATE 2016</a:t>
            </a:r>
            <a:endParaRPr lang="en-GB" sz="6000" b="1" dirty="0">
              <a:solidFill>
                <a:srgbClr val="F97E23"/>
              </a:solidFill>
              <a:latin typeface="Lato Black" panose="020F0A02020204030203" pitchFamily="34" charset="0"/>
              <a:ea typeface="Gotham" charset="0"/>
              <a:cs typeface="Gotha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775" y="1422659"/>
            <a:ext cx="6069102" cy="40450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8919" y="2584496"/>
            <a:ext cx="5130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97E23"/>
                </a:solidFill>
                <a:latin typeface="Gotham Light" pitchFamily="50" charset="0"/>
                <a:cs typeface="Segoe UI Light" panose="020B0502040204020203" pitchFamily="34" charset="0"/>
              </a:rPr>
              <a:t>Founder – BizTalk360</a:t>
            </a:r>
            <a:endParaRPr lang="en-US" sz="2400" dirty="0">
              <a:solidFill>
                <a:srgbClr val="F97E23"/>
              </a:solidFill>
              <a:latin typeface="Gotham Light" pitchFamily="50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97E23"/>
                </a:solidFill>
                <a:latin typeface="Gotham Light" pitchFamily="50" charset="0"/>
                <a:cs typeface="Segoe UI Light" panose="020B0502040204020203" pitchFamily="34" charset="0"/>
              </a:rPr>
              <a:t>9-time </a:t>
            </a:r>
            <a:r>
              <a:rPr lang="en-US" sz="2400" dirty="0">
                <a:solidFill>
                  <a:srgbClr val="F97E23"/>
                </a:solidFill>
                <a:latin typeface="Gotham Light" pitchFamily="50" charset="0"/>
                <a:cs typeface="Segoe UI Light" panose="020B0502040204020203" pitchFamily="34" charset="0"/>
              </a:rPr>
              <a:t>Microsoft MVP for </a:t>
            </a:r>
            <a:r>
              <a:rPr lang="en-US" sz="2400" dirty="0" smtClean="0">
                <a:solidFill>
                  <a:srgbClr val="F97E23"/>
                </a:solidFill>
                <a:latin typeface="Gotham Light" pitchFamily="50" charset="0"/>
                <a:cs typeface="Segoe UI Light" panose="020B0502040204020203" pitchFamily="34" charset="0"/>
              </a:rPr>
              <a:t>Integration</a:t>
            </a:r>
            <a:endParaRPr lang="en-US" sz="2400" dirty="0">
              <a:solidFill>
                <a:srgbClr val="F97E23"/>
              </a:solidFill>
              <a:latin typeface="Gotham Light" pitchFamily="50" charset="0"/>
              <a:cs typeface="Segoe UI Light" panose="020B0502040204020203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89067" y="1907390"/>
            <a:ext cx="4864067" cy="677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Saravana Kumar</a:t>
            </a:r>
            <a:endParaRPr lang="en-GB" sz="4800" b="1" dirty="0">
              <a:solidFill>
                <a:srgbClr val="F97E23"/>
              </a:solidFill>
              <a:latin typeface="Lato Black" panose="020F0A02020204030203" pitchFamily="34" charset="0"/>
              <a:ea typeface="Gotham" charset="0"/>
              <a:cs typeface="Gotham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62" y="4689568"/>
            <a:ext cx="490600" cy="39885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33111" y="4565829"/>
            <a:ext cx="2173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97E23"/>
                </a:solidFill>
                <a:latin typeface="Gotham Light" pitchFamily="50" charset="0"/>
                <a:cs typeface="Segoe UI Light" panose="020B0502040204020203" pitchFamily="34" charset="0"/>
              </a:rPr>
              <a:t>@</a:t>
            </a:r>
            <a:r>
              <a:rPr lang="en-US" sz="2400" dirty="0" err="1" smtClean="0">
                <a:solidFill>
                  <a:srgbClr val="F97E23"/>
                </a:solidFill>
                <a:latin typeface="Gotham Light" pitchFamily="50" charset="0"/>
                <a:cs typeface="Segoe UI Light" panose="020B0502040204020203" pitchFamily="34" charset="0"/>
              </a:rPr>
              <a:t>saravanamv</a:t>
            </a:r>
            <a:endParaRPr lang="en-US" sz="2400" dirty="0">
              <a:solidFill>
                <a:srgbClr val="F97E23"/>
              </a:solidFill>
              <a:latin typeface="Gotham Light" pitchFamily="50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9737" y="345513"/>
            <a:ext cx="10521781" cy="1325563"/>
          </a:xfrm>
        </p:spPr>
        <p:txBody>
          <a:bodyPr>
            <a:noAutofit/>
          </a:bodyPr>
          <a:lstStyle/>
          <a:p>
            <a:r>
              <a:rPr lang="en-GB" sz="6000" b="1" dirty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INTEGRATE 2016 in numbers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993445" y="2345484"/>
            <a:ext cx="6054811" cy="3128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 smtClean="0">
                <a:solidFill>
                  <a:schemeClr val="accent4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380+</a:t>
            </a:r>
            <a:r>
              <a:rPr lang="en-GB" sz="4800" dirty="0" smtClean="0">
                <a:latin typeface="Lato Black" panose="020F0A02020204030203" pitchFamily="34" charset="0"/>
              </a:rPr>
              <a:t> attendees from </a:t>
            </a:r>
            <a:r>
              <a:rPr lang="en-GB" sz="4800" b="1" dirty="0" smtClean="0">
                <a:solidFill>
                  <a:schemeClr val="accent4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22</a:t>
            </a:r>
            <a:r>
              <a:rPr lang="en-GB" sz="4800" dirty="0" smtClean="0">
                <a:latin typeface="Lato Black" panose="020F0A02020204030203" pitchFamily="34" charset="0"/>
              </a:rPr>
              <a:t> countries representing</a:t>
            </a:r>
            <a:r>
              <a:rPr lang="en-GB" sz="4800" b="1" dirty="0" smtClean="0">
                <a:solidFill>
                  <a:schemeClr val="accent4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 187</a:t>
            </a:r>
            <a:r>
              <a:rPr lang="en-GB" sz="4800" dirty="0" smtClean="0">
                <a:latin typeface="Lato Black" panose="020F0A02020204030203" pitchFamily="34" charset="0"/>
              </a:rPr>
              <a:t> companies, </a:t>
            </a:r>
            <a:r>
              <a:rPr lang="en-GB" sz="4800" b="1" dirty="0">
                <a:solidFill>
                  <a:schemeClr val="accent4"/>
                </a:solidFill>
                <a:latin typeface="Lato Black" panose="020F0A02020204030203" pitchFamily="34" charset="0"/>
              </a:rPr>
              <a:t>6</a:t>
            </a:r>
            <a:r>
              <a:rPr lang="en-GB" sz="4800" b="1" dirty="0" smtClean="0">
                <a:solidFill>
                  <a:schemeClr val="accent4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0</a:t>
            </a:r>
            <a:r>
              <a:rPr lang="en-GB" sz="4800" b="1" dirty="0" smtClean="0">
                <a:solidFill>
                  <a:schemeClr val="accent4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+ </a:t>
            </a:r>
            <a:r>
              <a:rPr lang="en-GB" sz="4800" dirty="0" smtClean="0">
                <a:latin typeface="Lato Black" panose="020F0A02020204030203" pitchFamily="34" charset="0"/>
              </a:rPr>
              <a:t>live audience</a:t>
            </a:r>
            <a:endParaRPr lang="en-GB" sz="48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4613" y="609228"/>
            <a:ext cx="6598508" cy="1137842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Thank You</a:t>
            </a:r>
            <a:endParaRPr lang="en-GB" sz="6000" b="1" dirty="0">
              <a:solidFill>
                <a:srgbClr val="F97E23"/>
              </a:solidFill>
              <a:latin typeface="Lato Black" panose="020F0A02020204030203" pitchFamily="34" charset="0"/>
              <a:ea typeface="Gotham" charset="0"/>
              <a:cs typeface="Gotham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3889773" y="1961675"/>
            <a:ext cx="4522573" cy="37858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 smtClean="0">
                <a:solidFill>
                  <a:schemeClr val="accent4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* Attendees</a:t>
            </a:r>
          </a:p>
          <a:p>
            <a:r>
              <a:rPr lang="en-GB" sz="4800" b="1" dirty="0" smtClean="0">
                <a:solidFill>
                  <a:schemeClr val="accent4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* Sponsors </a:t>
            </a:r>
          </a:p>
          <a:p>
            <a:r>
              <a:rPr lang="en-GB" sz="4800" b="1" dirty="0" smtClean="0">
                <a:solidFill>
                  <a:schemeClr val="accent4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* MVP’s </a:t>
            </a:r>
          </a:p>
          <a:p>
            <a:r>
              <a:rPr lang="en-GB" sz="4800" b="1" dirty="0" smtClean="0">
                <a:solidFill>
                  <a:schemeClr val="accent4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* Microsoft </a:t>
            </a:r>
          </a:p>
          <a:p>
            <a:r>
              <a:rPr lang="en-GB" sz="4800" b="1" dirty="0" smtClean="0">
                <a:solidFill>
                  <a:schemeClr val="accent4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* Our team</a:t>
            </a:r>
            <a:endParaRPr lang="en-GB" sz="48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3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0641" y="2120923"/>
            <a:ext cx="5644980" cy="787647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Agenda</a:t>
            </a:r>
            <a:endParaRPr lang="en-GB" sz="6000" b="1" dirty="0">
              <a:solidFill>
                <a:srgbClr val="F97E23"/>
              </a:solidFill>
              <a:latin typeface="Lato Black" panose="020F0A02020204030203" pitchFamily="34" charset="0"/>
              <a:ea typeface="Gotham" charset="0"/>
              <a:cs typeface="Gotham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954800" y="3202240"/>
            <a:ext cx="10399000" cy="10199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>
                <a:latin typeface="+mn-lt"/>
              </a:rPr>
              <a:t>http://bizta.lk/integrate-2016-agenda</a:t>
            </a:r>
          </a:p>
        </p:txBody>
      </p:sp>
    </p:spTree>
    <p:extLst>
      <p:ext uri="{BB962C8B-B14F-4D97-AF65-F5344CB8AC3E}">
        <p14:creationId xmlns:p14="http://schemas.microsoft.com/office/powerpoint/2010/main" val="18259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0641" y="2120923"/>
            <a:ext cx="5644980" cy="787647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Event Hashtag</a:t>
            </a:r>
            <a:endParaRPr lang="en-GB" sz="6000" b="1" dirty="0">
              <a:solidFill>
                <a:srgbClr val="F97E23"/>
              </a:solidFill>
              <a:latin typeface="Lato Black" panose="020F0A02020204030203" pitchFamily="34" charset="0"/>
              <a:ea typeface="Gotham" charset="0"/>
              <a:cs typeface="Gotham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954800" y="3202240"/>
            <a:ext cx="10399000" cy="10199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800" dirty="0" smtClean="0">
                <a:latin typeface="+mn-lt"/>
              </a:rPr>
              <a:t>#integrate2016</a:t>
            </a:r>
            <a:endParaRPr lang="en-GB" sz="8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58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5640" y="2499863"/>
            <a:ext cx="6581397" cy="2203942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Our Goal with INTEGRATE</a:t>
            </a:r>
            <a:endParaRPr lang="en-GB" sz="6000" b="1" dirty="0">
              <a:solidFill>
                <a:srgbClr val="F97E23"/>
              </a:solidFill>
              <a:latin typeface="Lato Black" panose="020F0A02020204030203" pitchFamily="34" charset="0"/>
              <a:ea typeface="Gotham" charset="0"/>
              <a:cs typeface="Gotha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485" y="1894198"/>
            <a:ext cx="8502122" cy="3048000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Integration has became more important and complex </a:t>
            </a:r>
            <a:endParaRPr lang="en-GB" sz="6000" b="1" dirty="0">
              <a:solidFill>
                <a:srgbClr val="F97E23"/>
              </a:solidFill>
              <a:latin typeface="Lato Black" panose="020F0A02020204030203" pitchFamily="34" charset="0"/>
              <a:ea typeface="Gotham" charset="0"/>
              <a:cs typeface="Gotha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2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0641" y="2120923"/>
            <a:ext cx="5644980" cy="787647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>
                <a:solidFill>
                  <a:srgbClr val="F97E23"/>
                </a:solidFill>
                <a:latin typeface="Lato Black" panose="020F0A02020204030203" pitchFamily="34" charset="0"/>
                <a:ea typeface="Gotham" charset="0"/>
                <a:cs typeface="Gotham" charset="0"/>
              </a:rPr>
              <a:t>Announcement</a:t>
            </a:r>
            <a:endParaRPr lang="en-GB" sz="6000" b="1" dirty="0">
              <a:solidFill>
                <a:srgbClr val="F97E23"/>
              </a:solidFill>
              <a:latin typeface="Lato Black" panose="020F0A02020204030203" pitchFamily="34" charset="0"/>
              <a:ea typeface="Gotham" charset="0"/>
              <a:cs typeface="Gotham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954800" y="3202240"/>
            <a:ext cx="5347146" cy="1529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latin typeface="+mn-lt"/>
              </a:rPr>
              <a:t>BizTalk Mapping Patter book</a:t>
            </a:r>
            <a:endParaRPr lang="en-GB" sz="6000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42" y="2120923"/>
            <a:ext cx="4640649" cy="2610365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6668820" y="4731288"/>
            <a:ext cx="4791092" cy="640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+mn-lt"/>
                <a:hlinkClick r:id="rId3"/>
              </a:rPr>
              <a:t>http://shop.biztalk360.com</a:t>
            </a:r>
            <a:r>
              <a:rPr lang="en-GB" sz="3200" dirty="0" smtClean="0">
                <a:latin typeface="+mn-lt"/>
              </a:rPr>
              <a:t> </a:t>
            </a:r>
            <a:endParaRPr lang="en-GB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707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EF10188F5DB4CAD48EE3382E598CC" ma:contentTypeVersion="2" ma:contentTypeDescription="Create a new document." ma:contentTypeScope="" ma:versionID="196fd190ee28d1df80497c7f9a7e3af4">
  <xsd:schema xmlns:xsd="http://www.w3.org/2001/XMLSchema" xmlns:xs="http://www.w3.org/2001/XMLSchema" xmlns:p="http://schemas.microsoft.com/office/2006/metadata/properties" xmlns:ns2="6572b90b-9a27-40e9-bbdc-d32d2d31ad39" targetNamespace="http://schemas.microsoft.com/office/2006/metadata/properties" ma:root="true" ma:fieldsID="94359086f69d9b556ad3cef7f3b40eaf" ns2:_="">
    <xsd:import namespace="6572b90b-9a27-40e9-bbdc-d32d2d31ad3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2b90b-9a27-40e9-bbdc-d32d2d31ad3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BE8C5B-96FB-49F0-997D-A805C580E543}"/>
</file>

<file path=customXml/itemProps2.xml><?xml version="1.0" encoding="utf-8"?>
<ds:datastoreItem xmlns:ds="http://schemas.openxmlformats.org/officeDocument/2006/customXml" ds:itemID="{71FB6C95-8363-4FAD-81B0-14FDCCAFB046}"/>
</file>

<file path=customXml/itemProps3.xml><?xml version="1.0" encoding="utf-8"?>
<ds:datastoreItem xmlns:ds="http://schemas.openxmlformats.org/officeDocument/2006/customXml" ds:itemID="{8E38E9EC-EFE7-4D89-8830-6C485C4D2C81}"/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75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Gotham</vt:lpstr>
      <vt:lpstr>Gotham Light</vt:lpstr>
      <vt:lpstr>Lato Black</vt:lpstr>
      <vt:lpstr>Segoe UI Light</vt:lpstr>
      <vt:lpstr>Office Theme</vt:lpstr>
      <vt:lpstr>PowerPoint Presentation</vt:lpstr>
      <vt:lpstr>PowerPoint Presentation</vt:lpstr>
      <vt:lpstr>INTEGRATE 2016 in numbers</vt:lpstr>
      <vt:lpstr>Thank You</vt:lpstr>
      <vt:lpstr>Agenda</vt:lpstr>
      <vt:lpstr>Event Hashtag</vt:lpstr>
      <vt:lpstr>Our Goal with INTEGRATE</vt:lpstr>
      <vt:lpstr>Integration has became more important and complex </vt:lpstr>
      <vt:lpstr>Announcement</vt:lpstr>
      <vt:lpstr>Keynote</vt:lpstr>
      <vt:lpstr>Let’s begin  INTEGRATE 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Saravana Kumar</dc:creator>
  <cp:lastModifiedBy>Saravana Kumar</cp:lastModifiedBy>
  <cp:revision>9</cp:revision>
  <dcterms:created xsi:type="dcterms:W3CDTF">2016-05-10T04:21:45Z</dcterms:created>
  <dcterms:modified xsi:type="dcterms:W3CDTF">2016-05-11T04:39:20Z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0x01010099CEF10188F5DB4CAD48EE3382E598CC</vt:lpwstr>
  </property>
</Properties>
</file>