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8" r:id="rId5"/>
    <p:sldMasterId id="2147483687" r:id="rId6"/>
    <p:sldMasterId id="2147483715" r:id="rId7"/>
  </p:sldMasterIdLst>
  <p:notesMasterIdLst>
    <p:notesMasterId r:id="rId36"/>
  </p:notesMasterIdLst>
  <p:handoutMasterIdLst>
    <p:handoutMasterId r:id="rId37"/>
  </p:handoutMasterIdLst>
  <p:sldIdLst>
    <p:sldId id="256" r:id="rId8"/>
    <p:sldId id="288" r:id="rId9"/>
    <p:sldId id="257" r:id="rId10"/>
    <p:sldId id="259" r:id="rId11"/>
    <p:sldId id="260" r:id="rId12"/>
    <p:sldId id="261" r:id="rId13"/>
    <p:sldId id="262" r:id="rId14"/>
    <p:sldId id="263" r:id="rId15"/>
    <p:sldId id="264" r:id="rId16"/>
    <p:sldId id="265" r:id="rId17"/>
    <p:sldId id="291" r:id="rId18"/>
    <p:sldId id="292" r:id="rId19"/>
    <p:sldId id="269" r:id="rId20"/>
    <p:sldId id="270" r:id="rId21"/>
    <p:sldId id="271" r:id="rId22"/>
    <p:sldId id="293" r:id="rId23"/>
    <p:sldId id="294" r:id="rId24"/>
    <p:sldId id="290" r:id="rId25"/>
    <p:sldId id="277" r:id="rId26"/>
    <p:sldId id="280" r:id="rId27"/>
    <p:sldId id="281" r:id="rId28"/>
    <p:sldId id="278" r:id="rId29"/>
    <p:sldId id="279" r:id="rId30"/>
    <p:sldId id="282" r:id="rId31"/>
    <p:sldId id="283" r:id="rId32"/>
    <p:sldId id="284" r:id="rId33"/>
    <p:sldId id="285"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106" y="298"/>
      </p:cViewPr>
      <p:guideLst/>
    </p:cSldViewPr>
  </p:slideViewPr>
  <p:notesTextViewPr>
    <p:cViewPr>
      <p:scale>
        <a:sx n="3" d="2"/>
        <a:sy n="3" d="2"/>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EF37ED-90F5-4EAF-98A6-55B7F0E1EFCE}" type="datetimeFigureOut">
              <a:rPr lang="en-IN" smtClean="0"/>
              <a:t>12-05-2016</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BA1C63-4A19-4F29-92CF-3B41E46C3E78}" type="slidenum">
              <a:rPr lang="en-IN" smtClean="0"/>
              <a:t>‹#›</a:t>
            </a:fld>
            <a:endParaRPr lang="en-IN"/>
          </a:p>
        </p:txBody>
      </p:sp>
    </p:spTree>
    <p:extLst>
      <p:ext uri="{BB962C8B-B14F-4D97-AF65-F5344CB8AC3E}">
        <p14:creationId xmlns:p14="http://schemas.microsoft.com/office/powerpoint/2010/main" val="13031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BC237-54E6-445A-A7FA-512DE34CCA1B}" type="datetimeFigureOut">
              <a:rPr lang="en-IN" smtClean="0"/>
              <a:t>12-05-2016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EEA90-197E-479D-89C5-AF38B411E332}" type="slidenum">
              <a:rPr lang="en-IN" smtClean="0"/>
              <a:t>‹#›</a:t>
            </a:fld>
            <a:endParaRPr lang="en-IN"/>
          </a:p>
        </p:txBody>
      </p:sp>
    </p:spTree>
    <p:extLst>
      <p:ext uri="{BB962C8B-B14F-4D97-AF65-F5344CB8AC3E}">
        <p14:creationId xmlns:p14="http://schemas.microsoft.com/office/powerpoint/2010/main" val="340759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C1B82-2270-4E71-8862-BAA6FE38CE72}"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11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14ACF-EB9B-4C03-BBAD-DE41FA4AC3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96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5/12/2016 2:11 PM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55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5/12/2016 2:11 PM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52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Footer Placeholder 3"/>
          <p:cNvSpPr>
            <a:spLocks noGrp="1"/>
          </p:cNvSpPr>
          <p:nvPr>
            <p:ph type="ftr" sz="quarter" idx="10"/>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582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73821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14ACF-EB9B-4C03-BBAD-DE41FA4AC3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5408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0" y="100250"/>
            <a:ext cx="12193200" cy="6757750"/>
          </a:xfrm>
          <a:prstGeom prst="rect">
            <a:avLst/>
          </a:prstGeom>
        </p:spPr>
      </p:pic>
    </p:spTree>
    <p:extLst>
      <p:ext uri="{BB962C8B-B14F-4D97-AF65-F5344CB8AC3E}">
        <p14:creationId xmlns:p14="http://schemas.microsoft.com/office/powerpoint/2010/main" val="33044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 TITLE SLIDE">
    <p:spTree>
      <p:nvGrpSpPr>
        <p:cNvPr id="1" name=""/>
        <p:cNvGrpSpPr/>
        <p:nvPr/>
      </p:nvGrpSpPr>
      <p:grpSpPr>
        <a:xfrm>
          <a:off x="0" y="0"/>
          <a:ext cx="0" cy="0"/>
          <a:chOff x="0" y="0"/>
          <a:chExt cx="0" cy="0"/>
        </a:xfrm>
      </p:grpSpPr>
      <p:sp>
        <p:nvSpPr>
          <p:cNvPr id="6" name="Rectangle 5"/>
          <p:cNvSpPr/>
          <p:nvPr userDrawn="1"/>
        </p:nvSpPr>
        <p:spPr>
          <a:xfrm>
            <a:off x="4267203" y="3091041"/>
            <a:ext cx="7924796" cy="1265059"/>
          </a:xfrm>
          <a:prstGeom prst="rect">
            <a:avLst/>
          </a:prstGeom>
          <a:solidFill>
            <a:srgbClr val="07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Title 1"/>
          <p:cNvSpPr>
            <a:spLocks noGrp="1"/>
          </p:cNvSpPr>
          <p:nvPr>
            <p:ph type="ctrTitle"/>
          </p:nvPr>
        </p:nvSpPr>
        <p:spPr>
          <a:xfrm>
            <a:off x="4368802" y="3104281"/>
            <a:ext cx="7823199" cy="496713"/>
          </a:xfrm>
        </p:spPr>
        <p:txBody>
          <a:bodyPr>
            <a:noAutofit/>
          </a:bodyPr>
          <a:lstStyle>
            <a:lvl1pPr algn="l">
              <a:defRPr sz="3733" b="0" i="0">
                <a:solidFill>
                  <a:schemeClr val="bg1"/>
                </a:solidFill>
                <a:effectLst/>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4368802" y="3600994"/>
            <a:ext cx="7823199" cy="375349"/>
          </a:xfrm>
        </p:spPr>
        <p:txBody>
          <a:bodyPr wrap="square" anchor="ctr" anchorCtr="0">
            <a:noAutofit/>
          </a:bodyPr>
          <a:lstStyle>
            <a:lvl1pPr marL="0" indent="0" algn="l">
              <a:buNone/>
              <a:defRPr sz="2667">
                <a:solidFill>
                  <a:schemeClr val="bg1"/>
                </a:solidFill>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13"/>
          <p:cNvSpPr>
            <a:spLocks noGrp="1"/>
          </p:cNvSpPr>
          <p:nvPr>
            <p:ph type="body" sz="quarter" idx="10" hasCustomPrompt="1"/>
          </p:nvPr>
        </p:nvSpPr>
        <p:spPr>
          <a:xfrm>
            <a:off x="4368801" y="3976343"/>
            <a:ext cx="6604000" cy="349960"/>
          </a:xfrm>
        </p:spPr>
        <p:txBody>
          <a:bodyPr anchor="ctr" anchorCtr="0">
            <a:noAutofit/>
          </a:bodyPr>
          <a:lstStyle>
            <a:lvl1pPr marL="0" indent="0" algn="l" defTabSz="609585" rtl="0" eaLnBrk="1" latinLnBrk="0" hangingPunct="1">
              <a:spcBef>
                <a:spcPct val="20000"/>
              </a:spcBef>
              <a:buFont typeface="Arial"/>
              <a:buNone/>
              <a:defRPr lang="en-US" sz="2400" kern="1200" dirty="0" smtClean="0">
                <a:solidFill>
                  <a:schemeClr val="bg1"/>
                </a:solidFill>
                <a:effectLst/>
                <a:latin typeface="Corbel"/>
                <a:ea typeface="+mn-ea"/>
                <a:cs typeface="+mn-cs"/>
              </a:defRPr>
            </a:lvl1pPr>
          </a:lstStyle>
          <a:p>
            <a:pPr lvl="0"/>
            <a:r>
              <a:rPr lang="nl-BE" dirty="0" smtClean="0"/>
              <a:t>Click to edit name presenter</a:t>
            </a:r>
            <a:endParaRPr lang="en-US" dirty="0"/>
          </a:p>
        </p:txBody>
      </p:sp>
      <p:pic>
        <p:nvPicPr>
          <p:cNvPr id="4" name="Picture 3" descr="Codit_Black-Cyaan+baseline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5467" y="3081701"/>
            <a:ext cx="2829475" cy="1344000"/>
          </a:xfrm>
          <a:prstGeom prst="rect">
            <a:avLst/>
          </a:prstGeom>
        </p:spPr>
      </p:pic>
    </p:spTree>
    <p:extLst>
      <p:ext uri="{BB962C8B-B14F-4D97-AF65-F5344CB8AC3E}">
        <p14:creationId xmlns:p14="http://schemas.microsoft.com/office/powerpoint/2010/main" val="1087743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BLEU">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1076325" y="3104281"/>
            <a:ext cx="10687050" cy="12650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Title 1"/>
          <p:cNvSpPr>
            <a:spLocks noGrp="1"/>
          </p:cNvSpPr>
          <p:nvPr>
            <p:ph type="ctrTitle"/>
          </p:nvPr>
        </p:nvSpPr>
        <p:spPr>
          <a:xfrm>
            <a:off x="571500" y="2466975"/>
            <a:ext cx="10972799" cy="1902365"/>
          </a:xfrm>
        </p:spPr>
        <p:txBody>
          <a:bodyPr>
            <a:noAutofit/>
          </a:bodyPr>
          <a:lstStyle>
            <a:lvl1pPr algn="ctr">
              <a:defRPr sz="7200" b="1" i="0">
                <a:solidFill>
                  <a:schemeClr val="bg1"/>
                </a:solidFill>
                <a:effectLst/>
                <a:latin typeface="Corbel"/>
                <a:cs typeface="Corbel"/>
              </a:defRPr>
            </a:lvl1pPr>
          </a:lstStyle>
          <a:p>
            <a:r>
              <a:rPr lang="en-US" smtClean="0"/>
              <a:t>Click to edit Master title style</a:t>
            </a:r>
            <a:endParaRPr lang="en-US" dirty="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Tree>
    <p:extLst>
      <p:ext uri="{BB962C8B-B14F-4D97-AF65-F5344CB8AC3E}">
        <p14:creationId xmlns:p14="http://schemas.microsoft.com/office/powerpoint/2010/main" val="4934116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466975"/>
            <a:ext cx="10972799" cy="1902365"/>
          </a:xfrm>
        </p:spPr>
        <p:txBody>
          <a:bodyPr>
            <a:noAutofit/>
          </a:bodyPr>
          <a:lstStyle>
            <a:lvl1pPr algn="ctr">
              <a:defRPr sz="7200" b="1" i="0">
                <a:solidFill>
                  <a:schemeClr val="bg1"/>
                </a:solidFill>
                <a:effectLst/>
                <a:latin typeface="Corbel"/>
                <a:cs typeface="Corbel"/>
              </a:defRPr>
            </a:lvl1pPr>
          </a:lstStyle>
          <a:p>
            <a:r>
              <a:rPr lang="en-US" smtClean="0"/>
              <a:t>Click to edit Master title style</a:t>
            </a:r>
            <a:endParaRPr lang="en-US" dirty="0"/>
          </a:p>
        </p:txBody>
      </p:sp>
      <p:pic>
        <p:nvPicPr>
          <p:cNvPr id="5" name="Picture 14" descr="FOOTER_WHITE_BLUE_Codit_Black-Cyaan.png"/>
          <p:cNvPicPr>
            <a:picLocks noChangeAspect="1"/>
          </p:cNvPicPr>
          <p:nvPr userDrawn="1"/>
        </p:nvPicPr>
        <p:blipFill>
          <a:blip r:embed="rId2"/>
          <a:srcRect l="11290" t="19620" r="9355" b="19620"/>
          <a:stretch>
            <a:fillRect/>
          </a:stretch>
        </p:blipFill>
        <p:spPr>
          <a:xfrm>
            <a:off x="404280" y="6365075"/>
            <a:ext cx="764120" cy="298192"/>
          </a:xfrm>
          <a:prstGeom prst="rect">
            <a:avLst/>
          </a:prstGeom>
        </p:spPr>
      </p:pic>
    </p:spTree>
    <p:extLst>
      <p:ext uri="{BB962C8B-B14F-4D97-AF65-F5344CB8AC3E}">
        <p14:creationId xmlns:p14="http://schemas.microsoft.com/office/powerpoint/2010/main" val="22715414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9" name="Title 1"/>
          <p:cNvSpPr txBox="1">
            <a:spLocks/>
          </p:cNvSpPr>
          <p:nvPr userDrawn="1"/>
        </p:nvSpPr>
        <p:spPr>
          <a:xfrm>
            <a:off x="3844030" y="1814300"/>
            <a:ext cx="7700269" cy="614361"/>
          </a:xfrm>
          <a:prstGeom prst="rect">
            <a:avLst/>
          </a:prstGeom>
        </p:spPr>
        <p:txBody>
          <a:bodyPr vert="horz" lIns="91440" tIns="45720" rIns="91440" bIns="45720" rtlCol="0" anchor="ctr">
            <a:noAutofit/>
          </a:bodyPr>
          <a:lstStyle>
            <a:lvl1pPr algn="l" defTabSz="609585" rtl="0" eaLnBrk="1" latinLnBrk="0" hangingPunct="1">
              <a:spcBef>
                <a:spcPct val="0"/>
              </a:spcBef>
              <a:buNone/>
              <a:defRPr lang="en-US" sz="4800" b="1" kern="1200" cap="none">
                <a:solidFill>
                  <a:srgbClr val="FFFFFF"/>
                </a:solidFill>
                <a:effectLst/>
                <a:latin typeface="Corbel"/>
                <a:ea typeface="+mj-ea"/>
                <a:cs typeface="Corbel"/>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FFFF"/>
                </a:solidFill>
                <a:effectLst/>
                <a:uLnTx/>
                <a:uFillTx/>
                <a:latin typeface="Corbel"/>
                <a:ea typeface="+mj-ea"/>
              </a:rPr>
              <a:t>Agenda</a:t>
            </a:r>
            <a:endParaRPr kumimoji="0" lang="en-US" sz="4800" b="1" i="0" u="none" strike="noStrike" kern="1200" cap="none" spc="0" normalizeH="0" baseline="0" noProof="0" dirty="0">
              <a:ln>
                <a:noFill/>
              </a:ln>
              <a:solidFill>
                <a:srgbClr val="FFFFFF"/>
              </a:solidFill>
              <a:effectLst/>
              <a:uLnTx/>
              <a:uFillTx/>
              <a:latin typeface="Corbel"/>
              <a:ea typeface="+mj-ea"/>
            </a:endParaRPr>
          </a:p>
        </p:txBody>
      </p:sp>
      <p:sp>
        <p:nvSpPr>
          <p:cNvPr id="10" name="Content Placeholder 2"/>
          <p:cNvSpPr>
            <a:spLocks noGrp="1"/>
          </p:cNvSpPr>
          <p:nvPr>
            <p:ph idx="1"/>
          </p:nvPr>
        </p:nvSpPr>
        <p:spPr>
          <a:xfrm>
            <a:off x="3844030" y="2766348"/>
            <a:ext cx="7371838" cy="3359815"/>
          </a:xfrm>
        </p:spPr>
        <p:txBody>
          <a:bodyPr>
            <a:normAutofit/>
          </a:bodyPr>
          <a:lstStyle>
            <a:lvl1pPr marL="457200" indent="-457200" algn="l">
              <a:buClr>
                <a:schemeClr val="bg1"/>
              </a:buClr>
              <a:buSzPct val="100000"/>
              <a:buFont typeface="Arial" panose="020B0604020202020204" pitchFamily="34" charset="0"/>
              <a:buChar char="•"/>
              <a:defRPr sz="3200">
                <a:solidFill>
                  <a:schemeClr val="bg1"/>
                </a:solidFill>
                <a:latin typeface="Corbel"/>
                <a:cs typeface="Corbel"/>
              </a:defRPr>
            </a:lvl1pPr>
            <a:lvl2pPr marL="990575" indent="-380990" algn="l">
              <a:buClr>
                <a:schemeClr val="tx1"/>
              </a:buClr>
              <a:buSzPct val="50000"/>
              <a:buFont typeface="Lucida Grande"/>
              <a:buChar char="➔"/>
              <a:defRPr sz="2667">
                <a:solidFill>
                  <a:schemeClr val="bg1"/>
                </a:solidFill>
                <a:latin typeface="Corbel"/>
                <a:cs typeface="Corbel"/>
              </a:defRPr>
            </a:lvl2pPr>
            <a:lvl3pPr marL="1523962" indent="-304792" algn="l">
              <a:buClr>
                <a:schemeClr val="tx2"/>
              </a:buClr>
              <a:buSzPct val="50000"/>
              <a:buFont typeface="Arial"/>
              <a:buChar char="•"/>
              <a:defRPr sz="2400">
                <a:solidFill>
                  <a:schemeClr val="bg1"/>
                </a:solidFill>
                <a:latin typeface="Corbel"/>
                <a:cs typeface="Corbel"/>
              </a:defRPr>
            </a:lvl3pPr>
            <a:lvl4pPr marL="2133547" indent="-304792" algn="l">
              <a:buClr>
                <a:schemeClr val="tx1">
                  <a:lumMod val="75000"/>
                  <a:lumOff val="25000"/>
                </a:schemeClr>
              </a:buClr>
              <a:buSzPct val="50000"/>
              <a:buFont typeface="Arial"/>
              <a:buChar char="•"/>
              <a:defRPr sz="2133">
                <a:solidFill>
                  <a:schemeClr val="bg1"/>
                </a:solidFill>
                <a:latin typeface="Corbel"/>
                <a:cs typeface="Corbel"/>
              </a:defRPr>
            </a:lvl4pPr>
            <a:lvl5pPr marL="2743131" indent="-304792" algn="l">
              <a:buClr>
                <a:schemeClr val="tx2"/>
              </a:buClr>
              <a:buSzPct val="50000"/>
              <a:buFont typeface="Arial"/>
              <a:buChar char="•"/>
              <a:defRPr sz="2133">
                <a:solidFill>
                  <a:schemeClr val="bg1"/>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97858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6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Corbel"/>
                <a:cs typeface="Corbel"/>
              </a:defRPr>
            </a:lvl1pPr>
          </a:lstStyle>
          <a:p>
            <a:r>
              <a:rPr lang="nl-BE" dirty="0" smtClean="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Tree>
    <p:extLst>
      <p:ext uri="{BB962C8B-B14F-4D97-AF65-F5344CB8AC3E}">
        <p14:creationId xmlns:p14="http://schemas.microsoft.com/office/powerpoint/2010/main" val="3375306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TW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Corbel"/>
                <a:cs typeface="Corbel"/>
              </a:defRPr>
            </a:lvl1pPr>
          </a:lstStyle>
          <a:p>
            <a:r>
              <a:rPr lang="nl-BE" dirty="0" smtClean="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
        <p:nvSpPr>
          <p:cNvPr id="7"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Corbel"/>
                <a:ea typeface="+mj-ea"/>
                <a:cs typeface="Corbel"/>
              </a:defRPr>
            </a:lvl1pPr>
          </a:lstStyle>
          <a:p>
            <a:pPr lvl="0"/>
            <a:r>
              <a:rPr lang="en-US" smtClean="0"/>
              <a:t>Click to edit Master text styles</a:t>
            </a:r>
          </a:p>
        </p:txBody>
      </p:sp>
    </p:spTree>
    <p:extLst>
      <p:ext uri="{BB962C8B-B14F-4D97-AF65-F5344CB8AC3E}">
        <p14:creationId xmlns:p14="http://schemas.microsoft.com/office/powerpoint/2010/main" val="10897768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TW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Corbel"/>
                <a:cs typeface="Corbel"/>
              </a:defRPr>
            </a:lvl1pPr>
          </a:lstStyle>
          <a:p>
            <a:r>
              <a:rPr lang="nl-BE" dirty="0" smtClean="0"/>
              <a:t>Add a big title here</a:t>
            </a:r>
            <a:endParaRPr lang="en-US" dirty="0"/>
          </a:p>
        </p:txBody>
      </p:sp>
      <p:sp>
        <p:nvSpPr>
          <p:cNvPr id="3" name="Content Placeholder 2"/>
          <p:cNvSpPr>
            <a:spLocks noGrp="1"/>
          </p:cNvSpPr>
          <p:nvPr>
            <p:ph idx="1"/>
          </p:nvPr>
        </p:nvSpPr>
        <p:spPr>
          <a:xfrm>
            <a:off x="423335" y="1600201"/>
            <a:ext cx="5139265"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
        <p:nvSpPr>
          <p:cNvPr id="7"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Corbel"/>
                <a:ea typeface="+mj-ea"/>
                <a:cs typeface="Corbel"/>
              </a:defRPr>
            </a:lvl1pPr>
          </a:lstStyle>
          <a:p>
            <a:pPr lvl="0"/>
            <a:r>
              <a:rPr lang="en-US" smtClean="0"/>
              <a:t>Click to edit Master text styles</a:t>
            </a:r>
          </a:p>
        </p:txBody>
      </p:sp>
      <p:sp>
        <p:nvSpPr>
          <p:cNvPr id="8" name="Content Placeholder 2"/>
          <p:cNvSpPr>
            <a:spLocks noGrp="1"/>
          </p:cNvSpPr>
          <p:nvPr>
            <p:ph idx="14"/>
          </p:nvPr>
        </p:nvSpPr>
        <p:spPr>
          <a:xfrm>
            <a:off x="5628443" y="1609079"/>
            <a:ext cx="5039558"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3719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5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Corbel"/>
                <a:cs typeface="Corbel"/>
              </a:defRPr>
            </a:lvl1pPr>
          </a:lstStyle>
          <a:p>
            <a:r>
              <a:rPr lang="nl-BE" dirty="0" smtClean="0"/>
              <a:t>Add a big title here</a:t>
            </a:r>
            <a:endParaRPr lang="en-US" dirty="0"/>
          </a:p>
        </p:txBody>
      </p:sp>
      <p:sp>
        <p:nvSpPr>
          <p:cNvPr id="3" name="Content Placeholder 2"/>
          <p:cNvSpPr>
            <a:spLocks noGrp="1"/>
          </p:cNvSpPr>
          <p:nvPr>
            <p:ph idx="1"/>
          </p:nvPr>
        </p:nvSpPr>
        <p:spPr>
          <a:xfrm>
            <a:off x="423335" y="1600201"/>
            <a:ext cx="5139265"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
        <p:nvSpPr>
          <p:cNvPr id="8" name="Content Placeholder 2"/>
          <p:cNvSpPr>
            <a:spLocks noGrp="1"/>
          </p:cNvSpPr>
          <p:nvPr>
            <p:ph idx="14"/>
          </p:nvPr>
        </p:nvSpPr>
        <p:spPr>
          <a:xfrm>
            <a:off x="5628443" y="1609079"/>
            <a:ext cx="5039558"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49620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5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BLUE TWO TITL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FFFFFF"/>
                </a:solidFill>
                <a:effectLst/>
                <a:latin typeface="Corbel"/>
                <a:cs typeface="Corbel"/>
              </a:defRPr>
            </a:lvl1pPr>
          </a:lstStyle>
          <a:p>
            <a:r>
              <a:rPr lang="nl-BE" dirty="0" smtClean="0"/>
              <a:t>Add a big title here</a:t>
            </a:r>
            <a:endParaRPr lang="en-US" dirty="0"/>
          </a:p>
        </p:txBody>
      </p:sp>
      <p:sp>
        <p:nvSpPr>
          <p:cNvPr id="12"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Corbel"/>
                <a:ea typeface="+mj-ea"/>
                <a:cs typeface="Corbel"/>
              </a:defRPr>
            </a:lvl1pPr>
          </a:lstStyle>
          <a:p>
            <a:pPr lvl="0"/>
            <a:r>
              <a:rPr lang="en-US" smtClean="0"/>
              <a:t>Click to edit Master text styles</a:t>
            </a:r>
          </a:p>
        </p:txBody>
      </p:sp>
      <p:sp>
        <p:nvSpPr>
          <p:cNvPr id="14"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8" name="Content Placeholder 2"/>
          <p:cNvSpPr>
            <a:spLocks noGrp="1"/>
          </p:cNvSpPr>
          <p:nvPr>
            <p:ph idx="1"/>
          </p:nvPr>
        </p:nvSpPr>
        <p:spPr>
          <a:xfrm>
            <a:off x="423334" y="1600201"/>
            <a:ext cx="10264985" cy="4525963"/>
          </a:xfrm>
        </p:spPr>
        <p:txBody>
          <a:bodyPr>
            <a:normAutofit/>
          </a:bodyPr>
          <a:lstStyle>
            <a:lvl1pPr marL="457189" indent="-457189" algn="l">
              <a:buClr>
                <a:schemeClr val="tx1"/>
              </a:buClr>
              <a:buSzPct val="50000"/>
              <a:buFont typeface="Lucida Grande"/>
              <a:buChar char="➔"/>
              <a:defRPr sz="3200">
                <a:solidFill>
                  <a:schemeClr val="bg1"/>
                </a:solidFill>
                <a:latin typeface="Corbel"/>
                <a:cs typeface="Corbel"/>
              </a:defRPr>
            </a:lvl1pPr>
            <a:lvl2pPr marL="990575" indent="-380990" algn="l">
              <a:buClr>
                <a:schemeClr val="bg1"/>
              </a:buClr>
              <a:buSzPct val="50000"/>
              <a:buFont typeface="Lucida Grande"/>
              <a:buChar char="➔"/>
              <a:defRPr sz="2667">
                <a:solidFill>
                  <a:schemeClr val="bg1"/>
                </a:solidFill>
                <a:latin typeface="Corbel"/>
                <a:cs typeface="Corbel"/>
              </a:defRPr>
            </a:lvl2pPr>
            <a:lvl3pPr marL="1523962" indent="-304792" algn="l">
              <a:buClr>
                <a:schemeClr val="tx1"/>
              </a:buClr>
              <a:buSzPct val="50000"/>
              <a:buFont typeface="Arial"/>
              <a:buChar char="•"/>
              <a:defRPr sz="2400">
                <a:solidFill>
                  <a:schemeClr val="bg1"/>
                </a:solidFill>
                <a:latin typeface="Corbel"/>
                <a:cs typeface="Corbel"/>
              </a:defRPr>
            </a:lvl3pPr>
            <a:lvl4pPr marL="2133547" indent="-304792" algn="l">
              <a:buClr>
                <a:schemeClr val="bg1"/>
              </a:buClr>
              <a:buSzPct val="50000"/>
              <a:buFont typeface="Arial"/>
              <a:buChar char="•"/>
              <a:defRPr sz="2133">
                <a:solidFill>
                  <a:schemeClr val="bg1"/>
                </a:solidFill>
                <a:latin typeface="Corbel"/>
                <a:cs typeface="Corbel"/>
              </a:defRPr>
            </a:lvl4pPr>
            <a:lvl5pPr marL="2743131" indent="-304792" algn="l">
              <a:buClr>
                <a:schemeClr val="tx1"/>
              </a:buClr>
              <a:buSzPct val="50000"/>
              <a:buFont typeface="Arial"/>
              <a:buChar char="•"/>
              <a:defRPr sz="2133">
                <a:solidFill>
                  <a:schemeClr val="bg1"/>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34090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WO TITLES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5" y="274640"/>
            <a:ext cx="10244666" cy="614361"/>
          </a:xfrm>
        </p:spPr>
        <p:txBody>
          <a:bodyPr>
            <a:noAutofit/>
          </a:bodyPr>
          <a:lstStyle>
            <a:lvl1pPr algn="l">
              <a:defRPr sz="4800" b="1" cap="none">
                <a:solidFill>
                  <a:schemeClr val="bg1"/>
                </a:solidFill>
                <a:effectLst/>
                <a:latin typeface="Corbel"/>
                <a:cs typeface="Corbel"/>
              </a:defRPr>
            </a:lvl1pPr>
          </a:lstStyle>
          <a:p>
            <a:r>
              <a:rPr lang="nl-BE" dirty="0" smtClean="0"/>
              <a:t>Add a big title here</a:t>
            </a:r>
            <a:endParaRPr lang="en-US" dirty="0"/>
          </a:p>
        </p:txBody>
      </p:sp>
      <p:sp>
        <p:nvSpPr>
          <p:cNvPr id="9"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Corbel"/>
                <a:ea typeface="+mj-ea"/>
                <a:cs typeface="Corbel"/>
              </a:defRPr>
            </a:lvl1pPr>
          </a:lstStyle>
          <a:p>
            <a:pPr lvl="0"/>
            <a:r>
              <a:rPr lang="en-US" smtClean="0"/>
              <a:t>Click to edit Master text styles</a:t>
            </a:r>
          </a:p>
        </p:txBody>
      </p:sp>
      <p:sp>
        <p:nvSpPr>
          <p:cNvPr id="11"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pic>
        <p:nvPicPr>
          <p:cNvPr id="15" name="Picture 14" descr="FOOTER_WHITE_BLUE_Codit_Black-Cyaan.png"/>
          <p:cNvPicPr>
            <a:picLocks noChangeAspect="1"/>
          </p:cNvPicPr>
          <p:nvPr userDrawn="1"/>
        </p:nvPicPr>
        <p:blipFill>
          <a:blip r:embed="rId2"/>
          <a:srcRect l="11290" t="19620" r="9355" b="19620"/>
          <a:stretch>
            <a:fillRect/>
          </a:stretch>
        </p:blipFill>
        <p:spPr>
          <a:xfrm>
            <a:off x="404280" y="6365075"/>
            <a:ext cx="764120" cy="298192"/>
          </a:xfrm>
          <a:prstGeom prst="rect">
            <a:avLst/>
          </a:prstGeom>
        </p:spPr>
      </p:pic>
      <p:sp>
        <p:nvSpPr>
          <p:cNvPr id="7"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chemeClr val="bg1"/>
                </a:solidFill>
                <a:latin typeface="Corbel"/>
                <a:cs typeface="Corbel"/>
              </a:defRPr>
            </a:lvl1pPr>
            <a:lvl2pPr marL="990575" indent="-380990" algn="l">
              <a:buClr>
                <a:schemeClr val="bg1"/>
              </a:buClr>
              <a:buSzPct val="50000"/>
              <a:buFont typeface="Lucida Grande"/>
              <a:buChar char="➔"/>
              <a:defRPr sz="2667">
                <a:solidFill>
                  <a:schemeClr val="bg1"/>
                </a:solidFill>
                <a:latin typeface="Corbel"/>
                <a:cs typeface="Corbel"/>
              </a:defRPr>
            </a:lvl2pPr>
            <a:lvl3pPr marL="1523962" indent="-304792" algn="l">
              <a:buClr>
                <a:schemeClr val="tx2"/>
              </a:buClr>
              <a:buSzPct val="50000"/>
              <a:buFont typeface="Arial"/>
              <a:buChar char="•"/>
              <a:defRPr sz="2400">
                <a:solidFill>
                  <a:schemeClr val="bg1"/>
                </a:solidFill>
                <a:latin typeface="Corbel"/>
                <a:cs typeface="Corbel"/>
              </a:defRPr>
            </a:lvl3pPr>
            <a:lvl4pPr marL="2133547" indent="-304792" algn="l">
              <a:buClr>
                <a:schemeClr val="bg1"/>
              </a:buClr>
              <a:buSzPct val="50000"/>
              <a:buFont typeface="Arial"/>
              <a:buChar char="•"/>
              <a:defRPr sz="2133">
                <a:solidFill>
                  <a:schemeClr val="bg1"/>
                </a:solidFill>
                <a:latin typeface="Corbel"/>
                <a:cs typeface="Corbel"/>
              </a:defRPr>
            </a:lvl4pPr>
            <a:lvl5pPr marL="2743131" indent="-304792" algn="l">
              <a:buClr>
                <a:schemeClr val="tx2"/>
              </a:buClr>
              <a:buSzPct val="50000"/>
              <a:buFont typeface="Arial"/>
              <a:buChar char="•"/>
              <a:defRPr sz="2133">
                <a:solidFill>
                  <a:schemeClr val="bg1"/>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05512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73E30-8D43-43BA-9C8B-0C6B0D93C555}" type="slidenum">
              <a:rPr lang="en-IN" smtClean="0"/>
              <a:t>‹#›</a:t>
            </a:fld>
            <a:endParaRPr lang="en-IN" dirty="0"/>
          </a:p>
        </p:txBody>
      </p:sp>
      <p:grpSp>
        <p:nvGrpSpPr>
          <p:cNvPr id="6" name="Group 5"/>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4" name="TextBox 3"/>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5" name="Group 4"/>
            <p:cNvGrpSpPr/>
            <p:nvPr userDrawn="1"/>
          </p:nvGrpSpPr>
          <p:grpSpPr bwMode="grayWhite">
            <a:xfrm>
              <a:off x="-498757" y="285495"/>
              <a:ext cx="2605853" cy="268906"/>
              <a:chOff x="4210714" y="2528426"/>
              <a:chExt cx="3686450" cy="569860"/>
            </a:xfrm>
          </p:grpSpPr>
          <p:sp>
            <p:nvSpPr>
              <p:cNvPr id="9" name="Rectangle 8"/>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0"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2" name="TextBox 11"/>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
        <p:nvSpPr>
          <p:cNvPr id="13" name="Title 12"/>
          <p:cNvSpPr>
            <a:spLocks noGrp="1"/>
          </p:cNvSpPr>
          <p:nvPr>
            <p:ph type="title"/>
          </p:nvPr>
        </p:nvSpPr>
        <p:spPr/>
        <p:txBody>
          <a:bodyPr/>
          <a:lstStyle/>
          <a:p>
            <a:r>
              <a:rPr lang="en-US" dirty="0" smtClean="0"/>
              <a:t>Click to edit Master title style</a:t>
            </a:r>
            <a:endParaRPr lang="en-IN" dirty="0"/>
          </a:p>
        </p:txBody>
      </p:sp>
    </p:spTree>
    <p:extLst>
      <p:ext uri="{BB962C8B-B14F-4D97-AF65-F5344CB8AC3E}">
        <p14:creationId xmlns:p14="http://schemas.microsoft.com/office/powerpoint/2010/main" val="165735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OVERVIEW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5" y="274640"/>
            <a:ext cx="5338274" cy="614361"/>
          </a:xfrm>
        </p:spPr>
        <p:txBody>
          <a:bodyPr>
            <a:noAutofit/>
          </a:bodyPr>
          <a:lstStyle>
            <a:lvl1pPr algn="l">
              <a:defRPr sz="4800" b="1" cap="none">
                <a:solidFill>
                  <a:schemeClr val="bg1"/>
                </a:solidFill>
                <a:effectLst/>
                <a:latin typeface="Corbel"/>
                <a:cs typeface="Corbel"/>
              </a:defRPr>
            </a:lvl1pPr>
          </a:lstStyle>
          <a:p>
            <a:r>
              <a:rPr lang="nl-BE" dirty="0" smtClean="0"/>
              <a:t>Add a big title here</a:t>
            </a:r>
            <a:endParaRPr lang="en-US" dirty="0"/>
          </a:p>
        </p:txBody>
      </p:sp>
      <p:sp>
        <p:nvSpPr>
          <p:cNvPr id="9" name="Text Placeholder 13"/>
          <p:cNvSpPr>
            <a:spLocks noGrp="1"/>
          </p:cNvSpPr>
          <p:nvPr>
            <p:ph type="body" sz="quarter" idx="13"/>
          </p:nvPr>
        </p:nvSpPr>
        <p:spPr>
          <a:xfrm>
            <a:off x="5761609" y="463962"/>
            <a:ext cx="4906890" cy="433917"/>
          </a:xfrm>
        </p:spPr>
        <p:txBody>
          <a:bodyPr anchor="ctr">
            <a:noAutofit/>
          </a:bodyPr>
          <a:lstStyle>
            <a:lvl1pPr algn="r" defTabSz="609585" rtl="0" eaLnBrk="1" latinLnBrk="0" hangingPunct="1">
              <a:spcBef>
                <a:spcPct val="0"/>
              </a:spcBef>
              <a:buNone/>
              <a:defRPr lang="nl-BE" sz="4000" kern="1200" cap="none" dirty="0" smtClean="0">
                <a:solidFill>
                  <a:schemeClr val="bg1"/>
                </a:solidFill>
                <a:effectLst/>
                <a:latin typeface="Corbel"/>
                <a:ea typeface="+mj-ea"/>
                <a:cs typeface="Corbel"/>
              </a:defRPr>
            </a:lvl1pPr>
          </a:lstStyle>
          <a:p>
            <a:pPr lvl="0"/>
            <a:r>
              <a:rPr lang="en-US" smtClean="0"/>
              <a:t>Click to edit Master text styles</a:t>
            </a:r>
          </a:p>
        </p:txBody>
      </p:sp>
      <p:sp>
        <p:nvSpPr>
          <p:cNvPr id="11"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pic>
        <p:nvPicPr>
          <p:cNvPr id="15" name="Picture 14" descr="FOOTER_WHITE_BLUE_Codit_Black-Cyaan.png"/>
          <p:cNvPicPr>
            <a:picLocks noChangeAspect="1"/>
          </p:cNvPicPr>
          <p:nvPr userDrawn="1"/>
        </p:nvPicPr>
        <p:blipFill>
          <a:blip r:embed="rId2"/>
          <a:srcRect l="11290" t="19620" r="9355" b="19620"/>
          <a:stretch>
            <a:fillRect/>
          </a:stretch>
        </p:blipFill>
        <p:spPr>
          <a:xfrm>
            <a:off x="404280" y="6365075"/>
            <a:ext cx="764120" cy="298192"/>
          </a:xfrm>
          <a:prstGeom prst="rect">
            <a:avLst/>
          </a:prstGeom>
        </p:spPr>
      </p:pic>
      <p:sp>
        <p:nvSpPr>
          <p:cNvPr id="7" name="Content Placeholder 2"/>
          <p:cNvSpPr>
            <a:spLocks noGrp="1"/>
          </p:cNvSpPr>
          <p:nvPr>
            <p:ph idx="1"/>
          </p:nvPr>
        </p:nvSpPr>
        <p:spPr>
          <a:xfrm>
            <a:off x="1534530" y="3986074"/>
            <a:ext cx="9133969" cy="2140090"/>
          </a:xfrm>
        </p:spPr>
        <p:txBody>
          <a:bodyPr>
            <a:normAutofit/>
          </a:bodyPr>
          <a:lstStyle>
            <a:lvl1pPr marL="0" indent="0" algn="l">
              <a:buClr>
                <a:schemeClr val="tx2"/>
              </a:buClr>
              <a:buSzPct val="50000"/>
              <a:buFont typeface="Lucida Grande"/>
              <a:buNone/>
              <a:defRPr sz="1800">
                <a:solidFill>
                  <a:schemeClr val="bg1"/>
                </a:solidFill>
                <a:latin typeface="Corbel"/>
                <a:cs typeface="Corbel"/>
              </a:defRPr>
            </a:lvl1pPr>
            <a:lvl2pPr marL="609585" indent="0" algn="l">
              <a:buClr>
                <a:schemeClr val="bg1"/>
              </a:buClr>
              <a:buSzPct val="50000"/>
              <a:buFont typeface="Lucida Grande"/>
              <a:buNone/>
              <a:defRPr sz="1800">
                <a:solidFill>
                  <a:schemeClr val="bg1"/>
                </a:solidFill>
                <a:latin typeface="Corbel"/>
                <a:cs typeface="Corbel"/>
              </a:defRPr>
            </a:lvl2pPr>
            <a:lvl3pPr marL="1219170" indent="0" algn="l">
              <a:buClr>
                <a:schemeClr val="tx2"/>
              </a:buClr>
              <a:buSzPct val="50000"/>
              <a:buFont typeface="Arial"/>
              <a:buNone/>
              <a:defRPr sz="1800">
                <a:solidFill>
                  <a:schemeClr val="bg1"/>
                </a:solidFill>
                <a:latin typeface="Corbel"/>
                <a:cs typeface="Corbel"/>
              </a:defRPr>
            </a:lvl3pPr>
            <a:lvl4pPr marL="1828755" indent="0" algn="l">
              <a:buClr>
                <a:schemeClr val="bg1"/>
              </a:buClr>
              <a:buSzPct val="50000"/>
              <a:buFont typeface="Arial"/>
              <a:buNone/>
              <a:defRPr sz="1800">
                <a:solidFill>
                  <a:schemeClr val="bg1"/>
                </a:solidFill>
                <a:latin typeface="Corbel"/>
                <a:cs typeface="Corbel"/>
              </a:defRPr>
            </a:lvl4pPr>
            <a:lvl5pPr marL="2438339" indent="0" algn="l">
              <a:buClr>
                <a:schemeClr val="tx2"/>
              </a:buClr>
              <a:buSzPct val="50000"/>
              <a:buFont typeface="Arial"/>
              <a:buNone/>
              <a:defRPr sz="1800">
                <a:solidFill>
                  <a:schemeClr val="bg1"/>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8" name="Group 16"/>
          <p:cNvGrpSpPr/>
          <p:nvPr userDrawn="1"/>
        </p:nvGrpSpPr>
        <p:grpSpPr>
          <a:xfrm>
            <a:off x="1534530" y="1477490"/>
            <a:ext cx="9122941" cy="2159787"/>
            <a:chOff x="1252679" y="1434290"/>
            <a:chExt cx="9122941" cy="2159787"/>
          </a:xfrm>
        </p:grpSpPr>
        <p:sp>
          <p:nvSpPr>
            <p:cNvPr id="10" name="Rectangle 11"/>
            <p:cNvSpPr/>
            <p:nvPr/>
          </p:nvSpPr>
          <p:spPr>
            <a:xfrm>
              <a:off x="1252679"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2" name="Rectangle 69"/>
            <p:cNvSpPr/>
            <p:nvPr/>
          </p:nvSpPr>
          <p:spPr>
            <a:xfrm>
              <a:off x="3576610"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3" name="Rectangle 70"/>
            <p:cNvSpPr/>
            <p:nvPr/>
          </p:nvSpPr>
          <p:spPr>
            <a:xfrm>
              <a:off x="5900541"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4" name="Rectangle 71"/>
            <p:cNvSpPr/>
            <p:nvPr/>
          </p:nvSpPr>
          <p:spPr>
            <a:xfrm>
              <a:off x="8215833"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ahoma"/>
                <a:ea typeface="+mn-ea"/>
                <a:cs typeface="Tahoma"/>
              </a:endParaRPr>
            </a:p>
          </p:txBody>
        </p:sp>
      </p:grpSp>
    </p:spTree>
    <p:extLst>
      <p:ext uri="{BB962C8B-B14F-4D97-AF65-F5344CB8AC3E}">
        <p14:creationId xmlns:p14="http://schemas.microsoft.com/office/powerpoint/2010/main" val="25881303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WITH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1345333" cy="614361"/>
          </a:xfrm>
        </p:spPr>
        <p:txBody>
          <a:bodyPr>
            <a:noAutofit/>
          </a:bodyPr>
          <a:lstStyle>
            <a:lvl1pPr algn="l">
              <a:defRPr sz="4800" b="1" cap="none">
                <a:solidFill>
                  <a:srgbClr val="FFFFFF"/>
                </a:solidFill>
                <a:effectLst/>
                <a:latin typeface="Corbel"/>
                <a:cs typeface="Corbel"/>
              </a:defRPr>
            </a:lvl1pPr>
          </a:lstStyle>
          <a:p>
            <a:r>
              <a:rPr lang="nl-BE" dirty="0" smtClean="0"/>
              <a:t>Add a big title here</a:t>
            </a:r>
            <a:endParaRPr lang="en-US" dirty="0"/>
          </a:p>
        </p:txBody>
      </p:sp>
      <p:sp>
        <p:nvSpPr>
          <p:cNvPr id="12"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sp>
        <p:nvSpPr>
          <p:cNvPr id="10" name="Picture Placeholder 13"/>
          <p:cNvSpPr>
            <a:spLocks noGrp="1"/>
          </p:cNvSpPr>
          <p:nvPr>
            <p:ph type="pic" sz="quarter" idx="13"/>
          </p:nvPr>
        </p:nvSpPr>
        <p:spPr>
          <a:xfrm>
            <a:off x="7518400" y="1600201"/>
            <a:ext cx="4267200" cy="4525433"/>
          </a:xfrm>
        </p:spPr>
        <p:txBody>
          <a:bodyPr/>
          <a:lstStyle>
            <a:lvl1pPr>
              <a:defRPr>
                <a:solidFill>
                  <a:schemeClr val="bg1"/>
                </a:solidFill>
                <a:latin typeface="Corbel"/>
                <a:cs typeface="Corbel"/>
              </a:defRPr>
            </a:lvl1pPr>
          </a:lstStyle>
          <a:p>
            <a:r>
              <a:rPr lang="en-US" smtClean="0"/>
              <a:t>Click icon to add picture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15" name="Text Placeholder 13"/>
          <p:cNvSpPr>
            <a:spLocks noGrp="1"/>
          </p:cNvSpPr>
          <p:nvPr>
            <p:ph type="body" sz="quarter" idx="14"/>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Corbel"/>
                <a:ea typeface="+mj-ea"/>
                <a:cs typeface="Corbel"/>
              </a:defRPr>
            </a:lvl1pPr>
          </a:lstStyle>
          <a:p>
            <a:pPr lvl="0"/>
            <a:r>
              <a:rPr lang="en-US" smtClean="0"/>
              <a:t>Click to edit Master text styles</a:t>
            </a:r>
          </a:p>
        </p:txBody>
      </p:sp>
      <p:sp>
        <p:nvSpPr>
          <p:cNvPr id="8" name="Content Placeholder 2"/>
          <p:cNvSpPr>
            <a:spLocks noGrp="1"/>
          </p:cNvSpPr>
          <p:nvPr>
            <p:ph idx="1"/>
          </p:nvPr>
        </p:nvSpPr>
        <p:spPr>
          <a:xfrm>
            <a:off x="423335" y="1600201"/>
            <a:ext cx="6617546" cy="4525963"/>
          </a:xfrm>
        </p:spPr>
        <p:txBody>
          <a:bodyPr>
            <a:normAutofit/>
          </a:bodyPr>
          <a:lstStyle>
            <a:lvl1pPr marL="457189" indent="-457189" algn="l">
              <a:buClr>
                <a:schemeClr val="tx1"/>
              </a:buClr>
              <a:buSzPct val="50000"/>
              <a:buFont typeface="Lucida Grande"/>
              <a:buChar char="➔"/>
              <a:defRPr sz="3200">
                <a:solidFill>
                  <a:schemeClr val="bg1"/>
                </a:solidFill>
                <a:latin typeface="Corbel"/>
                <a:cs typeface="Corbel"/>
              </a:defRPr>
            </a:lvl1pPr>
            <a:lvl2pPr marL="990575" indent="-380990" algn="l">
              <a:buClr>
                <a:schemeClr val="bg1"/>
              </a:buClr>
              <a:buSzPct val="50000"/>
              <a:buFont typeface="Lucida Grande"/>
              <a:buChar char="➔"/>
              <a:defRPr sz="2667">
                <a:solidFill>
                  <a:schemeClr val="bg1"/>
                </a:solidFill>
                <a:latin typeface="Corbel"/>
                <a:cs typeface="Corbel"/>
              </a:defRPr>
            </a:lvl2pPr>
            <a:lvl3pPr marL="1523962" indent="-304792" algn="l">
              <a:buClr>
                <a:schemeClr val="tx1"/>
              </a:buClr>
              <a:buSzPct val="50000"/>
              <a:buFont typeface="Arial"/>
              <a:buChar char="•"/>
              <a:defRPr sz="2400">
                <a:solidFill>
                  <a:schemeClr val="bg1"/>
                </a:solidFill>
                <a:latin typeface="Corbel"/>
                <a:cs typeface="Corbel"/>
              </a:defRPr>
            </a:lvl3pPr>
            <a:lvl4pPr marL="2133547" indent="-304792" algn="l">
              <a:buClr>
                <a:schemeClr val="bg1"/>
              </a:buClr>
              <a:buSzPct val="50000"/>
              <a:buFont typeface="Arial"/>
              <a:buChar char="•"/>
              <a:defRPr sz="2133">
                <a:solidFill>
                  <a:schemeClr val="bg1"/>
                </a:solidFill>
                <a:latin typeface="Corbel"/>
                <a:cs typeface="Corbel"/>
              </a:defRPr>
            </a:lvl4pPr>
            <a:lvl5pPr marL="2743131" indent="-304792" algn="l">
              <a:buClr>
                <a:schemeClr val="tx1"/>
              </a:buClr>
              <a:buSzPct val="50000"/>
              <a:buFont typeface="Arial"/>
              <a:buChar char="•"/>
              <a:defRPr sz="2133">
                <a:solidFill>
                  <a:schemeClr val="bg1"/>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56698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C WITH LOGO">
    <p:spTree>
      <p:nvGrpSpPr>
        <p:cNvPr id="1" name=""/>
        <p:cNvGrpSpPr/>
        <p:nvPr/>
      </p:nvGrpSpPr>
      <p:grpSpPr>
        <a:xfrm>
          <a:off x="0" y="0"/>
          <a:ext cx="0" cy="0"/>
          <a:chOff x="0" y="0"/>
          <a:chExt cx="0" cy="0"/>
        </a:xfrm>
      </p:grpSpPr>
      <p:pic>
        <p:nvPicPr>
          <p:cNvPr id="6" name="Picture 5"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Tree>
    <p:extLst>
      <p:ext uri="{BB962C8B-B14F-4D97-AF65-F5344CB8AC3E}">
        <p14:creationId xmlns:p14="http://schemas.microsoft.com/office/powerpoint/2010/main" val="388343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ICTURE ALTERNATIV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5490106"/>
            <a:ext cx="10380632" cy="614361"/>
          </a:xfrm>
        </p:spPr>
        <p:txBody>
          <a:bodyPr>
            <a:noAutofit/>
          </a:bodyPr>
          <a:lstStyle>
            <a:lvl1pPr algn="l">
              <a:defRPr sz="5333" cap="none" baseline="0">
                <a:solidFill>
                  <a:schemeClr val="tx1"/>
                </a:solidFill>
              </a:defRPr>
            </a:lvl1pPr>
          </a:lstStyle>
          <a:p>
            <a:r>
              <a:rPr lang="nl-BE" dirty="0" smtClean="0"/>
              <a:t>Type your chapter title here</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529" t="32085" r="476"/>
          <a:stretch/>
        </p:blipFill>
        <p:spPr>
          <a:xfrm>
            <a:off x="-1" y="0"/>
            <a:ext cx="12192221" cy="5317724"/>
          </a:xfrm>
          <a:prstGeom prst="rect">
            <a:avLst/>
          </a:prstGeom>
        </p:spPr>
      </p:pic>
      <p:sp>
        <p:nvSpPr>
          <p:cNvPr id="11" name="Rectangle 10"/>
          <p:cNvSpPr/>
          <p:nvPr userDrawn="1"/>
        </p:nvSpPr>
        <p:spPr>
          <a:xfrm>
            <a:off x="1210733" y="6393683"/>
            <a:ext cx="10574867" cy="255919"/>
          </a:xfrm>
          <a:prstGeom prst="rect">
            <a:avLst/>
          </a:prstGeom>
          <a:solidFill>
            <a:srgbClr val="07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12" name="Footer Placeholder 4"/>
          <p:cNvSpPr>
            <a:spLocks noGrp="1"/>
          </p:cNvSpPr>
          <p:nvPr>
            <p:ph type="ftr" sz="quarter" idx="11"/>
          </p:nvPr>
        </p:nvSpPr>
        <p:spPr>
          <a:xfrm>
            <a:off x="1210735" y="6393683"/>
            <a:ext cx="9457765" cy="244629"/>
          </a:xfrm>
        </p:spPr>
        <p:txBody>
          <a:bodyPr/>
          <a:lstStyle>
            <a:lvl1pPr algn="l">
              <a:defRPr sz="1400" cap="none">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a:ea typeface="+mn-ea"/>
              <a:cs typeface="+mn-cs"/>
            </a:endParaRPr>
          </a:p>
        </p:txBody>
      </p:sp>
      <p:sp>
        <p:nvSpPr>
          <p:cNvPr id="13"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4" name="Picture 13" descr="Codit_Black-Cyaa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Tree>
    <p:extLst>
      <p:ext uri="{BB962C8B-B14F-4D97-AF65-F5344CB8AC3E}">
        <p14:creationId xmlns:p14="http://schemas.microsoft.com/office/powerpoint/2010/main" val="23193946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PTER PICTURE ALTERNATIV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5490106"/>
            <a:ext cx="11472333" cy="614361"/>
          </a:xfrm>
        </p:spPr>
        <p:txBody>
          <a:bodyPr>
            <a:noAutofit/>
          </a:bodyPr>
          <a:lstStyle>
            <a:lvl1pPr algn="l">
              <a:defRPr sz="5333" cap="none" baseline="0">
                <a:solidFill>
                  <a:schemeClr val="tx1"/>
                </a:solidFill>
              </a:defRPr>
            </a:lvl1pPr>
          </a:lstStyle>
          <a:p>
            <a:r>
              <a:rPr lang="nl-BE" dirty="0" smtClean="0"/>
              <a:t>Type your chapter title here</a:t>
            </a:r>
            <a:endParaRPr lang="en-US" dirty="0"/>
          </a:p>
        </p:txBody>
      </p:sp>
      <p:sp>
        <p:nvSpPr>
          <p:cNvPr id="11" name="Rectangle 10"/>
          <p:cNvSpPr/>
          <p:nvPr userDrawn="1"/>
        </p:nvSpPr>
        <p:spPr>
          <a:xfrm>
            <a:off x="1210733" y="6393683"/>
            <a:ext cx="10574867" cy="255919"/>
          </a:xfrm>
          <a:prstGeom prst="rect">
            <a:avLst/>
          </a:prstGeom>
          <a:solidFill>
            <a:srgbClr val="07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13"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0092D3"/>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92D3"/>
              </a:solidFill>
              <a:effectLst/>
              <a:uLnTx/>
              <a:uFillTx/>
              <a:latin typeface="Corbel"/>
              <a:ea typeface="+mn-ea"/>
              <a:cs typeface="+mn-cs"/>
            </a:endParaRPr>
          </a:p>
        </p:txBody>
      </p:sp>
      <p:pic>
        <p:nvPicPr>
          <p:cNvPr id="14" name="Picture 13"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pic>
        <p:nvPicPr>
          <p:cNvPr id="9" name="Picture 8" descr="0044834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 y="0"/>
            <a:ext cx="12192001" cy="5359400"/>
          </a:xfrm>
          <a:prstGeom prst="rect">
            <a:avLst/>
          </a:prstGeom>
        </p:spPr>
      </p:pic>
      <p:sp>
        <p:nvSpPr>
          <p:cNvPr id="3" name="Footer Placeholder 2"/>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B2C27">
                  <a:tint val="75000"/>
                </a:srgbClr>
              </a:solidFill>
              <a:effectLst/>
              <a:uLnTx/>
              <a:uFillTx/>
              <a:latin typeface="Corbel"/>
              <a:ea typeface="+mn-ea"/>
              <a:cs typeface="+mn-cs"/>
            </a:endParaRPr>
          </a:p>
        </p:txBody>
      </p:sp>
    </p:spTree>
    <p:extLst>
      <p:ext uri="{BB962C8B-B14F-4D97-AF65-F5344CB8AC3E}">
        <p14:creationId xmlns:p14="http://schemas.microsoft.com/office/powerpoint/2010/main" val="37000956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PICTURE ALTERNATIVE 3">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1210733" y="6393683"/>
            <a:ext cx="10574867" cy="255919"/>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pic>
        <p:nvPicPr>
          <p:cNvPr id="9" name="Picture 8" descr="iStock_000009240078Medium.jpg"/>
          <p:cNvPicPr>
            <a:picLocks noChangeAspect="1"/>
          </p:cNvPicPr>
          <p:nvPr userDrawn="1"/>
        </p:nvPicPr>
        <p:blipFill>
          <a:blip r:embed="rId2" cstate="screen">
            <a:grayscl/>
            <a:extLst>
              <a:ext uri="{28A0092B-C50C-407E-A947-70E740481C1C}">
                <a14:useLocalDpi xmlns:a14="http://schemas.microsoft.com/office/drawing/2010/main"/>
              </a:ext>
            </a:extLst>
          </a:blip>
          <a:srcRect/>
          <a:stretch>
            <a:fillRect/>
          </a:stretch>
        </p:blipFill>
        <p:spPr>
          <a:xfrm>
            <a:off x="7112000" y="0"/>
            <a:ext cx="5080000" cy="6858000"/>
          </a:xfrm>
          <a:prstGeom prst="rect">
            <a:avLst/>
          </a:prstGeom>
        </p:spPr>
      </p:pic>
      <p:sp>
        <p:nvSpPr>
          <p:cNvPr id="10" name="Title 1"/>
          <p:cNvSpPr>
            <a:spLocks noGrp="1"/>
          </p:cNvSpPr>
          <p:nvPr>
            <p:ph type="title" hasCustomPrompt="1"/>
          </p:nvPr>
        </p:nvSpPr>
        <p:spPr>
          <a:xfrm>
            <a:off x="423333" y="2814640"/>
            <a:ext cx="6688667" cy="614361"/>
          </a:xfrm>
        </p:spPr>
        <p:txBody>
          <a:bodyPr>
            <a:noAutofit/>
          </a:bodyPr>
          <a:lstStyle>
            <a:lvl1pPr algn="l">
              <a:defRPr sz="4267">
                <a:solidFill>
                  <a:schemeClr val="bg1"/>
                </a:solidFill>
                <a:effectLst>
                  <a:outerShdw blurRad="38100" dist="38100" dir="2700000" algn="tl">
                    <a:srgbClr val="000000">
                      <a:alpha val="43137"/>
                    </a:srgbClr>
                  </a:outerShdw>
                </a:effectLst>
              </a:defRPr>
            </a:lvl1pPr>
          </a:lstStyle>
          <a:p>
            <a:r>
              <a:rPr lang="nl-BE" dirty="0" smtClean="0"/>
              <a:t>Add a chapter title here</a:t>
            </a:r>
            <a:endParaRPr lang="en-US" dirty="0"/>
          </a:p>
        </p:txBody>
      </p:sp>
      <p:sp>
        <p:nvSpPr>
          <p:cNvPr id="11" name="Text Placeholder 11"/>
          <p:cNvSpPr>
            <a:spLocks noGrp="1"/>
          </p:cNvSpPr>
          <p:nvPr>
            <p:ph type="body" sz="quarter" idx="13" hasCustomPrompt="1"/>
          </p:nvPr>
        </p:nvSpPr>
        <p:spPr>
          <a:xfrm>
            <a:off x="423333" y="3429000"/>
            <a:ext cx="6688667" cy="508000"/>
          </a:xfrm>
        </p:spPr>
        <p:txBody>
          <a:bodyPr anchor="t" anchorCtr="0">
            <a:noAutofit/>
          </a:bodyPr>
          <a:lstStyle>
            <a:lvl1pPr>
              <a:buNone/>
              <a:defRPr sz="2667">
                <a:solidFill>
                  <a:srgbClr val="FFFFFF"/>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nl-BE" dirty="0" smtClean="0"/>
              <a:t>Add a chapter subtitle here</a:t>
            </a:r>
            <a:endParaRPr lang="en-US" dirty="0"/>
          </a:p>
        </p:txBody>
      </p:sp>
      <p:sp>
        <p:nvSpPr>
          <p:cNvPr id="13" name="Footer Placeholder 4"/>
          <p:cNvSpPr>
            <a:spLocks noGrp="1"/>
          </p:cNvSpPr>
          <p:nvPr>
            <p:ph type="ftr" sz="quarter" idx="11"/>
          </p:nvPr>
        </p:nvSpPr>
        <p:spPr>
          <a:xfrm>
            <a:off x="1210735" y="6393683"/>
            <a:ext cx="9457765" cy="244629"/>
          </a:xfrm>
        </p:spPr>
        <p:txBody>
          <a:bodyPr/>
          <a:lstStyle>
            <a:lvl1pPr algn="l">
              <a:defRPr sz="1400" cap="none">
                <a:solidFill>
                  <a:schemeClr val="bg1"/>
                </a:solidFill>
                <a:effectLst>
                  <a:outerShdw blurRad="38100" dist="38100" dir="2700000" algn="tl">
                    <a:srgbClr val="000000">
                      <a:alpha val="43137"/>
                    </a:srgbClr>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a:ea typeface="+mn-ea"/>
              <a:cs typeface="+mn-cs"/>
            </a:endParaRPr>
          </a:p>
        </p:txBody>
      </p:sp>
      <p:sp>
        <p:nvSpPr>
          <p:cNvPr id="16"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pic>
        <p:nvPicPr>
          <p:cNvPr id="14" name="Picture 13" descr="FOOTER_WHITE_BLUE_Codit_Black-Cyaan.png"/>
          <p:cNvPicPr>
            <a:picLocks noChangeAspect="1"/>
          </p:cNvPicPr>
          <p:nvPr userDrawn="1"/>
        </p:nvPicPr>
        <p:blipFill>
          <a:blip r:embed="rId3"/>
          <a:srcRect l="11290" t="19620" r="9355" b="19620"/>
          <a:stretch>
            <a:fillRect/>
          </a:stretch>
        </p:blipFill>
        <p:spPr>
          <a:xfrm>
            <a:off x="404280" y="6365075"/>
            <a:ext cx="764120" cy="298192"/>
          </a:xfrm>
          <a:prstGeom prst="rect">
            <a:avLst/>
          </a:prstGeom>
        </p:spPr>
      </p:pic>
    </p:spTree>
    <p:extLst>
      <p:ext uri="{BB962C8B-B14F-4D97-AF65-F5344CB8AC3E}">
        <p14:creationId xmlns:p14="http://schemas.microsoft.com/office/powerpoint/2010/main" val="10430557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58pt Title/16pt Text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59792"/>
            <a:ext cx="11653522" cy="860898"/>
          </a:xfrm>
        </p:spPr>
        <p:txBody>
          <a:bodyPr lIns="146304" tIns="91440" rIns="146304" bIns="91440"/>
          <a:lstStyle>
            <a:lvl1pPr>
              <a:lnSpc>
                <a:spcPts val="6176"/>
              </a:lnSpc>
              <a:defRPr sz="5294" baseline="0">
                <a:solidFill>
                  <a:schemeClr val="bg1"/>
                </a:solidFill>
              </a:defRPr>
            </a:lvl1pPr>
          </a:lstStyle>
          <a:p>
            <a:r>
              <a:rPr lang="en-US" dirty="0" smtClean="0"/>
              <a:t>Title only</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smtClean="0">
                <a:ln>
                  <a:noFill/>
                </a:ln>
                <a:solidFill>
                  <a:srgbClr val="FFFFFF"/>
                </a:solidFill>
                <a:effectLst/>
                <a:uLnTx/>
                <a:uFillTx/>
                <a:latin typeface="Corbel"/>
                <a:ea typeface="+mn-ea"/>
                <a:cs typeface="+mn-cs"/>
              </a:rPr>
              <a:t>Microsoft Confidential</a:t>
            </a:r>
            <a:endParaRPr kumimoji="0" sz="1600" b="0" i="0" u="none" strike="noStrike" kern="1200" cap="none" spc="0" normalizeH="0" baseline="0" noProof="0">
              <a:ln>
                <a:noFill/>
              </a:ln>
              <a:solidFill>
                <a:srgbClr val="FFFFFF"/>
              </a:solidFill>
              <a:effectLst/>
              <a:uLnTx/>
              <a:uFillTx/>
              <a:latin typeface="Corbel"/>
              <a:ea typeface="+mn-ea"/>
              <a:cs typeface="+mn-cs"/>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258FFF-F925-446B-8502-81C933981705}" type="slidenum">
              <a:rPr kumimoji="0" sz="1600" b="0" i="0" u="none" strike="noStrike" kern="1200" cap="none" spc="0" normalizeH="0" baseline="0" noProof="0" smtClean="0">
                <a:ln>
                  <a:noFill/>
                </a:ln>
                <a:solidFill>
                  <a:srgbClr val="FFFFFF"/>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600" b="0" i="0" u="none" strike="noStrike" kern="1200" cap="none" spc="0" normalizeH="0" baseline="0" noProof="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7933643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_Blu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smtClean="0">
                <a:ln>
                  <a:noFill/>
                </a:ln>
                <a:solidFill>
                  <a:srgbClr val="FFFFFF"/>
                </a:solidFill>
                <a:effectLst/>
                <a:uLnTx/>
                <a:uFillTx/>
                <a:latin typeface="Corbel"/>
                <a:ea typeface="+mn-ea"/>
                <a:cs typeface="+mn-cs"/>
              </a:rPr>
              <a:t>Microsoft Confidential</a:t>
            </a:r>
            <a:endParaRPr kumimoji="0" sz="1600" b="0" i="0" u="none" strike="noStrike" kern="1200" cap="none" spc="0" normalizeH="0" baseline="0" noProof="0">
              <a:ln>
                <a:noFill/>
              </a:ln>
              <a:solidFill>
                <a:srgbClr val="FFFFFF"/>
              </a:solidFill>
              <a:effectLst/>
              <a:uLnTx/>
              <a:uFillTx/>
              <a:latin typeface="Corbel"/>
              <a:ea typeface="+mn-ea"/>
              <a:cs typeface="+mn-cs"/>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258FFF-F925-446B-8502-81C933981705}" type="slidenum">
              <a:rPr kumimoji="0" sz="1600" b="0" i="0" u="none" strike="noStrike" kern="1200" cap="none" spc="0" normalizeH="0" baseline="0" noProof="0" smtClean="0">
                <a:ln>
                  <a:noFill/>
                </a:ln>
                <a:solidFill>
                  <a:srgbClr val="FFFFFF"/>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600" b="0" i="0" u="none" strike="noStrike" kern="1200" cap="none" spc="0" normalizeH="0" baseline="0" noProof="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3099580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smtClean="0">
                <a:ln>
                  <a:noFill/>
                </a:ln>
                <a:solidFill>
                  <a:srgbClr val="505050"/>
                </a:solidFill>
                <a:effectLst/>
                <a:uLnTx/>
                <a:uFillTx/>
                <a:latin typeface="Corbel"/>
                <a:ea typeface="+mn-ea"/>
                <a:cs typeface="+mn-cs"/>
              </a:rPr>
              <a:t>Microsoft Confidential</a:t>
            </a:r>
            <a:endParaRPr kumimoji="0" sz="1600" b="0" i="0" u="none" strike="noStrike" kern="1200" cap="none" spc="0" normalizeH="0" baseline="0" noProof="0" dirty="0">
              <a:ln>
                <a:noFill/>
              </a:ln>
              <a:solidFill>
                <a:srgbClr val="505050"/>
              </a:solidFill>
              <a:effectLst/>
              <a:uLnTx/>
              <a:uFillTx/>
              <a:latin typeface="Corbel"/>
              <a:ea typeface="+mn-ea"/>
              <a:cs typeface="+mn-cs"/>
            </a:endParaRPr>
          </a:p>
        </p:txBody>
      </p:sp>
      <p:sp>
        <p:nvSpPr>
          <p:cNvPr id="3" name="Slide Number Placeholder 2"/>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58FFF-F925-446B-8502-81C933981705}" type="slidenum">
              <a:rPr kumimoji="0" sz="1600" b="0" i="0" u="none" strike="noStrike" kern="1200" cap="none" spc="0" normalizeH="0" baseline="0" noProof="0">
                <a:ln>
                  <a:noFill/>
                </a:ln>
                <a:solidFill>
                  <a:srgbClr val="505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600" b="0" i="0" u="none" strike="noStrike" kern="1200" cap="none" spc="0" normalizeH="0" baseline="0" noProof="0" dirty="0">
              <a:ln>
                <a:noFill/>
              </a:ln>
              <a:solidFill>
                <a:srgbClr val="505050"/>
              </a:solidFill>
              <a:effectLst/>
              <a:uLnTx/>
              <a:uFillTx/>
              <a:latin typeface="Corbel"/>
              <a:ea typeface="+mn-ea"/>
              <a:cs typeface="+mn-cs"/>
            </a:endParaRPr>
          </a:p>
        </p:txBody>
      </p:sp>
      <p:sp>
        <p:nvSpPr>
          <p:cNvPr id="8" name="Text Placeholder 4"/>
          <p:cNvSpPr>
            <a:spLocks noGrp="1"/>
          </p:cNvSpPr>
          <p:nvPr>
            <p:ph type="body" sz="quarter" idx="11"/>
          </p:nvPr>
        </p:nvSpPr>
        <p:spPr>
          <a:xfrm>
            <a:off x="269241" y="348573"/>
            <a:ext cx="6274973" cy="617619"/>
          </a:xfrm>
        </p:spPr>
        <p:txBody>
          <a:bodyPr lIns="146304" tIns="109728" rIns="146304" bIns="109728" anchor="t" anchorCtr="0"/>
          <a:lstStyle>
            <a:lvl1pPr marL="0" indent="0">
              <a:lnSpc>
                <a:spcPts val="3529"/>
              </a:lnSpc>
              <a:buFontTx/>
              <a:buNone/>
              <a:defRPr sz="3529">
                <a:solidFill>
                  <a:schemeClr val="tx2"/>
                </a:solidFill>
                <a:latin typeface="+mj-lt"/>
              </a:defRPr>
            </a:lvl1pPr>
            <a:lvl2pPr marL="336113" indent="0">
              <a:buFontTx/>
              <a:buNone/>
              <a:defRPr sz="3529">
                <a:latin typeface="Segoe Pro Light"/>
              </a:defRPr>
            </a:lvl2pPr>
            <a:lvl3pPr marL="560187" indent="0">
              <a:buFontTx/>
              <a:buNone/>
              <a:defRPr sz="3529">
                <a:latin typeface="Segoe Pro Light"/>
              </a:defRPr>
            </a:lvl3pPr>
            <a:lvl4pPr marL="784261" indent="0">
              <a:buFontTx/>
              <a:buNone/>
              <a:defRPr sz="3529">
                <a:latin typeface="Segoe Pro Light"/>
              </a:defRPr>
            </a:lvl4pPr>
            <a:lvl5pPr marL="1008335" indent="0">
              <a:buFontTx/>
              <a:buNone/>
              <a:defRPr sz="3529">
                <a:latin typeface="Segoe Pro Light"/>
              </a:defRPr>
            </a:lvl5pPr>
          </a:lstStyle>
          <a:p>
            <a:pPr lvl="0"/>
            <a:r>
              <a:rPr lang="en-US" smtClean="0"/>
              <a:t>Click to edit Master text styles</a:t>
            </a:r>
          </a:p>
        </p:txBody>
      </p:sp>
      <p:sp>
        <p:nvSpPr>
          <p:cNvPr id="11" name="Text Placeholder 10"/>
          <p:cNvSpPr>
            <a:spLocks noGrp="1"/>
          </p:cNvSpPr>
          <p:nvPr>
            <p:ph type="body" sz="quarter" idx="14"/>
          </p:nvPr>
        </p:nvSpPr>
        <p:spPr>
          <a:xfrm>
            <a:off x="269240" y="2084172"/>
            <a:ext cx="3137515" cy="2689656"/>
          </a:xfrm>
        </p:spPr>
        <p:txBody>
          <a:bodyPr/>
          <a:lstStyle>
            <a:lvl1pPr marL="0" indent="0">
              <a:lnSpc>
                <a:spcPct val="100000"/>
              </a:lnSpc>
              <a:spcBef>
                <a:spcPts val="0"/>
              </a:spcBef>
              <a:spcAft>
                <a:spcPts val="2941"/>
              </a:spcAft>
              <a:buNone/>
              <a:defRPr sz="1765">
                <a:latin typeface="+mn-lt"/>
              </a:defRPr>
            </a:lvl1pPr>
            <a:lvl2pPr marL="3112" indent="0">
              <a:lnSpc>
                <a:spcPts val="1421"/>
              </a:lnSpc>
              <a:spcBef>
                <a:spcPts val="0"/>
              </a:spcBef>
              <a:spcAft>
                <a:spcPts val="1176"/>
              </a:spcAft>
              <a:buNone/>
              <a:defRPr sz="1274" b="1"/>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0904541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897421" y="6256216"/>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64282-434E-41D4-9582-783D542A7B68}" type="slidenum">
              <a:rPr kumimoji="0" lang="en-US" sz="1600" b="0" i="0" u="none" strike="noStrike" kern="1200" cap="none" spc="0" normalizeH="0" baseline="0" noProof="0" smtClean="0">
                <a:ln>
                  <a:noFill/>
                </a:ln>
                <a:solidFill>
                  <a:srgbClr val="2B2C27">
                    <a:tint val="75000"/>
                  </a:srgb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2B2C27">
                  <a:tint val="75000"/>
                </a:srgbClr>
              </a:solidFill>
              <a:effectLst/>
              <a:uLnTx/>
              <a:uFillTx/>
              <a:latin typeface="Corbel"/>
              <a:ea typeface="+mn-ea"/>
              <a:cs typeface="+mn-cs"/>
            </a:endParaRPr>
          </a:p>
        </p:txBody>
      </p:sp>
    </p:spTree>
    <p:extLst>
      <p:ext uri="{BB962C8B-B14F-4D97-AF65-F5344CB8AC3E}">
        <p14:creationId xmlns:p14="http://schemas.microsoft.com/office/powerpoint/2010/main" val="4096642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D173E30-8D43-43BA-9C8B-0C6B0D93C555}" type="slidenum">
              <a:rPr lang="en-IN" smtClean="0"/>
              <a:t>‹#›</a:t>
            </a:fld>
            <a:endParaRPr lang="en-IN"/>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9" name="Group 8"/>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0" name="TextBox 9"/>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1" name="Group 10"/>
            <p:cNvGrpSpPr/>
            <p:nvPr userDrawn="1"/>
          </p:nvGrpSpPr>
          <p:grpSpPr bwMode="grayWhite">
            <a:xfrm>
              <a:off x="-498757" y="285495"/>
              <a:ext cx="2605853" cy="268906"/>
              <a:chOff x="4210714" y="2528426"/>
              <a:chExt cx="3686450" cy="569860"/>
            </a:xfrm>
          </p:grpSpPr>
          <p:sp>
            <p:nvSpPr>
              <p:cNvPr id="12" name="Rectangle 11"/>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3"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5" name="TextBox 14"/>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234826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330214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1D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p:nvPr>
        </p:nvSpPr>
        <p:spPr>
          <a:xfrm>
            <a:off x="606176" y="1122363"/>
            <a:ext cx="11034445" cy="2387600"/>
          </a:xfrm>
        </p:spPr>
        <p:txBody>
          <a:bodyPr anchor="b"/>
          <a:lstStyle>
            <a:lvl1pPr algn="l">
              <a:defRPr sz="5998"/>
            </a:lvl1pPr>
          </a:lstStyle>
          <a:p>
            <a:r>
              <a:rPr lang="en-US" dirty="0" smtClean="0"/>
              <a:t>Click to edit Master title style</a:t>
            </a:r>
            <a:endParaRPr lang="en-US" dirty="0"/>
          </a:p>
        </p:txBody>
      </p:sp>
      <p:sp>
        <p:nvSpPr>
          <p:cNvPr id="3" name="Subtitle 2"/>
          <p:cNvSpPr>
            <a:spLocks noGrp="1"/>
          </p:cNvSpPr>
          <p:nvPr>
            <p:ph type="subTitle" idx="1"/>
          </p:nvPr>
        </p:nvSpPr>
        <p:spPr>
          <a:xfrm>
            <a:off x="606176" y="3602038"/>
            <a:ext cx="11034445" cy="1655762"/>
          </a:xfrm>
        </p:spPr>
        <p:txBody>
          <a:bodyPr>
            <a:normAutofit/>
          </a:bodyPr>
          <a:lstStyle>
            <a:lvl1pPr marL="0" indent="0" algn="l">
              <a:buNone/>
              <a:defRPr sz="3600">
                <a:solidFill>
                  <a:schemeClr val="tx1"/>
                </a:solidFill>
              </a:defRPr>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710049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04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189178"/>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506719" y="6567021"/>
            <a:ext cx="3178563" cy="158185"/>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028" b="0" i="0" u="none" strike="noStrike" kern="1200" cap="none" spc="147" normalizeH="0" baseline="0" noProof="0" dirty="0" smtClean="0">
                <a:ln>
                  <a:noFill/>
                </a:ln>
                <a:gradFill>
                  <a:gsLst>
                    <a:gs pos="0">
                      <a:srgbClr val="FFFFFF">
                        <a:alpha val="50000"/>
                      </a:srgbClr>
                    </a:gs>
                    <a:gs pos="86000">
                      <a:srgbClr val="FFFFFF">
                        <a:alpha val="50000"/>
                      </a:srgbClr>
                    </a:gs>
                  </a:gsLst>
                  <a:lin ang="5400000" scaled="0"/>
                </a:gradFill>
                <a:effectLst/>
                <a:uLnTx/>
                <a:uFillTx/>
                <a:latin typeface="Calibri"/>
                <a:ea typeface="+mn-ea"/>
                <a:cs typeface="+mn-cs"/>
                <a:sym typeface="Segoe UI"/>
              </a:rPr>
              <a:t>MICROSOFT CONFIDENTIAL – INTERNAL ONLY</a:t>
            </a:r>
          </a:p>
        </p:txBody>
      </p:sp>
    </p:spTree>
    <p:extLst>
      <p:ext uri="{BB962C8B-B14F-4D97-AF65-F5344CB8AC3E}">
        <p14:creationId xmlns:p14="http://schemas.microsoft.com/office/powerpoint/2010/main" val="33594976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mp; Non-bulleted tex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863885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43606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Accent Color 3">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37520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18980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4267203" y="3091041"/>
            <a:ext cx="7924796" cy="1265059"/>
          </a:xfrm>
          <a:prstGeom prst="rect">
            <a:avLst/>
          </a:prstGeom>
          <a:solidFill>
            <a:srgbClr val="07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Title 1"/>
          <p:cNvSpPr>
            <a:spLocks noGrp="1"/>
          </p:cNvSpPr>
          <p:nvPr>
            <p:ph type="ctrTitle"/>
          </p:nvPr>
        </p:nvSpPr>
        <p:spPr>
          <a:xfrm>
            <a:off x="4368802" y="3104281"/>
            <a:ext cx="7823199" cy="496713"/>
          </a:xfrm>
        </p:spPr>
        <p:txBody>
          <a:bodyPr>
            <a:noAutofit/>
          </a:bodyPr>
          <a:lstStyle>
            <a:lvl1pPr algn="l">
              <a:defRPr sz="3733" b="0" i="0">
                <a:solidFill>
                  <a:schemeClr val="bg1"/>
                </a:solidFill>
                <a:effectLst/>
                <a:latin typeface="Corbel"/>
                <a:cs typeface="Corbe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68802" y="3600994"/>
            <a:ext cx="7823199" cy="375349"/>
          </a:xfrm>
        </p:spPr>
        <p:txBody>
          <a:bodyPr wrap="square" anchor="ctr" anchorCtr="0">
            <a:noAutofit/>
          </a:bodyPr>
          <a:lstStyle>
            <a:lvl1pPr marL="0" indent="0" algn="l">
              <a:buNone/>
              <a:defRPr sz="2667">
                <a:solidFill>
                  <a:schemeClr val="bg1"/>
                </a:solidFill>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13"/>
          <p:cNvSpPr>
            <a:spLocks noGrp="1"/>
          </p:cNvSpPr>
          <p:nvPr>
            <p:ph type="body" sz="quarter" idx="10" hasCustomPrompt="1"/>
          </p:nvPr>
        </p:nvSpPr>
        <p:spPr>
          <a:xfrm>
            <a:off x="4368801" y="3976343"/>
            <a:ext cx="6604000" cy="349960"/>
          </a:xfrm>
        </p:spPr>
        <p:txBody>
          <a:bodyPr anchor="ctr" anchorCtr="0">
            <a:noAutofit/>
          </a:bodyPr>
          <a:lstStyle>
            <a:lvl1pPr marL="0" indent="0" algn="l" defTabSz="609585" rtl="0" eaLnBrk="1" latinLnBrk="0" hangingPunct="1">
              <a:spcBef>
                <a:spcPct val="20000"/>
              </a:spcBef>
              <a:buFont typeface="Arial"/>
              <a:buNone/>
              <a:defRPr lang="en-US" sz="2400" kern="1200" dirty="0" smtClean="0">
                <a:solidFill>
                  <a:schemeClr val="bg1"/>
                </a:solidFill>
                <a:effectLst/>
                <a:latin typeface="Corbel"/>
                <a:ea typeface="+mn-ea"/>
                <a:cs typeface="+mn-cs"/>
              </a:defRPr>
            </a:lvl1pPr>
          </a:lstStyle>
          <a:p>
            <a:pPr lvl="0"/>
            <a:r>
              <a:rPr lang="nl-BE" dirty="0" smtClean="0"/>
              <a:t>Click to edit name presenter</a:t>
            </a:r>
            <a:endParaRPr lang="en-US" dirty="0"/>
          </a:p>
        </p:txBody>
      </p:sp>
      <p:pic>
        <p:nvPicPr>
          <p:cNvPr id="4" name="Picture 3" descr="Codit_Black-Cyaan+baseline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5467" y="3081701"/>
            <a:ext cx="2829475" cy="1344000"/>
          </a:xfrm>
          <a:prstGeom prst="rect">
            <a:avLst/>
          </a:prstGeom>
        </p:spPr>
      </p:pic>
    </p:spTree>
    <p:extLst>
      <p:ext uri="{BB962C8B-B14F-4D97-AF65-F5344CB8AC3E}">
        <p14:creationId xmlns:p14="http://schemas.microsoft.com/office/powerpoint/2010/main" val="13320633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1076325" y="3104281"/>
            <a:ext cx="10687050" cy="12650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Title 1"/>
          <p:cNvSpPr>
            <a:spLocks noGrp="1"/>
          </p:cNvSpPr>
          <p:nvPr>
            <p:ph type="ctrTitle"/>
          </p:nvPr>
        </p:nvSpPr>
        <p:spPr>
          <a:xfrm>
            <a:off x="571500" y="2466975"/>
            <a:ext cx="10972799" cy="1902365"/>
          </a:xfrm>
        </p:spPr>
        <p:txBody>
          <a:bodyPr>
            <a:noAutofit/>
          </a:bodyPr>
          <a:lstStyle>
            <a:lvl1pPr algn="ctr">
              <a:defRPr sz="7200" b="1" i="0">
                <a:solidFill>
                  <a:schemeClr val="bg1"/>
                </a:solidFill>
                <a:effectLst/>
                <a:latin typeface="Corbel"/>
                <a:cs typeface="Corbel"/>
              </a:defRPr>
            </a:lvl1pPr>
          </a:lstStyle>
          <a:p>
            <a:r>
              <a:rPr lang="en-US" dirty="0" smtClean="0"/>
              <a:t>Click to edit Master title style</a:t>
            </a:r>
            <a:endParaRPr lang="en-US" dirty="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Tree>
    <p:extLst>
      <p:ext uri="{BB962C8B-B14F-4D97-AF65-F5344CB8AC3E}">
        <p14:creationId xmlns:p14="http://schemas.microsoft.com/office/powerpoint/2010/main" val="31853985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466975"/>
            <a:ext cx="10972799" cy="1902365"/>
          </a:xfrm>
        </p:spPr>
        <p:txBody>
          <a:bodyPr>
            <a:noAutofit/>
          </a:bodyPr>
          <a:lstStyle>
            <a:lvl1pPr algn="ctr">
              <a:defRPr sz="7200" b="1" i="0">
                <a:solidFill>
                  <a:schemeClr val="bg1"/>
                </a:solidFill>
                <a:effectLst/>
                <a:latin typeface="Corbel"/>
                <a:cs typeface="Corbel"/>
              </a:defRPr>
            </a:lvl1pPr>
          </a:lstStyle>
          <a:p>
            <a:r>
              <a:rPr lang="en-US" dirty="0" smtClean="0"/>
              <a:t>Click to edit Master title style</a:t>
            </a:r>
            <a:endParaRPr lang="en-US" dirty="0"/>
          </a:p>
        </p:txBody>
      </p:sp>
      <p:pic>
        <p:nvPicPr>
          <p:cNvPr id="5" name="Picture 14" descr="FOOTER_WHITE_BLUE_Codit_Black-Cyaan.png"/>
          <p:cNvPicPr>
            <a:picLocks noChangeAspect="1"/>
          </p:cNvPicPr>
          <p:nvPr userDrawn="1"/>
        </p:nvPicPr>
        <p:blipFill>
          <a:blip r:embed="rId2"/>
          <a:srcRect l="11290" t="19620" r="9355" b="19620"/>
          <a:stretch>
            <a:fillRect/>
          </a:stretch>
        </p:blipFill>
        <p:spPr>
          <a:xfrm>
            <a:off x="404280" y="6365075"/>
            <a:ext cx="764120" cy="298192"/>
          </a:xfrm>
          <a:prstGeom prst="rect">
            <a:avLst/>
          </a:prstGeom>
        </p:spPr>
      </p:pic>
    </p:spTree>
    <p:extLst>
      <p:ext uri="{BB962C8B-B14F-4D97-AF65-F5344CB8AC3E}">
        <p14:creationId xmlns:p14="http://schemas.microsoft.com/office/powerpoint/2010/main" val="32523253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Slide Number Placeholder 6"/>
          <p:cNvSpPr>
            <a:spLocks noGrp="1"/>
          </p:cNvSpPr>
          <p:nvPr>
            <p:ph type="sldNum" sz="quarter" idx="12"/>
          </p:nvPr>
        </p:nvSpPr>
        <p:spPr/>
        <p:txBody>
          <a:bodyPr/>
          <a:lstStyle/>
          <a:p>
            <a:fld id="{BD173E30-8D43-43BA-9C8B-0C6B0D93C555}" type="slidenum">
              <a:rPr lang="en-IN" smtClean="0"/>
              <a:t>‹#›</a:t>
            </a:fld>
            <a:endParaRPr lang="en-IN"/>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0" name="Group 9"/>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1" name="TextBox 10"/>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2" name="Group 11"/>
            <p:cNvGrpSpPr/>
            <p:nvPr userDrawn="1"/>
          </p:nvGrpSpPr>
          <p:grpSpPr bwMode="grayWhite">
            <a:xfrm>
              <a:off x="-498757" y="285495"/>
              <a:ext cx="2605853" cy="268906"/>
              <a:chOff x="4210714" y="2528426"/>
              <a:chExt cx="3686450" cy="569860"/>
            </a:xfrm>
          </p:grpSpPr>
          <p:sp>
            <p:nvSpPr>
              <p:cNvPr id="13" name="Rectangle 12"/>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4"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6" name="TextBox 15"/>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3229612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9" name="Title 1"/>
          <p:cNvSpPr txBox="1">
            <a:spLocks/>
          </p:cNvSpPr>
          <p:nvPr userDrawn="1"/>
        </p:nvSpPr>
        <p:spPr>
          <a:xfrm>
            <a:off x="3844030" y="1814300"/>
            <a:ext cx="7700269" cy="614361"/>
          </a:xfrm>
          <a:prstGeom prst="rect">
            <a:avLst/>
          </a:prstGeom>
        </p:spPr>
        <p:txBody>
          <a:bodyPr vert="horz" lIns="91440" tIns="45720" rIns="91440" bIns="45720" rtlCol="0" anchor="ctr">
            <a:noAutofit/>
          </a:bodyPr>
          <a:lstStyle>
            <a:lvl1pPr algn="l" defTabSz="609585" rtl="0" eaLnBrk="1" latinLnBrk="0" hangingPunct="1">
              <a:spcBef>
                <a:spcPct val="0"/>
              </a:spcBef>
              <a:buNone/>
              <a:defRPr lang="en-US" sz="4800" b="1" kern="1200" cap="none">
                <a:solidFill>
                  <a:srgbClr val="FFFFFF"/>
                </a:solidFill>
                <a:effectLst/>
                <a:latin typeface="Corbel"/>
                <a:ea typeface="+mj-ea"/>
                <a:cs typeface="Corbel"/>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FFFF"/>
                </a:solidFill>
                <a:effectLst/>
                <a:uLnTx/>
                <a:uFillTx/>
                <a:latin typeface="Corbel"/>
                <a:ea typeface="+mj-ea"/>
              </a:rPr>
              <a:t>Agenda</a:t>
            </a:r>
            <a:endParaRPr kumimoji="0" lang="en-US" sz="4800" b="1" i="0" u="none" strike="noStrike" kern="1200" cap="none" spc="0" normalizeH="0" baseline="0" noProof="0" dirty="0">
              <a:ln>
                <a:noFill/>
              </a:ln>
              <a:solidFill>
                <a:srgbClr val="FFFFFF"/>
              </a:solidFill>
              <a:effectLst/>
              <a:uLnTx/>
              <a:uFillTx/>
              <a:latin typeface="Corbel"/>
              <a:ea typeface="+mj-ea"/>
            </a:endParaRPr>
          </a:p>
        </p:txBody>
      </p:sp>
      <p:sp>
        <p:nvSpPr>
          <p:cNvPr id="10" name="Content Placeholder 2"/>
          <p:cNvSpPr>
            <a:spLocks noGrp="1"/>
          </p:cNvSpPr>
          <p:nvPr>
            <p:ph idx="1"/>
          </p:nvPr>
        </p:nvSpPr>
        <p:spPr>
          <a:xfrm>
            <a:off x="3844030" y="2766348"/>
            <a:ext cx="7371838" cy="3359815"/>
          </a:xfrm>
        </p:spPr>
        <p:txBody>
          <a:bodyPr>
            <a:normAutofit/>
          </a:bodyPr>
          <a:lstStyle>
            <a:lvl1pPr marL="457200" indent="-457200" algn="l">
              <a:buClr>
                <a:schemeClr val="bg1"/>
              </a:buClr>
              <a:buSzPct val="100000"/>
              <a:buFont typeface="Arial" panose="020B0604020202020204" pitchFamily="34" charset="0"/>
              <a:buChar char="•"/>
              <a:defRPr sz="3200">
                <a:solidFill>
                  <a:schemeClr val="bg1"/>
                </a:solidFill>
                <a:latin typeface="Corbel"/>
                <a:cs typeface="Corbel"/>
              </a:defRPr>
            </a:lvl1pPr>
            <a:lvl2pPr marL="990575" indent="-380990" algn="l">
              <a:buClr>
                <a:schemeClr val="tx1"/>
              </a:buClr>
              <a:buSzPct val="50000"/>
              <a:buFont typeface="Lucida Grande"/>
              <a:buChar char="➔"/>
              <a:defRPr sz="2667">
                <a:solidFill>
                  <a:schemeClr val="bg1"/>
                </a:solidFill>
                <a:latin typeface="Corbel"/>
                <a:cs typeface="Corbel"/>
              </a:defRPr>
            </a:lvl2pPr>
            <a:lvl3pPr marL="1523962" indent="-304792" algn="l">
              <a:buClr>
                <a:schemeClr val="tx2"/>
              </a:buClr>
              <a:buSzPct val="50000"/>
              <a:buFont typeface="Arial"/>
              <a:buChar char="•"/>
              <a:defRPr sz="2400">
                <a:solidFill>
                  <a:schemeClr val="bg1"/>
                </a:solidFill>
                <a:latin typeface="Corbel"/>
                <a:cs typeface="Corbel"/>
              </a:defRPr>
            </a:lvl3pPr>
            <a:lvl4pPr marL="2133547" indent="-304792" algn="l">
              <a:buClr>
                <a:schemeClr val="tx1">
                  <a:lumMod val="75000"/>
                  <a:lumOff val="25000"/>
                </a:schemeClr>
              </a:buClr>
              <a:buSzPct val="50000"/>
              <a:buFont typeface="Arial"/>
              <a:buChar char="•"/>
              <a:defRPr sz="2133">
                <a:solidFill>
                  <a:schemeClr val="bg1"/>
                </a:solidFill>
                <a:latin typeface="Corbel"/>
                <a:cs typeface="Corbel"/>
              </a:defRPr>
            </a:lvl4pPr>
            <a:lvl5pPr marL="2743131" indent="-304792" algn="l">
              <a:buClr>
                <a:schemeClr val="tx2"/>
              </a:buClr>
              <a:buSzPct val="50000"/>
              <a:buFont typeface="Arial"/>
              <a:buChar char="•"/>
              <a:defRPr sz="2133">
                <a:solidFill>
                  <a:schemeClr val="bg1"/>
                </a:solidFill>
                <a:latin typeface="Corbel"/>
                <a:cs typeface="Corbe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1128540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64">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logo">
    <p:spTree>
      <p:nvGrpSpPr>
        <p:cNvPr id="1" name=""/>
        <p:cNvGrpSpPr/>
        <p:nvPr/>
      </p:nvGrpSpPr>
      <p:grpSpPr>
        <a:xfrm>
          <a:off x="0" y="0"/>
          <a:ext cx="0" cy="0"/>
          <a:chOff x="0" y="0"/>
          <a:chExt cx="0" cy="0"/>
        </a:xfrm>
      </p:grpSpPr>
      <p:pic>
        <p:nvPicPr>
          <p:cNvPr id="6" name="Picture 5"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Tree>
    <p:extLst>
      <p:ext uri="{BB962C8B-B14F-4D97-AF65-F5344CB8AC3E}">
        <p14:creationId xmlns:p14="http://schemas.microsoft.com/office/powerpoint/2010/main" val="35697875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Corbel"/>
                <a:cs typeface="Corbel"/>
              </a:defRPr>
            </a:lvl1pPr>
          </a:lstStyle>
          <a:p>
            <a:r>
              <a:rPr lang="nl-BE" dirty="0" smtClean="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Tree>
    <p:extLst>
      <p:ext uri="{BB962C8B-B14F-4D97-AF65-F5344CB8AC3E}">
        <p14:creationId xmlns:p14="http://schemas.microsoft.com/office/powerpoint/2010/main" val="328356536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Corbel"/>
                <a:cs typeface="Corbel"/>
              </a:defRPr>
            </a:lvl1pPr>
          </a:lstStyle>
          <a:p>
            <a:r>
              <a:rPr lang="nl-BE" dirty="0" smtClean="0"/>
              <a:t>Add a big title here</a:t>
            </a:r>
            <a:endParaRPr lang="en-US" dirty="0"/>
          </a:p>
        </p:txBody>
      </p:sp>
      <p:sp>
        <p:nvSpPr>
          <p:cNvPr id="3"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
        <p:nvSpPr>
          <p:cNvPr id="7"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Corbel"/>
                <a:ea typeface="+mj-ea"/>
                <a:cs typeface="Corbel"/>
              </a:defRPr>
            </a:lvl1pPr>
          </a:lstStyle>
          <a:p>
            <a:pPr lvl="0"/>
            <a:r>
              <a:rPr lang="en-US" dirty="0" smtClean="0"/>
              <a:t>Click to edit Master text styles</a:t>
            </a:r>
          </a:p>
        </p:txBody>
      </p:sp>
    </p:spTree>
    <p:extLst>
      <p:ext uri="{BB962C8B-B14F-4D97-AF65-F5344CB8AC3E}">
        <p14:creationId xmlns:p14="http://schemas.microsoft.com/office/powerpoint/2010/main" val="285183073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ULLETED O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Corbel"/>
                <a:cs typeface="Corbel"/>
              </a:defRPr>
            </a:lvl1pPr>
          </a:lstStyle>
          <a:p>
            <a:r>
              <a:rPr lang="nl-BE" dirty="0" smtClean="0"/>
              <a:t>Add a big title here</a:t>
            </a:r>
            <a:endParaRPr lang="en-US" dirty="0"/>
          </a:p>
        </p:txBody>
      </p:sp>
      <p:sp>
        <p:nvSpPr>
          <p:cNvPr id="3" name="Content Placeholder 2"/>
          <p:cNvSpPr>
            <a:spLocks noGrp="1"/>
          </p:cNvSpPr>
          <p:nvPr>
            <p:ph idx="1"/>
          </p:nvPr>
        </p:nvSpPr>
        <p:spPr>
          <a:xfrm>
            <a:off x="423335" y="1600201"/>
            <a:ext cx="5139265"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
        <p:nvSpPr>
          <p:cNvPr id="7"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Corbel"/>
                <a:ea typeface="+mj-ea"/>
                <a:cs typeface="Corbel"/>
              </a:defRPr>
            </a:lvl1pPr>
          </a:lstStyle>
          <a:p>
            <a:pPr lvl="0"/>
            <a:r>
              <a:rPr lang="en-US" dirty="0" smtClean="0"/>
              <a:t>Click to edit Master text styles</a:t>
            </a:r>
          </a:p>
        </p:txBody>
      </p:sp>
      <p:sp>
        <p:nvSpPr>
          <p:cNvPr id="8" name="Content Placeholder 2"/>
          <p:cNvSpPr>
            <a:spLocks noGrp="1"/>
          </p:cNvSpPr>
          <p:nvPr>
            <p:ph idx="14"/>
          </p:nvPr>
        </p:nvSpPr>
        <p:spPr>
          <a:xfrm>
            <a:off x="5628443" y="1609079"/>
            <a:ext cx="5039558" cy="4525963"/>
          </a:xfrm>
        </p:spPr>
        <p:txBody>
          <a:bodyPr>
            <a:normAutofit/>
          </a:bodyPr>
          <a:lstStyle>
            <a:lvl1pPr marL="457189" indent="-457189" algn="l">
              <a:buClr>
                <a:schemeClr val="tx2"/>
              </a:buClr>
              <a:buSzPct val="50000"/>
              <a:buFont typeface="Lucida Grande"/>
              <a:buChar char="➔"/>
              <a:defRPr sz="3200">
                <a:solidFill>
                  <a:srgbClr val="2B2C27"/>
                </a:solidFill>
                <a:latin typeface="Corbel"/>
                <a:cs typeface="Corbel"/>
              </a:defRPr>
            </a:lvl1pPr>
            <a:lvl2pPr marL="990575" indent="-380990" algn="l">
              <a:buClr>
                <a:schemeClr val="tx1"/>
              </a:buClr>
              <a:buSzPct val="50000"/>
              <a:buFont typeface="Lucida Grande"/>
              <a:buChar char="➔"/>
              <a:defRPr sz="2667">
                <a:solidFill>
                  <a:srgbClr val="2B2C27"/>
                </a:solidFill>
                <a:latin typeface="Corbel"/>
                <a:cs typeface="Corbel"/>
              </a:defRPr>
            </a:lvl2pPr>
            <a:lvl3pPr marL="1523962" indent="-304792" algn="l">
              <a:buClr>
                <a:schemeClr val="tx2"/>
              </a:buClr>
              <a:buSzPct val="50000"/>
              <a:buFont typeface="Arial"/>
              <a:buChar char="•"/>
              <a:defRPr sz="2400">
                <a:solidFill>
                  <a:srgbClr val="2B2C27"/>
                </a:solidFill>
                <a:latin typeface="Corbel"/>
                <a:cs typeface="Corbel"/>
              </a:defRPr>
            </a:lvl3pPr>
            <a:lvl4pPr marL="2133547" indent="-304792" algn="l">
              <a:buClr>
                <a:schemeClr val="tx1">
                  <a:lumMod val="75000"/>
                  <a:lumOff val="25000"/>
                </a:schemeClr>
              </a:buClr>
              <a:buSzPct val="50000"/>
              <a:buFont typeface="Arial"/>
              <a:buChar char="•"/>
              <a:defRPr sz="2133">
                <a:solidFill>
                  <a:srgbClr val="2B2C27"/>
                </a:solidFill>
                <a:latin typeface="Corbel"/>
                <a:cs typeface="Corbel"/>
              </a:defRPr>
            </a:lvl4pPr>
            <a:lvl5pPr marL="2743131" indent="-304792" algn="l">
              <a:buClr>
                <a:schemeClr val="tx2"/>
              </a:buClr>
              <a:buSzPct val="50000"/>
              <a:buFont typeface="Arial"/>
              <a:buChar char="•"/>
              <a:defRPr sz="2133">
                <a:solidFill>
                  <a:srgbClr val="2B2C27"/>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25713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50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 BLUE TWO TITLE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FFFFFF"/>
                </a:solidFill>
                <a:effectLst/>
                <a:latin typeface="Corbel"/>
                <a:cs typeface="Corbel"/>
              </a:defRPr>
            </a:lvl1pPr>
          </a:lstStyle>
          <a:p>
            <a:r>
              <a:rPr lang="nl-BE" dirty="0" smtClean="0"/>
              <a:t>Add a big title here</a:t>
            </a:r>
            <a:endParaRPr lang="en-US" dirty="0"/>
          </a:p>
        </p:txBody>
      </p:sp>
      <p:sp>
        <p:nvSpPr>
          <p:cNvPr id="12"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Corbel"/>
                <a:ea typeface="+mj-ea"/>
                <a:cs typeface="Corbel"/>
              </a:defRPr>
            </a:lvl1pPr>
          </a:lstStyle>
          <a:p>
            <a:pPr lvl="0"/>
            <a:r>
              <a:rPr lang="en-US" dirty="0" smtClean="0"/>
              <a:t>Click to edit Master text styles</a:t>
            </a:r>
          </a:p>
        </p:txBody>
      </p:sp>
      <p:sp>
        <p:nvSpPr>
          <p:cNvPr id="14"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8" name="Content Placeholder 2"/>
          <p:cNvSpPr>
            <a:spLocks noGrp="1"/>
          </p:cNvSpPr>
          <p:nvPr>
            <p:ph idx="1"/>
          </p:nvPr>
        </p:nvSpPr>
        <p:spPr>
          <a:xfrm>
            <a:off x="423334" y="1600201"/>
            <a:ext cx="10264985" cy="4525963"/>
          </a:xfrm>
        </p:spPr>
        <p:txBody>
          <a:bodyPr>
            <a:normAutofit/>
          </a:bodyPr>
          <a:lstStyle>
            <a:lvl1pPr marL="457189" indent="-457189" algn="l">
              <a:buClr>
                <a:schemeClr val="tx1"/>
              </a:buClr>
              <a:buSzPct val="50000"/>
              <a:buFont typeface="Lucida Grande"/>
              <a:buChar char="➔"/>
              <a:defRPr sz="3200">
                <a:solidFill>
                  <a:schemeClr val="bg1"/>
                </a:solidFill>
                <a:latin typeface="Corbel"/>
                <a:cs typeface="Corbel"/>
              </a:defRPr>
            </a:lvl1pPr>
            <a:lvl2pPr marL="990575" indent="-380990" algn="l">
              <a:buClr>
                <a:schemeClr val="bg1"/>
              </a:buClr>
              <a:buSzPct val="50000"/>
              <a:buFont typeface="Lucida Grande"/>
              <a:buChar char="➔"/>
              <a:defRPr sz="2667">
                <a:solidFill>
                  <a:schemeClr val="bg1"/>
                </a:solidFill>
                <a:latin typeface="Corbel"/>
                <a:cs typeface="Corbel"/>
              </a:defRPr>
            </a:lvl2pPr>
            <a:lvl3pPr marL="1523962" indent="-304792" algn="l">
              <a:buClr>
                <a:schemeClr val="tx1"/>
              </a:buClr>
              <a:buSzPct val="50000"/>
              <a:buFont typeface="Arial"/>
              <a:buChar char="•"/>
              <a:defRPr sz="2400">
                <a:solidFill>
                  <a:schemeClr val="bg1"/>
                </a:solidFill>
                <a:latin typeface="Corbel"/>
                <a:cs typeface="Corbel"/>
              </a:defRPr>
            </a:lvl3pPr>
            <a:lvl4pPr marL="2133547" indent="-304792" algn="l">
              <a:buClr>
                <a:schemeClr val="bg1"/>
              </a:buClr>
              <a:buSzPct val="50000"/>
              <a:buFont typeface="Arial"/>
              <a:buChar char="•"/>
              <a:defRPr sz="2133">
                <a:solidFill>
                  <a:schemeClr val="bg1"/>
                </a:solidFill>
                <a:latin typeface="Corbel"/>
                <a:cs typeface="Corbel"/>
              </a:defRPr>
            </a:lvl4pPr>
            <a:lvl5pPr marL="2743131" indent="-304792" algn="l">
              <a:buClr>
                <a:schemeClr val="tx1"/>
              </a:buClr>
              <a:buSzPct val="50000"/>
              <a:buFont typeface="Arial"/>
              <a:buChar char="•"/>
              <a:defRPr sz="2133">
                <a:solidFill>
                  <a:schemeClr val="bg1"/>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758294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ED TWO TITLES GRE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chemeClr val="bg1"/>
                </a:solidFill>
                <a:effectLst/>
                <a:latin typeface="Corbel"/>
                <a:cs typeface="Corbel"/>
              </a:defRPr>
            </a:lvl1pPr>
          </a:lstStyle>
          <a:p>
            <a:r>
              <a:rPr lang="nl-BE" dirty="0" smtClean="0"/>
              <a:t>Add a big title here</a:t>
            </a:r>
            <a:endParaRPr lang="en-US" dirty="0"/>
          </a:p>
        </p:txBody>
      </p:sp>
      <p:sp>
        <p:nvSpPr>
          <p:cNvPr id="9"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Corbel"/>
                <a:ea typeface="+mj-ea"/>
                <a:cs typeface="Corbel"/>
              </a:defRPr>
            </a:lvl1pPr>
          </a:lstStyle>
          <a:p>
            <a:pPr lvl="0"/>
            <a:r>
              <a:rPr lang="en-US" dirty="0" smtClean="0"/>
              <a:t>Click to edit Master text styles</a:t>
            </a:r>
          </a:p>
        </p:txBody>
      </p:sp>
      <p:sp>
        <p:nvSpPr>
          <p:cNvPr id="11"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pic>
        <p:nvPicPr>
          <p:cNvPr id="15" name="Picture 14" descr="FOOTER_WHITE_BLUE_Codit_Black-Cyaan.png"/>
          <p:cNvPicPr>
            <a:picLocks noChangeAspect="1"/>
          </p:cNvPicPr>
          <p:nvPr userDrawn="1"/>
        </p:nvPicPr>
        <p:blipFill>
          <a:blip r:embed="rId2"/>
          <a:srcRect l="11290" t="19620" r="9355" b="19620"/>
          <a:stretch>
            <a:fillRect/>
          </a:stretch>
        </p:blipFill>
        <p:spPr>
          <a:xfrm>
            <a:off x="404280" y="6365075"/>
            <a:ext cx="764120" cy="298192"/>
          </a:xfrm>
          <a:prstGeom prst="rect">
            <a:avLst/>
          </a:prstGeom>
        </p:spPr>
      </p:pic>
      <p:sp>
        <p:nvSpPr>
          <p:cNvPr id="7" name="Content Placeholder 2"/>
          <p:cNvSpPr>
            <a:spLocks noGrp="1"/>
          </p:cNvSpPr>
          <p:nvPr>
            <p:ph idx="1"/>
          </p:nvPr>
        </p:nvSpPr>
        <p:spPr>
          <a:xfrm>
            <a:off x="423334" y="1600201"/>
            <a:ext cx="10245165" cy="4525963"/>
          </a:xfrm>
        </p:spPr>
        <p:txBody>
          <a:bodyPr>
            <a:normAutofit/>
          </a:bodyPr>
          <a:lstStyle>
            <a:lvl1pPr marL="457189" indent="-457189" algn="l">
              <a:buClr>
                <a:schemeClr val="tx2"/>
              </a:buClr>
              <a:buSzPct val="50000"/>
              <a:buFont typeface="Lucida Grande"/>
              <a:buChar char="➔"/>
              <a:defRPr sz="3200">
                <a:solidFill>
                  <a:schemeClr val="bg1"/>
                </a:solidFill>
                <a:latin typeface="Corbel"/>
                <a:cs typeface="Corbel"/>
              </a:defRPr>
            </a:lvl1pPr>
            <a:lvl2pPr marL="990575" indent="-380990" algn="l">
              <a:buClr>
                <a:schemeClr val="bg1"/>
              </a:buClr>
              <a:buSzPct val="50000"/>
              <a:buFont typeface="Lucida Grande"/>
              <a:buChar char="➔"/>
              <a:defRPr sz="2667">
                <a:solidFill>
                  <a:schemeClr val="bg1"/>
                </a:solidFill>
                <a:latin typeface="Corbel"/>
                <a:cs typeface="Corbel"/>
              </a:defRPr>
            </a:lvl2pPr>
            <a:lvl3pPr marL="1523962" indent="-304792" algn="l">
              <a:buClr>
                <a:schemeClr val="tx2"/>
              </a:buClr>
              <a:buSzPct val="50000"/>
              <a:buFont typeface="Arial"/>
              <a:buChar char="•"/>
              <a:defRPr sz="2400">
                <a:solidFill>
                  <a:schemeClr val="bg1"/>
                </a:solidFill>
                <a:latin typeface="Corbel"/>
                <a:cs typeface="Corbel"/>
              </a:defRPr>
            </a:lvl3pPr>
            <a:lvl4pPr marL="2133547" indent="-304792" algn="l">
              <a:buClr>
                <a:schemeClr val="bg1"/>
              </a:buClr>
              <a:buSzPct val="50000"/>
              <a:buFont typeface="Arial"/>
              <a:buChar char="•"/>
              <a:defRPr sz="2133">
                <a:solidFill>
                  <a:schemeClr val="bg1"/>
                </a:solidFill>
                <a:latin typeface="Corbel"/>
                <a:cs typeface="Corbel"/>
              </a:defRPr>
            </a:lvl4pPr>
            <a:lvl5pPr marL="2743131" indent="-304792" algn="l">
              <a:buClr>
                <a:schemeClr val="tx2"/>
              </a:buClr>
              <a:buSzPct val="50000"/>
              <a:buFont typeface="Arial"/>
              <a:buChar char="•"/>
              <a:defRPr sz="2133">
                <a:solidFill>
                  <a:schemeClr val="bg1"/>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132839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DIENT BLUE ONE TITLE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1345333" cy="614361"/>
          </a:xfrm>
        </p:spPr>
        <p:txBody>
          <a:bodyPr>
            <a:noAutofit/>
          </a:bodyPr>
          <a:lstStyle>
            <a:lvl1pPr algn="l">
              <a:defRPr sz="4800" b="1" cap="none">
                <a:solidFill>
                  <a:srgbClr val="FFFFFF"/>
                </a:solidFill>
                <a:effectLst/>
                <a:latin typeface="Corbel"/>
                <a:cs typeface="Corbel"/>
              </a:defRPr>
            </a:lvl1pPr>
          </a:lstStyle>
          <a:p>
            <a:r>
              <a:rPr lang="nl-BE" dirty="0" smtClean="0"/>
              <a:t>Add a big title here</a:t>
            </a:r>
            <a:endParaRPr lang="en-US" dirty="0"/>
          </a:p>
        </p:txBody>
      </p:sp>
      <p:sp>
        <p:nvSpPr>
          <p:cNvPr id="12"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sp>
        <p:nvSpPr>
          <p:cNvPr id="10" name="Picture Placeholder 13"/>
          <p:cNvSpPr>
            <a:spLocks noGrp="1"/>
          </p:cNvSpPr>
          <p:nvPr>
            <p:ph type="pic" sz="quarter" idx="13"/>
          </p:nvPr>
        </p:nvSpPr>
        <p:spPr>
          <a:xfrm>
            <a:off x="7518400" y="1600201"/>
            <a:ext cx="4267200" cy="4525433"/>
          </a:xfrm>
        </p:spPr>
        <p:txBody>
          <a:bodyPr/>
          <a:lstStyle>
            <a:lvl1pPr>
              <a:defRPr>
                <a:solidFill>
                  <a:schemeClr val="bg1"/>
                </a:solidFill>
                <a:latin typeface="Corbel"/>
                <a:cs typeface="Corbel"/>
              </a:defRPr>
            </a:lvl1pPr>
          </a:lstStyle>
          <a:p>
            <a:r>
              <a:rPr lang="en-US" dirty="0" smtClean="0"/>
              <a:t>Click icon to add picture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38" y="6270175"/>
            <a:ext cx="962361" cy="487992"/>
          </a:xfrm>
          <a:prstGeom prst="rect">
            <a:avLst/>
          </a:prstGeom>
        </p:spPr>
      </p:pic>
      <p:sp>
        <p:nvSpPr>
          <p:cNvPr id="15" name="Text Placeholder 13"/>
          <p:cNvSpPr>
            <a:spLocks noGrp="1"/>
          </p:cNvSpPr>
          <p:nvPr>
            <p:ph type="body" sz="quarter" idx="14"/>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bg1"/>
                </a:solidFill>
                <a:effectLst/>
                <a:latin typeface="Corbel"/>
                <a:ea typeface="+mj-ea"/>
                <a:cs typeface="Corbel"/>
              </a:defRPr>
            </a:lvl1pPr>
          </a:lstStyle>
          <a:p>
            <a:pPr lvl="0"/>
            <a:r>
              <a:rPr lang="en-US" dirty="0" smtClean="0"/>
              <a:t>Click to edit Master text styles</a:t>
            </a:r>
          </a:p>
        </p:txBody>
      </p:sp>
      <p:sp>
        <p:nvSpPr>
          <p:cNvPr id="8" name="Content Placeholder 2"/>
          <p:cNvSpPr>
            <a:spLocks noGrp="1"/>
          </p:cNvSpPr>
          <p:nvPr>
            <p:ph idx="1"/>
          </p:nvPr>
        </p:nvSpPr>
        <p:spPr>
          <a:xfrm>
            <a:off x="423335" y="1600201"/>
            <a:ext cx="6617546" cy="4525963"/>
          </a:xfrm>
        </p:spPr>
        <p:txBody>
          <a:bodyPr>
            <a:normAutofit/>
          </a:bodyPr>
          <a:lstStyle>
            <a:lvl1pPr marL="457189" indent="-457189" algn="l">
              <a:buClr>
                <a:schemeClr val="tx1"/>
              </a:buClr>
              <a:buSzPct val="50000"/>
              <a:buFont typeface="Lucida Grande"/>
              <a:buChar char="➔"/>
              <a:defRPr sz="3200">
                <a:solidFill>
                  <a:schemeClr val="bg1"/>
                </a:solidFill>
                <a:latin typeface="Corbel"/>
                <a:cs typeface="Corbel"/>
              </a:defRPr>
            </a:lvl1pPr>
            <a:lvl2pPr marL="990575" indent="-380990" algn="l">
              <a:buClr>
                <a:schemeClr val="bg1"/>
              </a:buClr>
              <a:buSzPct val="50000"/>
              <a:buFont typeface="Lucida Grande"/>
              <a:buChar char="➔"/>
              <a:defRPr sz="2667">
                <a:solidFill>
                  <a:schemeClr val="bg1"/>
                </a:solidFill>
                <a:latin typeface="Corbel"/>
                <a:cs typeface="Corbel"/>
              </a:defRPr>
            </a:lvl2pPr>
            <a:lvl3pPr marL="1523962" indent="-304792" algn="l">
              <a:buClr>
                <a:schemeClr val="tx1"/>
              </a:buClr>
              <a:buSzPct val="50000"/>
              <a:buFont typeface="Arial"/>
              <a:buChar char="•"/>
              <a:defRPr sz="2400">
                <a:solidFill>
                  <a:schemeClr val="bg1"/>
                </a:solidFill>
                <a:latin typeface="Corbel"/>
                <a:cs typeface="Corbel"/>
              </a:defRPr>
            </a:lvl3pPr>
            <a:lvl4pPr marL="2133547" indent="-304792" algn="l">
              <a:buClr>
                <a:schemeClr val="bg1"/>
              </a:buClr>
              <a:buSzPct val="50000"/>
              <a:buFont typeface="Arial"/>
              <a:buChar char="•"/>
              <a:defRPr sz="2133">
                <a:solidFill>
                  <a:schemeClr val="bg1"/>
                </a:solidFill>
                <a:latin typeface="Corbel"/>
                <a:cs typeface="Corbel"/>
              </a:defRPr>
            </a:lvl4pPr>
            <a:lvl5pPr marL="2743131" indent="-304792" algn="l">
              <a:buClr>
                <a:schemeClr val="tx1"/>
              </a:buClr>
              <a:buSzPct val="50000"/>
              <a:buFont typeface="Arial"/>
              <a:buChar char="•"/>
              <a:defRPr sz="2133">
                <a:solidFill>
                  <a:schemeClr val="bg1"/>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873092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5" y="274640"/>
            <a:ext cx="5338274" cy="614361"/>
          </a:xfrm>
        </p:spPr>
        <p:txBody>
          <a:bodyPr>
            <a:noAutofit/>
          </a:bodyPr>
          <a:lstStyle>
            <a:lvl1pPr algn="l">
              <a:defRPr sz="4800" b="1" cap="none">
                <a:solidFill>
                  <a:schemeClr val="bg1"/>
                </a:solidFill>
                <a:effectLst/>
                <a:latin typeface="Corbel"/>
                <a:cs typeface="Corbel"/>
              </a:defRPr>
            </a:lvl1pPr>
          </a:lstStyle>
          <a:p>
            <a:r>
              <a:rPr lang="nl-BE" dirty="0" smtClean="0"/>
              <a:t>Add a big title here</a:t>
            </a:r>
            <a:endParaRPr lang="en-US" dirty="0"/>
          </a:p>
        </p:txBody>
      </p:sp>
      <p:sp>
        <p:nvSpPr>
          <p:cNvPr id="9" name="Text Placeholder 13"/>
          <p:cNvSpPr>
            <a:spLocks noGrp="1"/>
          </p:cNvSpPr>
          <p:nvPr>
            <p:ph type="body" sz="quarter" idx="13"/>
          </p:nvPr>
        </p:nvSpPr>
        <p:spPr>
          <a:xfrm>
            <a:off x="5761609" y="463962"/>
            <a:ext cx="4906890" cy="433917"/>
          </a:xfrm>
        </p:spPr>
        <p:txBody>
          <a:bodyPr anchor="ctr">
            <a:noAutofit/>
          </a:bodyPr>
          <a:lstStyle>
            <a:lvl1pPr algn="r" defTabSz="609585" rtl="0" eaLnBrk="1" latinLnBrk="0" hangingPunct="1">
              <a:spcBef>
                <a:spcPct val="0"/>
              </a:spcBef>
              <a:buNone/>
              <a:defRPr lang="nl-BE" sz="4000" kern="1200" cap="none" dirty="0" smtClean="0">
                <a:solidFill>
                  <a:schemeClr val="bg1"/>
                </a:solidFill>
                <a:effectLst/>
                <a:latin typeface="Corbel"/>
                <a:ea typeface="+mj-ea"/>
                <a:cs typeface="Corbel"/>
              </a:defRPr>
            </a:lvl1pPr>
          </a:lstStyle>
          <a:p>
            <a:pPr lvl="0"/>
            <a:r>
              <a:rPr lang="nl-NL" dirty="0" smtClean="0"/>
              <a:t>Klik om de modelstijlen te bewerken</a:t>
            </a:r>
          </a:p>
        </p:txBody>
      </p:sp>
      <p:sp>
        <p:nvSpPr>
          <p:cNvPr id="11"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pic>
        <p:nvPicPr>
          <p:cNvPr id="15" name="Picture 14" descr="FOOTER_WHITE_BLUE_Codit_Black-Cyaan.png"/>
          <p:cNvPicPr>
            <a:picLocks noChangeAspect="1"/>
          </p:cNvPicPr>
          <p:nvPr userDrawn="1"/>
        </p:nvPicPr>
        <p:blipFill>
          <a:blip r:embed="rId2"/>
          <a:srcRect l="11290" t="19620" r="9355" b="19620"/>
          <a:stretch>
            <a:fillRect/>
          </a:stretch>
        </p:blipFill>
        <p:spPr>
          <a:xfrm>
            <a:off x="404280" y="6365075"/>
            <a:ext cx="764120" cy="298192"/>
          </a:xfrm>
          <a:prstGeom prst="rect">
            <a:avLst/>
          </a:prstGeom>
        </p:spPr>
      </p:pic>
      <p:sp>
        <p:nvSpPr>
          <p:cNvPr id="7" name="Content Placeholder 2"/>
          <p:cNvSpPr>
            <a:spLocks noGrp="1"/>
          </p:cNvSpPr>
          <p:nvPr>
            <p:ph idx="1"/>
          </p:nvPr>
        </p:nvSpPr>
        <p:spPr>
          <a:xfrm>
            <a:off x="1534530" y="3986074"/>
            <a:ext cx="9133969" cy="2140090"/>
          </a:xfrm>
        </p:spPr>
        <p:txBody>
          <a:bodyPr>
            <a:normAutofit/>
          </a:bodyPr>
          <a:lstStyle>
            <a:lvl1pPr marL="0" indent="0" algn="l">
              <a:buClr>
                <a:schemeClr val="tx2"/>
              </a:buClr>
              <a:buSzPct val="50000"/>
              <a:buFont typeface="Lucida Grande"/>
              <a:buNone/>
              <a:defRPr sz="1800">
                <a:solidFill>
                  <a:schemeClr val="bg1"/>
                </a:solidFill>
                <a:latin typeface="Corbel"/>
                <a:cs typeface="Corbel"/>
              </a:defRPr>
            </a:lvl1pPr>
            <a:lvl2pPr marL="609585" indent="0" algn="l">
              <a:buClr>
                <a:schemeClr val="bg1"/>
              </a:buClr>
              <a:buSzPct val="50000"/>
              <a:buFont typeface="Lucida Grande"/>
              <a:buNone/>
              <a:defRPr sz="1800">
                <a:solidFill>
                  <a:schemeClr val="bg1"/>
                </a:solidFill>
                <a:latin typeface="Corbel"/>
                <a:cs typeface="Corbel"/>
              </a:defRPr>
            </a:lvl2pPr>
            <a:lvl3pPr marL="1219170" indent="0" algn="l">
              <a:buClr>
                <a:schemeClr val="tx2"/>
              </a:buClr>
              <a:buSzPct val="50000"/>
              <a:buFont typeface="Arial"/>
              <a:buNone/>
              <a:defRPr sz="1800">
                <a:solidFill>
                  <a:schemeClr val="bg1"/>
                </a:solidFill>
                <a:latin typeface="Corbel"/>
                <a:cs typeface="Corbel"/>
              </a:defRPr>
            </a:lvl3pPr>
            <a:lvl4pPr marL="1828755" indent="0" algn="l">
              <a:buClr>
                <a:schemeClr val="bg1"/>
              </a:buClr>
              <a:buSzPct val="50000"/>
              <a:buFont typeface="Arial"/>
              <a:buNone/>
              <a:defRPr sz="1800">
                <a:solidFill>
                  <a:schemeClr val="bg1"/>
                </a:solidFill>
                <a:latin typeface="Corbel"/>
                <a:cs typeface="Corbel"/>
              </a:defRPr>
            </a:lvl4pPr>
            <a:lvl5pPr marL="2438339" indent="0" algn="l">
              <a:buClr>
                <a:schemeClr val="tx2"/>
              </a:buClr>
              <a:buSzPct val="50000"/>
              <a:buFont typeface="Arial"/>
              <a:buNone/>
              <a:defRPr sz="1800">
                <a:solidFill>
                  <a:schemeClr val="bg1"/>
                </a:solidFill>
                <a:latin typeface="Corbel"/>
                <a:cs typeface="Corbe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grpSp>
        <p:nvGrpSpPr>
          <p:cNvPr id="8" name="Group 16"/>
          <p:cNvGrpSpPr/>
          <p:nvPr userDrawn="1"/>
        </p:nvGrpSpPr>
        <p:grpSpPr>
          <a:xfrm>
            <a:off x="1534530" y="1477490"/>
            <a:ext cx="9122941" cy="2159787"/>
            <a:chOff x="1252679" y="1434290"/>
            <a:chExt cx="9122941" cy="2159787"/>
          </a:xfrm>
        </p:grpSpPr>
        <p:sp>
          <p:nvSpPr>
            <p:cNvPr id="10" name="Rectangle 11"/>
            <p:cNvSpPr/>
            <p:nvPr/>
          </p:nvSpPr>
          <p:spPr>
            <a:xfrm>
              <a:off x="1252679"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2" name="Rectangle 69"/>
            <p:cNvSpPr/>
            <p:nvPr/>
          </p:nvSpPr>
          <p:spPr>
            <a:xfrm>
              <a:off x="3576610"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3" name="Rectangle 70"/>
            <p:cNvSpPr/>
            <p:nvPr/>
          </p:nvSpPr>
          <p:spPr>
            <a:xfrm>
              <a:off x="5900541"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4" name="Rectangle 71"/>
            <p:cNvSpPr/>
            <p:nvPr/>
          </p:nvSpPr>
          <p:spPr>
            <a:xfrm>
              <a:off x="8215833" y="1434290"/>
              <a:ext cx="2159787" cy="2159787"/>
            </a:xfrm>
            <a:prstGeom prst="rect">
              <a:avLst/>
            </a:prstGeom>
            <a:solidFill>
              <a:srgbClr val="FFFFF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ahoma"/>
                <a:ea typeface="+mn-ea"/>
                <a:cs typeface="Tahoma"/>
              </a:endParaRPr>
            </a:p>
          </p:txBody>
        </p:sp>
      </p:grpSp>
    </p:spTree>
    <p:extLst>
      <p:ext uri="{BB962C8B-B14F-4D97-AF65-F5344CB8AC3E}">
        <p14:creationId xmlns:p14="http://schemas.microsoft.com/office/powerpoint/2010/main" val="132860311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ICTUR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5490106"/>
            <a:ext cx="10380632" cy="614361"/>
          </a:xfrm>
        </p:spPr>
        <p:txBody>
          <a:bodyPr>
            <a:noAutofit/>
          </a:bodyPr>
          <a:lstStyle>
            <a:lvl1pPr algn="l">
              <a:defRPr sz="5333" cap="none" baseline="0">
                <a:solidFill>
                  <a:schemeClr val="tx1"/>
                </a:solidFill>
              </a:defRPr>
            </a:lvl1pPr>
          </a:lstStyle>
          <a:p>
            <a:r>
              <a:rPr lang="nl-BE" dirty="0" smtClean="0"/>
              <a:t>Type your chapter title here</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529" t="32085" r="476"/>
          <a:stretch/>
        </p:blipFill>
        <p:spPr>
          <a:xfrm>
            <a:off x="-1" y="0"/>
            <a:ext cx="12192221" cy="5317724"/>
          </a:xfrm>
          <a:prstGeom prst="rect">
            <a:avLst/>
          </a:prstGeom>
        </p:spPr>
      </p:pic>
      <p:sp>
        <p:nvSpPr>
          <p:cNvPr id="13"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4" name="Picture 13" descr="Codit_Black-Cyaa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Tree>
    <p:extLst>
      <p:ext uri="{BB962C8B-B14F-4D97-AF65-F5344CB8AC3E}">
        <p14:creationId xmlns:p14="http://schemas.microsoft.com/office/powerpoint/2010/main" val="2599705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9" name="Slide Number Placeholder 8"/>
          <p:cNvSpPr>
            <a:spLocks noGrp="1"/>
          </p:cNvSpPr>
          <p:nvPr>
            <p:ph type="sldNum" sz="quarter" idx="12"/>
          </p:nvPr>
        </p:nvSpPr>
        <p:spPr/>
        <p:txBody>
          <a:bodyPr/>
          <a:lstStyle/>
          <a:p>
            <a:fld id="{BD173E30-8D43-43BA-9C8B-0C6B0D93C555}" type="slidenum">
              <a:rPr lang="en-IN" smtClean="0"/>
              <a:t>‹#›</a:t>
            </a:fld>
            <a:endParaRPr lang="en-IN"/>
          </a:p>
        </p:txBody>
      </p:sp>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2" name="Group 11"/>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3" name="TextBox 12"/>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4" name="Group 13"/>
            <p:cNvGrpSpPr/>
            <p:nvPr userDrawn="1"/>
          </p:nvGrpSpPr>
          <p:grpSpPr bwMode="grayWhite">
            <a:xfrm>
              <a:off x="-498757" y="285495"/>
              <a:ext cx="2605853" cy="268906"/>
              <a:chOff x="4210714" y="2528426"/>
              <a:chExt cx="3686450" cy="569860"/>
            </a:xfrm>
          </p:grpSpPr>
          <p:sp>
            <p:nvSpPr>
              <p:cNvPr id="15" name="Rectangle 14"/>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6"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8" name="TextBox 17"/>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16728499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HAPTER PICTUR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5490106"/>
            <a:ext cx="11472333" cy="614361"/>
          </a:xfrm>
        </p:spPr>
        <p:txBody>
          <a:bodyPr>
            <a:noAutofit/>
          </a:bodyPr>
          <a:lstStyle>
            <a:lvl1pPr algn="l">
              <a:defRPr sz="5333" cap="none" baseline="0">
                <a:solidFill>
                  <a:schemeClr val="tx1"/>
                </a:solidFill>
              </a:defRPr>
            </a:lvl1pPr>
          </a:lstStyle>
          <a:p>
            <a:r>
              <a:rPr lang="nl-BE" dirty="0" smtClean="0"/>
              <a:t>Type your chapter title here</a:t>
            </a:r>
            <a:endParaRPr lang="en-US" dirty="0"/>
          </a:p>
        </p:txBody>
      </p:sp>
      <p:sp>
        <p:nvSpPr>
          <p:cNvPr id="13"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0092D3"/>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92D3"/>
              </a:solidFill>
              <a:effectLst/>
              <a:uLnTx/>
              <a:uFillTx/>
              <a:latin typeface="Corbel"/>
              <a:ea typeface="+mn-ea"/>
              <a:cs typeface="+mn-cs"/>
            </a:endParaRPr>
          </a:p>
        </p:txBody>
      </p:sp>
      <p:pic>
        <p:nvPicPr>
          <p:cNvPr id="14" name="Picture 13"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pic>
        <p:nvPicPr>
          <p:cNvPr id="9" name="Picture 8" descr="DSC09147.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12192000" cy="5359400"/>
          </a:xfrm>
          <a:prstGeom prst="rect">
            <a:avLst/>
          </a:prstGeom>
        </p:spPr>
      </p:pic>
    </p:spTree>
    <p:extLst>
      <p:ext uri="{BB962C8B-B14F-4D97-AF65-F5344CB8AC3E}">
        <p14:creationId xmlns:p14="http://schemas.microsoft.com/office/powerpoint/2010/main" val="95134799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HAPTER PICTUR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5490106"/>
            <a:ext cx="11472333" cy="614361"/>
          </a:xfrm>
        </p:spPr>
        <p:txBody>
          <a:bodyPr>
            <a:noAutofit/>
          </a:bodyPr>
          <a:lstStyle>
            <a:lvl1pPr algn="l">
              <a:defRPr sz="5333" cap="none" baseline="0">
                <a:solidFill>
                  <a:schemeClr val="tx1"/>
                </a:solidFill>
              </a:defRPr>
            </a:lvl1pPr>
          </a:lstStyle>
          <a:p>
            <a:r>
              <a:rPr lang="nl-BE" dirty="0" smtClean="0"/>
              <a:t>Type your chapter title here</a:t>
            </a:r>
            <a:endParaRPr lang="en-US" dirty="0"/>
          </a:p>
        </p:txBody>
      </p:sp>
      <p:sp>
        <p:nvSpPr>
          <p:cNvPr id="13"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0092D3"/>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92D3"/>
              </a:solidFill>
              <a:effectLst/>
              <a:uLnTx/>
              <a:uFillTx/>
              <a:latin typeface="Corbel"/>
              <a:ea typeface="+mn-ea"/>
              <a:cs typeface="+mn-cs"/>
            </a:endParaRPr>
          </a:p>
        </p:txBody>
      </p:sp>
      <p:pic>
        <p:nvPicPr>
          <p:cNvPr id="14" name="Picture 13"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pic>
        <p:nvPicPr>
          <p:cNvPr id="8" name="Picture 7" descr="DSC09151.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12293600" cy="5359400"/>
          </a:xfrm>
          <a:prstGeom prst="rect">
            <a:avLst/>
          </a:prstGeom>
        </p:spPr>
      </p:pic>
    </p:spTree>
    <p:extLst>
      <p:ext uri="{BB962C8B-B14F-4D97-AF65-F5344CB8AC3E}">
        <p14:creationId xmlns:p14="http://schemas.microsoft.com/office/powerpoint/2010/main" val="264807940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CHAPTER PICTUR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867" y="5490106"/>
            <a:ext cx="11472333" cy="614361"/>
          </a:xfrm>
        </p:spPr>
        <p:txBody>
          <a:bodyPr>
            <a:noAutofit/>
          </a:bodyPr>
          <a:lstStyle>
            <a:lvl1pPr algn="l">
              <a:defRPr sz="5333" cap="none" baseline="0">
                <a:solidFill>
                  <a:schemeClr val="tx1"/>
                </a:solidFill>
              </a:defRPr>
            </a:lvl1pPr>
          </a:lstStyle>
          <a:p>
            <a:r>
              <a:rPr lang="nl-BE" dirty="0" smtClean="0"/>
              <a:t>Type your chapter title here</a:t>
            </a:r>
            <a:endParaRPr lang="en-US" dirty="0"/>
          </a:p>
        </p:txBody>
      </p:sp>
      <p:sp>
        <p:nvSpPr>
          <p:cNvPr id="13"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0092D3"/>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92D3"/>
              </a:solidFill>
              <a:effectLst/>
              <a:uLnTx/>
              <a:uFillTx/>
              <a:latin typeface="Corbel"/>
              <a:ea typeface="+mn-ea"/>
              <a:cs typeface="+mn-cs"/>
            </a:endParaRPr>
          </a:p>
        </p:txBody>
      </p:sp>
      <p:pic>
        <p:nvPicPr>
          <p:cNvPr id="14" name="Picture 13"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pic>
        <p:nvPicPr>
          <p:cNvPr id="10" name="Picture 9" descr="DSC09187.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12192000" cy="5359400"/>
          </a:xfrm>
          <a:prstGeom prst="rect">
            <a:avLst/>
          </a:prstGeom>
        </p:spPr>
      </p:pic>
    </p:spTree>
    <p:extLst>
      <p:ext uri="{BB962C8B-B14F-4D97-AF65-F5344CB8AC3E}">
        <p14:creationId xmlns:p14="http://schemas.microsoft.com/office/powerpoint/2010/main" val="280813192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HAPTER ALTERNATIVE 4">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1210733" y="6393683"/>
            <a:ext cx="10574867" cy="255919"/>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10" name="Title 1"/>
          <p:cNvSpPr>
            <a:spLocks noGrp="1"/>
          </p:cNvSpPr>
          <p:nvPr>
            <p:ph type="title" hasCustomPrompt="1"/>
          </p:nvPr>
        </p:nvSpPr>
        <p:spPr>
          <a:xfrm>
            <a:off x="423333" y="2814640"/>
            <a:ext cx="6688667" cy="614361"/>
          </a:xfrm>
        </p:spPr>
        <p:txBody>
          <a:bodyPr>
            <a:noAutofit/>
          </a:bodyPr>
          <a:lstStyle>
            <a:lvl1pPr algn="l">
              <a:defRPr sz="4267">
                <a:solidFill>
                  <a:schemeClr val="bg1"/>
                </a:solidFill>
                <a:effectLst>
                  <a:outerShdw blurRad="38100" dist="38100" dir="2700000" algn="tl">
                    <a:srgbClr val="000000">
                      <a:alpha val="43137"/>
                    </a:srgbClr>
                  </a:outerShdw>
                </a:effectLst>
              </a:defRPr>
            </a:lvl1pPr>
          </a:lstStyle>
          <a:p>
            <a:r>
              <a:rPr lang="nl-BE" dirty="0" smtClean="0"/>
              <a:t>Add a chapter title here</a:t>
            </a:r>
            <a:endParaRPr lang="en-US" dirty="0"/>
          </a:p>
        </p:txBody>
      </p:sp>
      <p:sp>
        <p:nvSpPr>
          <p:cNvPr id="11" name="Text Placeholder 11"/>
          <p:cNvSpPr>
            <a:spLocks noGrp="1"/>
          </p:cNvSpPr>
          <p:nvPr>
            <p:ph type="body" sz="quarter" idx="13" hasCustomPrompt="1"/>
          </p:nvPr>
        </p:nvSpPr>
        <p:spPr>
          <a:xfrm>
            <a:off x="423333" y="3429000"/>
            <a:ext cx="6688667" cy="508000"/>
          </a:xfrm>
        </p:spPr>
        <p:txBody>
          <a:bodyPr anchor="t" anchorCtr="0">
            <a:noAutofit/>
          </a:bodyPr>
          <a:lstStyle>
            <a:lvl1pPr>
              <a:buNone/>
              <a:defRPr sz="2667">
                <a:solidFill>
                  <a:srgbClr val="FFFFFF"/>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nl-BE" dirty="0" smtClean="0"/>
              <a:t>Add a chapter subtitle here</a:t>
            </a:r>
            <a:endParaRPr lang="en-US" dirty="0"/>
          </a:p>
        </p:txBody>
      </p:sp>
      <p:pic>
        <p:nvPicPr>
          <p:cNvPr id="14" name="Picture 13" descr="FOOTER_WHITE_BLUE_Codit_Black-Cyaan.png"/>
          <p:cNvPicPr>
            <a:picLocks noChangeAspect="1"/>
          </p:cNvPicPr>
          <p:nvPr userDrawn="1"/>
        </p:nvPicPr>
        <p:blipFill>
          <a:blip r:embed="rId2" cstate="screen">
            <a:extLst>
              <a:ext uri="{28A0092B-C50C-407E-A947-70E740481C1C}">
                <a14:useLocalDpi xmlns:a14="http://schemas.microsoft.com/office/drawing/2010/main"/>
              </a:ext>
            </a:extLst>
          </a:blip>
          <a:srcRect l="11290" t="19620" r="9355" b="19620"/>
          <a:stretch>
            <a:fillRect/>
          </a:stretch>
        </p:blipFill>
        <p:spPr>
          <a:xfrm>
            <a:off x="404280" y="6365075"/>
            <a:ext cx="764120" cy="298192"/>
          </a:xfrm>
          <a:prstGeom prst="rect">
            <a:avLst/>
          </a:prstGeom>
        </p:spPr>
      </p:pic>
      <p:pic>
        <p:nvPicPr>
          <p:cNvPr id="15" name="Picture 14" descr="DSC09174.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112000" y="0"/>
            <a:ext cx="5080000" cy="6858000"/>
          </a:xfrm>
          <a:prstGeom prst="rect">
            <a:avLst/>
          </a:prstGeom>
        </p:spPr>
      </p:pic>
      <p:sp>
        <p:nvSpPr>
          <p:cNvPr id="16"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spTree>
    <p:extLst>
      <p:ext uri="{BB962C8B-B14F-4D97-AF65-F5344CB8AC3E}">
        <p14:creationId xmlns:p14="http://schemas.microsoft.com/office/powerpoint/2010/main" val="193862477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HAPTER ALTERNATIVE 2">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10733" y="6393683"/>
            <a:ext cx="10574867" cy="255919"/>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Title 1"/>
          <p:cNvSpPr>
            <a:spLocks noGrp="1"/>
          </p:cNvSpPr>
          <p:nvPr>
            <p:ph type="title" hasCustomPrompt="1"/>
          </p:nvPr>
        </p:nvSpPr>
        <p:spPr>
          <a:xfrm>
            <a:off x="423333" y="2814640"/>
            <a:ext cx="6688667" cy="614361"/>
          </a:xfrm>
        </p:spPr>
        <p:txBody>
          <a:bodyPr>
            <a:noAutofit/>
          </a:bodyPr>
          <a:lstStyle>
            <a:lvl1pPr algn="l">
              <a:defRPr sz="4267">
                <a:solidFill>
                  <a:schemeClr val="bg1"/>
                </a:solidFill>
                <a:effectLst>
                  <a:outerShdw blurRad="38100" dist="38100" dir="2700000" algn="tl">
                    <a:srgbClr val="000000">
                      <a:alpha val="43137"/>
                    </a:srgbClr>
                  </a:outerShdw>
                </a:effectLst>
              </a:defRPr>
            </a:lvl1pPr>
          </a:lstStyle>
          <a:p>
            <a:r>
              <a:rPr lang="nl-BE" dirty="0" smtClean="0"/>
              <a:t>Add a chapter title here</a:t>
            </a:r>
            <a:endParaRPr lang="en-US" dirty="0"/>
          </a:p>
        </p:txBody>
      </p:sp>
      <p:sp>
        <p:nvSpPr>
          <p:cNvPr id="9" name="Text Placeholder 11"/>
          <p:cNvSpPr>
            <a:spLocks noGrp="1"/>
          </p:cNvSpPr>
          <p:nvPr>
            <p:ph type="body" sz="quarter" idx="13" hasCustomPrompt="1"/>
          </p:nvPr>
        </p:nvSpPr>
        <p:spPr>
          <a:xfrm>
            <a:off x="423333" y="3429000"/>
            <a:ext cx="6688667" cy="508000"/>
          </a:xfrm>
        </p:spPr>
        <p:txBody>
          <a:bodyPr anchor="t" anchorCtr="0">
            <a:noAutofit/>
          </a:bodyPr>
          <a:lstStyle>
            <a:lvl1pPr>
              <a:buNone/>
              <a:defRPr sz="2667">
                <a:solidFill>
                  <a:srgbClr val="FFFFFF"/>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nl-BE" dirty="0" smtClean="0"/>
              <a:t>Add a chapter subtitle here</a:t>
            </a:r>
            <a:endParaRPr lang="en-US" dirty="0"/>
          </a:p>
        </p:txBody>
      </p:sp>
      <p:pic>
        <p:nvPicPr>
          <p:cNvPr id="13" name="Picture 12" descr="FOOTER_WHITE_BLUE_Codit_Black-Cyaan.png"/>
          <p:cNvPicPr>
            <a:picLocks noChangeAspect="1"/>
          </p:cNvPicPr>
          <p:nvPr userDrawn="1"/>
        </p:nvPicPr>
        <p:blipFill>
          <a:blip r:embed="rId2" cstate="screen">
            <a:extLst>
              <a:ext uri="{28A0092B-C50C-407E-A947-70E740481C1C}">
                <a14:useLocalDpi xmlns:a14="http://schemas.microsoft.com/office/drawing/2010/main"/>
              </a:ext>
            </a:extLst>
          </a:blip>
          <a:srcRect l="11290" t="19620" r="9355" b="19620"/>
          <a:stretch>
            <a:fillRect/>
          </a:stretch>
        </p:blipFill>
        <p:spPr>
          <a:xfrm>
            <a:off x="404280" y="6365075"/>
            <a:ext cx="764120" cy="298192"/>
          </a:xfrm>
          <a:prstGeom prst="rect">
            <a:avLst/>
          </a:prstGeom>
        </p:spPr>
      </p:pic>
      <p:pic>
        <p:nvPicPr>
          <p:cNvPr id="14" name="Picture 13" descr="IMG_6407.JPG"/>
          <p:cNvPicPr>
            <a:picLocks noChangeAspect="1"/>
          </p:cNvPicPr>
          <p:nvPr userDrawn="1"/>
        </p:nvPicPr>
        <p:blipFill>
          <a:blip r:embed="rId3" cstate="screen">
            <a:grayscl/>
            <a:lum bright="1000" contrast="1000"/>
            <a:extLst>
              <a:ext uri="{28A0092B-C50C-407E-A947-70E740481C1C}">
                <a14:useLocalDpi xmlns:a14="http://schemas.microsoft.com/office/drawing/2010/main"/>
              </a:ext>
            </a:extLst>
          </a:blip>
          <a:srcRect/>
          <a:stretch>
            <a:fillRect/>
          </a:stretch>
        </p:blipFill>
        <p:spPr>
          <a:xfrm>
            <a:off x="7112000" y="0"/>
            <a:ext cx="5080000" cy="6858000"/>
          </a:xfrm>
          <a:prstGeom prst="rect">
            <a:avLst/>
          </a:prstGeom>
        </p:spPr>
      </p:pic>
      <p:sp>
        <p:nvSpPr>
          <p:cNvPr id="15"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spTree>
    <p:extLst>
      <p:ext uri="{BB962C8B-B14F-4D97-AF65-F5344CB8AC3E}">
        <p14:creationId xmlns:p14="http://schemas.microsoft.com/office/powerpoint/2010/main" val="292538695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HAPTER ALTERNATIVE 4">
    <p:bg>
      <p:bgPr>
        <a:solidFill>
          <a:schemeClr val="tx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23333" y="2814640"/>
            <a:ext cx="6688667" cy="614361"/>
          </a:xfrm>
        </p:spPr>
        <p:txBody>
          <a:bodyPr>
            <a:noAutofit/>
          </a:bodyPr>
          <a:lstStyle>
            <a:lvl1pPr algn="l">
              <a:defRPr sz="4267">
                <a:solidFill>
                  <a:schemeClr val="bg1"/>
                </a:solidFill>
                <a:effectLst>
                  <a:outerShdw blurRad="38100" dist="38100" dir="2700000" algn="tl">
                    <a:srgbClr val="000000">
                      <a:alpha val="43137"/>
                    </a:srgbClr>
                  </a:outerShdw>
                </a:effectLst>
              </a:defRPr>
            </a:lvl1pPr>
          </a:lstStyle>
          <a:p>
            <a:r>
              <a:rPr lang="nl-BE" dirty="0" smtClean="0"/>
              <a:t>Add a chapter title here</a:t>
            </a:r>
            <a:endParaRPr lang="en-US" dirty="0"/>
          </a:p>
        </p:txBody>
      </p:sp>
      <p:sp>
        <p:nvSpPr>
          <p:cNvPr id="11" name="Text Placeholder 11"/>
          <p:cNvSpPr>
            <a:spLocks noGrp="1"/>
          </p:cNvSpPr>
          <p:nvPr>
            <p:ph type="body" sz="quarter" idx="13" hasCustomPrompt="1"/>
          </p:nvPr>
        </p:nvSpPr>
        <p:spPr>
          <a:xfrm>
            <a:off x="423333" y="3429000"/>
            <a:ext cx="6688667" cy="508000"/>
          </a:xfrm>
        </p:spPr>
        <p:txBody>
          <a:bodyPr anchor="t" anchorCtr="0">
            <a:noAutofit/>
          </a:bodyPr>
          <a:lstStyle>
            <a:lvl1pPr>
              <a:buNone/>
              <a:defRPr sz="2667">
                <a:solidFill>
                  <a:srgbClr val="FFFFFF"/>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nl-BE" dirty="0" smtClean="0"/>
              <a:t>Add a chapter subtitle here</a:t>
            </a:r>
            <a:endParaRPr lang="en-US" dirty="0"/>
          </a:p>
        </p:txBody>
      </p:sp>
      <p:pic>
        <p:nvPicPr>
          <p:cNvPr id="14" name="Picture 13" descr="FOOTER_WHITE_BLUE_Codit_Black-Cyaan.png"/>
          <p:cNvPicPr>
            <a:picLocks noChangeAspect="1"/>
          </p:cNvPicPr>
          <p:nvPr userDrawn="1"/>
        </p:nvPicPr>
        <p:blipFill>
          <a:blip r:embed="rId2" cstate="screen">
            <a:extLst>
              <a:ext uri="{28A0092B-C50C-407E-A947-70E740481C1C}">
                <a14:useLocalDpi xmlns:a14="http://schemas.microsoft.com/office/drawing/2010/main"/>
              </a:ext>
            </a:extLst>
          </a:blip>
          <a:srcRect l="11290" t="19620" r="9355" b="19620"/>
          <a:stretch>
            <a:fillRect/>
          </a:stretch>
        </p:blipFill>
        <p:spPr>
          <a:xfrm>
            <a:off x="404280" y="6365075"/>
            <a:ext cx="764120" cy="298192"/>
          </a:xfrm>
          <a:prstGeom prst="rect">
            <a:avLst/>
          </a:prstGeom>
        </p:spPr>
      </p:pic>
      <p:pic>
        <p:nvPicPr>
          <p:cNvPr id="15" name="Picture 14" descr="IMG_6412.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112000" y="0"/>
            <a:ext cx="5080000" cy="6858000"/>
          </a:xfrm>
          <a:prstGeom prst="rect">
            <a:avLst/>
          </a:prstGeom>
        </p:spPr>
      </p:pic>
    </p:spTree>
    <p:extLst>
      <p:ext uri="{BB962C8B-B14F-4D97-AF65-F5344CB8AC3E}">
        <p14:creationId xmlns:p14="http://schemas.microsoft.com/office/powerpoint/2010/main" val="403777703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TER ALTERNATIVE 3">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1210733" y="6393683"/>
            <a:ext cx="10574867" cy="255919"/>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orbel"/>
              <a:ea typeface="+mn-ea"/>
              <a:cs typeface="+mn-cs"/>
            </a:endParaRPr>
          </a:p>
        </p:txBody>
      </p:sp>
      <p:pic>
        <p:nvPicPr>
          <p:cNvPr id="9" name="Picture 8" descr="iStock_000009240078Medium.jpg"/>
          <p:cNvPicPr>
            <a:picLocks noChangeAspect="1"/>
          </p:cNvPicPr>
          <p:nvPr userDrawn="1"/>
        </p:nvPicPr>
        <p:blipFill>
          <a:blip r:embed="rId2" cstate="screen">
            <a:grayscl/>
            <a:extLst>
              <a:ext uri="{28A0092B-C50C-407E-A947-70E740481C1C}">
                <a14:useLocalDpi xmlns:a14="http://schemas.microsoft.com/office/drawing/2010/main"/>
              </a:ext>
            </a:extLst>
          </a:blip>
          <a:srcRect/>
          <a:stretch>
            <a:fillRect/>
          </a:stretch>
        </p:blipFill>
        <p:spPr>
          <a:xfrm>
            <a:off x="7112000" y="0"/>
            <a:ext cx="5080000" cy="6858000"/>
          </a:xfrm>
          <a:prstGeom prst="rect">
            <a:avLst/>
          </a:prstGeom>
        </p:spPr>
      </p:pic>
      <p:sp>
        <p:nvSpPr>
          <p:cNvPr id="10" name="Title 1"/>
          <p:cNvSpPr>
            <a:spLocks noGrp="1"/>
          </p:cNvSpPr>
          <p:nvPr>
            <p:ph type="title" hasCustomPrompt="1"/>
          </p:nvPr>
        </p:nvSpPr>
        <p:spPr>
          <a:xfrm>
            <a:off x="423333" y="2814640"/>
            <a:ext cx="6688667" cy="614361"/>
          </a:xfrm>
        </p:spPr>
        <p:txBody>
          <a:bodyPr>
            <a:noAutofit/>
          </a:bodyPr>
          <a:lstStyle>
            <a:lvl1pPr algn="l">
              <a:defRPr sz="4267">
                <a:solidFill>
                  <a:schemeClr val="bg1"/>
                </a:solidFill>
                <a:effectLst>
                  <a:outerShdw blurRad="38100" dist="38100" dir="2700000" algn="tl">
                    <a:srgbClr val="000000">
                      <a:alpha val="43137"/>
                    </a:srgbClr>
                  </a:outerShdw>
                </a:effectLst>
              </a:defRPr>
            </a:lvl1pPr>
          </a:lstStyle>
          <a:p>
            <a:r>
              <a:rPr lang="nl-BE" dirty="0" smtClean="0"/>
              <a:t>Add a chapter title here</a:t>
            </a:r>
            <a:endParaRPr lang="en-US" dirty="0"/>
          </a:p>
        </p:txBody>
      </p:sp>
      <p:sp>
        <p:nvSpPr>
          <p:cNvPr id="11" name="Text Placeholder 11"/>
          <p:cNvSpPr>
            <a:spLocks noGrp="1"/>
          </p:cNvSpPr>
          <p:nvPr>
            <p:ph type="body" sz="quarter" idx="13" hasCustomPrompt="1"/>
          </p:nvPr>
        </p:nvSpPr>
        <p:spPr>
          <a:xfrm>
            <a:off x="423333" y="3429000"/>
            <a:ext cx="6688667" cy="508000"/>
          </a:xfrm>
        </p:spPr>
        <p:txBody>
          <a:bodyPr anchor="t" anchorCtr="0">
            <a:noAutofit/>
          </a:bodyPr>
          <a:lstStyle>
            <a:lvl1pPr>
              <a:buNone/>
              <a:defRPr sz="2667">
                <a:solidFill>
                  <a:srgbClr val="FFFFFF"/>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nl-BE" dirty="0" smtClean="0"/>
              <a:t>Add a chapter subtitle here</a:t>
            </a:r>
            <a:endParaRPr lang="en-US" dirty="0"/>
          </a:p>
        </p:txBody>
      </p:sp>
      <p:sp>
        <p:nvSpPr>
          <p:cNvPr id="16" name="Slide Number Placeholder 5"/>
          <p:cNvSpPr>
            <a:spLocks noGrp="1"/>
          </p:cNvSpPr>
          <p:nvPr>
            <p:ph type="sldNum" sz="quarter" idx="12"/>
          </p:nvPr>
        </p:nvSpPr>
        <p:spPr>
          <a:xfrm>
            <a:off x="11768667" y="6393683"/>
            <a:ext cx="423333" cy="244629"/>
          </a:xfrm>
        </p:spPr>
        <p:txBody>
          <a:bodyPr/>
          <a:lstStyle>
            <a:lvl1pPr algn="r">
              <a:defRPr sz="1200">
                <a:solidFill>
                  <a:srgbClr val="FFFFFF"/>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a:ea typeface="+mn-ea"/>
              <a:cs typeface="+mn-cs"/>
            </a:endParaRPr>
          </a:p>
        </p:txBody>
      </p:sp>
      <p:pic>
        <p:nvPicPr>
          <p:cNvPr id="14" name="Picture 13" descr="FOOTER_WHITE_BLUE_Codit_Black-Cyaan.png"/>
          <p:cNvPicPr>
            <a:picLocks noChangeAspect="1"/>
          </p:cNvPicPr>
          <p:nvPr userDrawn="1"/>
        </p:nvPicPr>
        <p:blipFill>
          <a:blip r:embed="rId3"/>
          <a:srcRect l="11290" t="19620" r="9355" b="19620"/>
          <a:stretch>
            <a:fillRect/>
          </a:stretch>
        </p:blipFill>
        <p:spPr>
          <a:xfrm>
            <a:off x="404280" y="6365075"/>
            <a:ext cx="764120" cy="298192"/>
          </a:xfrm>
          <a:prstGeom prst="rect">
            <a:avLst/>
          </a:prstGeom>
        </p:spPr>
      </p:pic>
    </p:spTree>
    <p:extLst>
      <p:ext uri="{BB962C8B-B14F-4D97-AF65-F5344CB8AC3E}">
        <p14:creationId xmlns:p14="http://schemas.microsoft.com/office/powerpoint/2010/main" val="3903512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Interior 3">
    <p:spTree>
      <p:nvGrpSpPr>
        <p:cNvPr id="1" name=""/>
        <p:cNvGrpSpPr/>
        <p:nvPr/>
      </p:nvGrpSpPr>
      <p:grpSpPr>
        <a:xfrm>
          <a:off x="0" y="0"/>
          <a:ext cx="0" cy="0"/>
          <a:chOff x="0" y="0"/>
          <a:chExt cx="0" cy="0"/>
        </a:xfrm>
      </p:grpSpPr>
      <p:sp>
        <p:nvSpPr>
          <p:cNvPr id="12" name="Rectangle 11"/>
          <p:cNvSpPr/>
          <p:nvPr userDrawn="1"/>
        </p:nvSpPr>
        <p:spPr>
          <a:xfrm>
            <a:off x="1" y="1212850"/>
            <a:ext cx="2438400" cy="2438400"/>
          </a:xfrm>
          <a:prstGeom prst="rect">
            <a:avLst/>
          </a:prstGeom>
          <a:solidFill>
            <a:srgbClr val="0072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Content Placeholder 2"/>
          <p:cNvSpPr>
            <a:spLocks noGrp="1"/>
          </p:cNvSpPr>
          <p:nvPr>
            <p:ph idx="1"/>
          </p:nvPr>
        </p:nvSpPr>
        <p:spPr>
          <a:xfrm>
            <a:off x="2446866" y="1212852"/>
            <a:ext cx="9745134" cy="2178018"/>
          </a:xfrm>
          <a:prstGeom prst="rect">
            <a:avLst/>
          </a:prstGeom>
        </p:spPr>
        <p:txBody>
          <a:bodyPr lIns="182880" tIns="91440" rIns="182880" bIns="91440"/>
          <a:lstStyle>
            <a:lvl1pPr>
              <a:spcBef>
                <a:spcPts val="1333"/>
              </a:spcBef>
              <a:defRPr sz="2400">
                <a:solidFill>
                  <a:srgbClr val="FFFFFF"/>
                </a:solidFill>
                <a:latin typeface="Corbel"/>
                <a:cs typeface="Corbel"/>
              </a:defRPr>
            </a:lvl1pPr>
            <a:lvl2pPr>
              <a:spcBef>
                <a:spcPts val="1333"/>
              </a:spcBef>
              <a:defRPr sz="2133">
                <a:solidFill>
                  <a:srgbClr val="FFFFFF"/>
                </a:solidFill>
                <a:latin typeface="Corbel"/>
                <a:cs typeface="Corbel"/>
              </a:defRPr>
            </a:lvl2pPr>
            <a:lvl3pPr>
              <a:spcBef>
                <a:spcPts val="1333"/>
              </a:spcBef>
              <a:defRPr sz="1866">
                <a:solidFill>
                  <a:srgbClr val="FFFFFF"/>
                </a:solidFill>
                <a:latin typeface="Corbel"/>
                <a:cs typeface="Corbel"/>
              </a:defRPr>
            </a:lvl3pPr>
            <a:lvl4pPr>
              <a:spcBef>
                <a:spcPts val="1333"/>
              </a:spcBef>
              <a:defRPr sz="1600">
                <a:solidFill>
                  <a:srgbClr val="FFFFFF"/>
                </a:solidFill>
                <a:latin typeface="Corbel"/>
                <a:cs typeface="Corbel"/>
              </a:defRPr>
            </a:lvl4pPr>
            <a:lvl5pPr>
              <a:spcBef>
                <a:spcPts val="1333"/>
              </a:spcBef>
              <a:defRPr sz="1333">
                <a:solidFill>
                  <a:srgbClr val="FFFFFF"/>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MVP_Logo.png"/>
          <p:cNvPicPr>
            <a:picLocks noChangeAspect="1"/>
          </p:cNvPicPr>
          <p:nvPr userDrawn="1"/>
        </p:nvPicPr>
        <p:blipFill>
          <a:blip r:embed="rId2"/>
          <a:stretch>
            <a:fillRect/>
          </a:stretch>
        </p:blipFill>
        <p:spPr>
          <a:xfrm>
            <a:off x="11460121" y="185950"/>
            <a:ext cx="545104" cy="851718"/>
          </a:xfrm>
          <a:prstGeom prst="rect">
            <a:avLst/>
          </a:prstGeom>
        </p:spPr>
      </p:pic>
      <p:sp>
        <p:nvSpPr>
          <p:cNvPr id="9" name="Title 1"/>
          <p:cNvSpPr>
            <a:spLocks noGrp="1"/>
          </p:cNvSpPr>
          <p:nvPr>
            <p:ph type="title"/>
          </p:nvPr>
        </p:nvSpPr>
        <p:spPr>
          <a:xfrm>
            <a:off x="63048" y="1219201"/>
            <a:ext cx="2377831" cy="2429933"/>
          </a:xfrm>
          <a:prstGeom prst="rect">
            <a:avLst/>
          </a:prstGeom>
        </p:spPr>
        <p:txBody>
          <a:bodyPr lIns="91440" tIns="91440" bIns="91440" anchor="t"/>
          <a:lstStyle>
            <a:lvl1pPr algn="l">
              <a:defRPr sz="2933">
                <a:solidFill>
                  <a:srgbClr val="FFFFFF"/>
                </a:solidFill>
                <a:latin typeface="Segoe UI Light"/>
                <a:cs typeface="Segoe UI Light"/>
              </a:defRPr>
            </a:lvl1pPr>
          </a:lstStyle>
          <a:p>
            <a:r>
              <a:rPr lang="en-US" dirty="0" smtClean="0"/>
              <a:t>Click to edit Master title style</a:t>
            </a:r>
            <a:endParaRPr lang="en-US" dirty="0"/>
          </a:p>
        </p:txBody>
      </p:sp>
      <p:sp>
        <p:nvSpPr>
          <p:cNvPr id="8" name="TextBox 7"/>
          <p:cNvSpPr txBox="1"/>
          <p:nvPr userDrawn="1"/>
        </p:nvSpPr>
        <p:spPr>
          <a:xfrm>
            <a:off x="10312084" y="6510987"/>
            <a:ext cx="1684867" cy="164150"/>
          </a:xfrm>
          <a:prstGeom prst="rect">
            <a:avLst/>
          </a:prstGeom>
          <a:noFill/>
        </p:spPr>
        <p:txBody>
          <a:bodyPr wrap="square" lIns="0" tIns="0" rIns="0" bIns="0" rtlCol="0" anchor="t">
            <a:spAutoFit/>
          </a:bodyPr>
          <a:lstStyle/>
          <a:p>
            <a:pPr marL="0" marR="0" lvl="0" indent="0" algn="r" defTabSz="914367"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505050"/>
                </a:solidFill>
                <a:effectLst/>
                <a:uLnTx/>
                <a:uFillTx/>
                <a:latin typeface="Calibri"/>
                <a:ea typeface="+mn-ea"/>
                <a:cs typeface="Corbel"/>
              </a:rPr>
              <a:t>Microsoft Confidential</a:t>
            </a:r>
          </a:p>
        </p:txBody>
      </p:sp>
      <p:pic>
        <p:nvPicPr>
          <p:cNvPr id="10" name="Picture 9" descr="MSFT_logo_rgb_C-Wht.png"/>
          <p:cNvPicPr>
            <a:picLocks noChangeAspect="1"/>
          </p:cNvPicPr>
          <p:nvPr userDrawn="1"/>
        </p:nvPicPr>
        <p:blipFill>
          <a:blip r:embed="rId3"/>
          <a:stretch>
            <a:fillRect/>
          </a:stretch>
        </p:blipFill>
        <p:spPr>
          <a:xfrm>
            <a:off x="194733" y="6396300"/>
            <a:ext cx="1219200" cy="264851"/>
          </a:xfrm>
          <a:prstGeom prst="rect">
            <a:avLst/>
          </a:prstGeom>
        </p:spPr>
      </p:pic>
    </p:spTree>
    <p:extLst>
      <p:ext uri="{BB962C8B-B14F-4D97-AF65-F5344CB8AC3E}">
        <p14:creationId xmlns:p14="http://schemas.microsoft.com/office/powerpoint/2010/main" val="386069913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ED TWO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334" y="274640"/>
            <a:ext cx="10245165" cy="614361"/>
          </a:xfrm>
        </p:spPr>
        <p:txBody>
          <a:bodyPr>
            <a:noAutofit/>
          </a:bodyPr>
          <a:lstStyle>
            <a:lvl1pPr algn="l">
              <a:defRPr sz="4800" b="1" cap="none">
                <a:solidFill>
                  <a:srgbClr val="0092D3"/>
                </a:solidFill>
                <a:latin typeface="Corbel"/>
                <a:cs typeface="Corbel"/>
              </a:defRPr>
            </a:lvl1pPr>
          </a:lstStyle>
          <a:p>
            <a:r>
              <a:rPr lang="nl-BE" dirty="0" smtClean="0"/>
              <a:t>Add a big title here</a:t>
            </a:r>
            <a:endParaRPr lang="en-US" dirty="0"/>
          </a:p>
        </p:txBody>
      </p:sp>
      <p:sp>
        <p:nvSpPr>
          <p:cNvPr id="6" name="Slide Number Placeholder 5"/>
          <p:cNvSpPr>
            <a:spLocks noGrp="1"/>
          </p:cNvSpPr>
          <p:nvPr>
            <p:ph type="sldNum" sz="quarter" idx="12"/>
          </p:nvPr>
        </p:nvSpPr>
        <p:spPr>
          <a:xfrm>
            <a:off x="11768667" y="6393683"/>
            <a:ext cx="423333" cy="244629"/>
          </a:xfrm>
        </p:spPr>
        <p:txBody>
          <a:bodyPr/>
          <a:lstStyle>
            <a:lvl1pPr algn="r">
              <a:defRPr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10" name="Picture 9" descr="Codit_Black-Cyaa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726" y="6382010"/>
            <a:ext cx="747889" cy="266249"/>
          </a:xfrm>
          <a:prstGeom prst="rect">
            <a:avLst/>
          </a:prstGeom>
        </p:spPr>
      </p:pic>
      <p:sp>
        <p:nvSpPr>
          <p:cNvPr id="12" name="Text Placeholder 13"/>
          <p:cNvSpPr>
            <a:spLocks noGrp="1"/>
          </p:cNvSpPr>
          <p:nvPr>
            <p:ph type="body" sz="quarter" idx="13"/>
          </p:nvPr>
        </p:nvSpPr>
        <p:spPr>
          <a:xfrm>
            <a:off x="404285" y="889000"/>
            <a:ext cx="10263716" cy="433917"/>
          </a:xfrm>
        </p:spPr>
        <p:txBody>
          <a:bodyPr>
            <a:noAutofit/>
          </a:bodyPr>
          <a:lstStyle>
            <a:lvl1pPr algn="l" defTabSz="609585" rtl="0" eaLnBrk="1" latinLnBrk="0" hangingPunct="1">
              <a:spcBef>
                <a:spcPct val="0"/>
              </a:spcBef>
              <a:buNone/>
              <a:defRPr lang="nl-BE" sz="2667" kern="1200" cap="none" dirty="0" smtClean="0">
                <a:solidFill>
                  <a:schemeClr val="tx2"/>
                </a:solidFill>
                <a:effectLst/>
                <a:latin typeface="Corbel"/>
                <a:ea typeface="+mj-ea"/>
                <a:cs typeface="Corbel"/>
              </a:defRPr>
            </a:lvl1pPr>
          </a:lstStyle>
          <a:p>
            <a:pPr lvl="0"/>
            <a:r>
              <a:rPr lang="en-US" dirty="0" smtClean="0"/>
              <a:t>Click to edit Master text styles</a:t>
            </a:r>
          </a:p>
        </p:txBody>
      </p:sp>
      <p:sp>
        <p:nvSpPr>
          <p:cNvPr id="7" name="Content Placeholder 2"/>
          <p:cNvSpPr>
            <a:spLocks noGrp="1"/>
          </p:cNvSpPr>
          <p:nvPr>
            <p:ph idx="1"/>
          </p:nvPr>
        </p:nvSpPr>
        <p:spPr>
          <a:xfrm>
            <a:off x="423334" y="1600201"/>
            <a:ext cx="10245165" cy="4525963"/>
          </a:xfrm>
        </p:spPr>
        <p:txBody>
          <a:bodyPr>
            <a:normAutofit/>
          </a:bodyPr>
          <a:lstStyle>
            <a:lvl1pPr marL="457189" indent="-457189" algn="l">
              <a:buClr>
                <a:schemeClr val="accent1"/>
              </a:buClr>
              <a:buSzPct val="50000"/>
              <a:buFont typeface="Lucida Grande"/>
              <a:buChar char="➔"/>
              <a:defRPr sz="3200">
                <a:solidFill>
                  <a:schemeClr val="tx2"/>
                </a:solidFill>
                <a:latin typeface="Corbel"/>
                <a:cs typeface="Corbel"/>
              </a:defRPr>
            </a:lvl1pPr>
            <a:lvl2pPr marL="990575" indent="-380990" algn="l">
              <a:buClr>
                <a:schemeClr val="tx2"/>
              </a:buClr>
              <a:buSzPct val="50000"/>
              <a:buFont typeface="Lucida Grande"/>
              <a:buChar char="➔"/>
              <a:defRPr sz="2667">
                <a:solidFill>
                  <a:schemeClr val="tx2"/>
                </a:solidFill>
                <a:latin typeface="Corbel"/>
                <a:cs typeface="Corbel"/>
              </a:defRPr>
            </a:lvl2pPr>
            <a:lvl3pPr marL="1523962" indent="-304792" algn="l">
              <a:buClr>
                <a:schemeClr val="accent1"/>
              </a:buClr>
              <a:buSzPct val="50000"/>
              <a:buFont typeface="Arial"/>
              <a:buChar char="•"/>
              <a:defRPr sz="2400">
                <a:solidFill>
                  <a:schemeClr val="tx2"/>
                </a:solidFill>
                <a:latin typeface="Corbel"/>
                <a:cs typeface="Corbel"/>
              </a:defRPr>
            </a:lvl3pPr>
            <a:lvl4pPr marL="2133547" indent="-304792" algn="l">
              <a:buClr>
                <a:schemeClr val="tx1">
                  <a:lumMod val="75000"/>
                  <a:lumOff val="25000"/>
                </a:schemeClr>
              </a:buClr>
              <a:buSzPct val="50000"/>
              <a:buFont typeface="Arial"/>
              <a:buChar char="•"/>
              <a:defRPr sz="2133">
                <a:solidFill>
                  <a:schemeClr val="tx2"/>
                </a:solidFill>
                <a:latin typeface="Corbel"/>
                <a:cs typeface="Corbel"/>
              </a:defRPr>
            </a:lvl4pPr>
            <a:lvl5pPr marL="2743131" indent="-304792" algn="l">
              <a:buClr>
                <a:schemeClr val="accent1"/>
              </a:buClr>
              <a:buSzPct val="50000"/>
              <a:buFont typeface="Arial"/>
              <a:buChar char="•"/>
              <a:defRPr sz="2133">
                <a:solidFill>
                  <a:schemeClr val="tx2"/>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681410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mp; Non-bulleted text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bg2"/>
                    </a:gs>
                    <a:gs pos="100000">
                      <a:schemeClr val="bg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1"/>
          </p:nvPr>
        </p:nvSpPr>
        <p:spPr>
          <a:xfrm>
            <a:off x="269240" y="1189176"/>
            <a:ext cx="11655840" cy="2018835"/>
          </a:xfrm>
        </p:spPr>
        <p:txBody>
          <a:bodyPr/>
          <a:lstStyle>
            <a:lvl1pPr marL="0" indent="0">
              <a:buNone/>
              <a:defRPr>
                <a:gradFill>
                  <a:gsLst>
                    <a:gs pos="1250">
                      <a:schemeClr val="bg1"/>
                    </a:gs>
                    <a:gs pos="100000">
                      <a:schemeClr val="bg1"/>
                    </a:gs>
                  </a:gsLst>
                  <a:lin ang="5400000" scaled="0"/>
                </a:gradFill>
              </a:defRPr>
            </a:lvl1pPr>
            <a:lvl2pPr marL="28012" indent="0">
              <a:buNone/>
              <a:defRPr sz="1961">
                <a:gradFill>
                  <a:gsLst>
                    <a:gs pos="1250">
                      <a:schemeClr val="bg1"/>
                    </a:gs>
                    <a:gs pos="100000">
                      <a:schemeClr val="bg1"/>
                    </a:gs>
                  </a:gsLst>
                  <a:lin ang="5400000" scaled="0"/>
                </a:gradFill>
              </a:defRPr>
            </a:lvl2pPr>
            <a:lvl3pPr marL="219428" indent="0">
              <a:buNone/>
              <a:defRPr sz="1961">
                <a:gradFill>
                  <a:gsLst>
                    <a:gs pos="1250">
                      <a:schemeClr val="bg1"/>
                    </a:gs>
                    <a:gs pos="100000">
                      <a:schemeClr val="bg1"/>
                    </a:gs>
                  </a:gsLst>
                  <a:lin ang="5400000" scaled="0"/>
                </a:gradFill>
              </a:defRPr>
            </a:lvl3pPr>
            <a:lvl4pPr marL="466868" indent="0">
              <a:buNone/>
              <a:defRPr sz="1765">
                <a:gradFill>
                  <a:gsLst>
                    <a:gs pos="1250">
                      <a:schemeClr val="bg1"/>
                    </a:gs>
                    <a:gs pos="100000">
                      <a:schemeClr val="bg1"/>
                    </a:gs>
                  </a:gsLst>
                  <a:lin ang="5400000" scaled="0"/>
                </a:gradFill>
              </a:defRPr>
            </a:lvl4pPr>
            <a:lvl5pPr marL="725201" indent="0">
              <a:buNone/>
              <a:defRPr sz="1765">
                <a:gradFill>
                  <a:gsLst>
                    <a:gs pos="1250">
                      <a:schemeClr val="bg1"/>
                    </a:gs>
                    <a:gs pos="100000">
                      <a:schemeClr val="bg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bwMode="invGray">
          <a:xfrm>
            <a:off x="8228257" y="6629345"/>
            <a:ext cx="3963119" cy="2286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476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5" name="Slide Number Placeholder 4"/>
          <p:cNvSpPr>
            <a:spLocks noGrp="1"/>
          </p:cNvSpPr>
          <p:nvPr>
            <p:ph type="sldNum" sz="quarter" idx="12"/>
          </p:nvPr>
        </p:nvSpPr>
        <p:spPr/>
        <p:txBody>
          <a:bodyPr/>
          <a:lstStyle/>
          <a:p>
            <a:fld id="{BD173E30-8D43-43BA-9C8B-0C6B0D93C555}" type="slidenum">
              <a:rPr lang="en-IN" smtClean="0"/>
              <a:t>‹#›</a:t>
            </a:fld>
            <a:endParaRPr lang="en-IN"/>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8" name="Group 7"/>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9" name="TextBox 8"/>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0" name="Group 9"/>
            <p:cNvGrpSpPr/>
            <p:nvPr userDrawn="1"/>
          </p:nvGrpSpPr>
          <p:grpSpPr bwMode="grayWhite">
            <a:xfrm>
              <a:off x="-498757" y="285495"/>
              <a:ext cx="2605853" cy="268906"/>
              <a:chOff x="4210714" y="2528426"/>
              <a:chExt cx="3686450" cy="569860"/>
            </a:xfrm>
          </p:grpSpPr>
          <p:sp>
            <p:nvSpPr>
              <p:cNvPr id="11" name="Rectangle 10"/>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2"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4" name="TextBox 13"/>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27292347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162353"/>
                </a:solidFill>
                <a:latin typeface="+mj-lt"/>
              </a:defRPr>
            </a:lvl1pPr>
          </a:lstStyle>
          <a:p>
            <a:r>
              <a:rPr lang="en-US" smtClean="0"/>
              <a:t>Click to edit Master title style</a:t>
            </a:r>
            <a:endParaRPr lang="en-US"/>
          </a:p>
        </p:txBody>
      </p:sp>
      <p:pic>
        <p:nvPicPr>
          <p:cNvPr id="4" name="Picture 3"/>
          <p:cNvPicPr>
            <a:picLocks noChangeAspect="1"/>
          </p:cNvPicPr>
          <p:nvPr userDrawn="1"/>
        </p:nvPicPr>
        <p:blipFill>
          <a:blip r:embed="rId2"/>
          <a:stretch>
            <a:fillRect/>
          </a:stretch>
        </p:blipFill>
        <p:spPr>
          <a:xfrm>
            <a:off x="10950992" y="6058493"/>
            <a:ext cx="1015408" cy="708424"/>
          </a:xfrm>
          <a:prstGeom prst="rect">
            <a:avLst/>
          </a:prstGeom>
        </p:spPr>
      </p:pic>
      <p:sp>
        <p:nvSpPr>
          <p:cNvPr id="6" name="Slide Number Placeholder 5"/>
          <p:cNvSpPr txBox="1">
            <a:spLocks/>
          </p:cNvSpPr>
          <p:nvPr userDrawn="1"/>
        </p:nvSpPr>
        <p:spPr>
          <a:xfrm>
            <a:off x="8737600" y="6356351"/>
            <a:ext cx="3043275"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chemeClr val="tx1">
                    <a:tint val="75000"/>
                  </a:schemeClr>
                </a:solidFill>
                <a:latin typeface="Segoe Pro Ligh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2B2C27">
                    <a:tint val="75000"/>
                  </a:srgbClr>
                </a:solidFill>
                <a:effectLst/>
                <a:uLnTx/>
                <a:uFillTx/>
                <a:latin typeface="Segoe Pro Light"/>
                <a:ea typeface="+mn-ea"/>
              </a:rPr>
              <a:t>Microsoft Cloud &amp; Mobility </a:t>
            </a:r>
            <a:r>
              <a:rPr kumimoji="0" lang="en-US" sz="1067" b="0" i="0" u="none" strike="noStrike" kern="1200" cap="none" spc="0" normalizeH="0" baseline="0" noProof="0" dirty="0" smtClean="0">
                <a:ln>
                  <a:noFill/>
                </a:ln>
                <a:solidFill>
                  <a:prstClr val="white"/>
                </a:solidFill>
                <a:effectLst/>
                <a:uLnTx/>
                <a:uFillTx/>
                <a:latin typeface="Segoe Pro Light"/>
                <a:ea typeface="+mn-ea"/>
              </a:rPr>
              <a:t>Summit 14</a:t>
            </a:r>
            <a:endParaRPr kumimoji="0" lang="en-US" sz="1067" b="1" i="0" u="none" strike="noStrike" kern="1200" cap="none" spc="0" normalizeH="0" baseline="0" noProof="0" dirty="0">
              <a:ln>
                <a:noFill/>
              </a:ln>
              <a:solidFill>
                <a:prstClr val="white"/>
              </a:solidFill>
              <a:effectLst/>
              <a:uLnTx/>
              <a:uFillTx/>
              <a:latin typeface="Segoe Pro"/>
              <a:ea typeface="+mn-ea"/>
              <a:cs typeface="Segoe Pro"/>
            </a:endParaRPr>
          </a:p>
        </p:txBody>
      </p:sp>
    </p:spTree>
    <p:extLst>
      <p:ext uri="{BB962C8B-B14F-4D97-AF65-F5344CB8AC3E}">
        <p14:creationId xmlns:p14="http://schemas.microsoft.com/office/powerpoint/2010/main" val="1388904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6FAB"/>
                </a:solidFill>
                <a:latin typeface="+mj-lt"/>
              </a:defRPr>
            </a:lvl1pPr>
          </a:lstStyle>
          <a:p>
            <a:r>
              <a:rPr lang="en-US" smtClean="0"/>
              <a:t>Click to edit Master title style</a:t>
            </a:r>
            <a:endParaRPr lang="en-US" dirty="0"/>
          </a:p>
        </p:txBody>
      </p:sp>
      <p:pic>
        <p:nvPicPr>
          <p:cNvPr id="4" name="Picture 3"/>
          <p:cNvPicPr>
            <a:picLocks noChangeAspect="1"/>
          </p:cNvPicPr>
          <p:nvPr/>
        </p:nvPicPr>
        <p:blipFill>
          <a:blip r:embed="rId2"/>
          <a:stretch>
            <a:fillRect/>
          </a:stretch>
        </p:blipFill>
        <p:spPr>
          <a:xfrm>
            <a:off x="10950992" y="6058493"/>
            <a:ext cx="1015408" cy="708424"/>
          </a:xfrm>
          <a:prstGeom prst="rect">
            <a:avLst/>
          </a:prstGeom>
        </p:spPr>
      </p:pic>
      <p:sp>
        <p:nvSpPr>
          <p:cNvPr id="6" name="Slide Number Placeholder 5"/>
          <p:cNvSpPr txBox="1">
            <a:spLocks/>
          </p:cNvSpPr>
          <p:nvPr/>
        </p:nvSpPr>
        <p:spPr>
          <a:xfrm>
            <a:off x="8737600" y="6356351"/>
            <a:ext cx="3043275"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chemeClr val="tx1">
                    <a:tint val="75000"/>
                  </a:schemeClr>
                </a:solidFill>
                <a:latin typeface="Segoe Pro Ligh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2B2C27">
                    <a:tint val="75000"/>
                  </a:srgbClr>
                </a:solidFill>
                <a:effectLst/>
                <a:uLnTx/>
                <a:uFillTx/>
                <a:latin typeface="Segoe Pro Light"/>
                <a:ea typeface="+mn-ea"/>
              </a:rPr>
              <a:t>Microsoft Cloud &amp; Mobility </a:t>
            </a:r>
            <a:r>
              <a:rPr kumimoji="0" lang="en-US" sz="1067" b="0" i="0" u="none" strike="noStrike" kern="1200" cap="none" spc="0" normalizeH="0" baseline="0" noProof="0" dirty="0" smtClean="0">
                <a:ln>
                  <a:noFill/>
                </a:ln>
                <a:solidFill>
                  <a:prstClr val="white"/>
                </a:solidFill>
                <a:effectLst/>
                <a:uLnTx/>
                <a:uFillTx/>
                <a:latin typeface="Segoe Pro Light"/>
                <a:ea typeface="+mn-ea"/>
              </a:rPr>
              <a:t>Summit 14</a:t>
            </a:r>
            <a:endParaRPr kumimoji="0" lang="en-US" sz="1067" b="1" i="0" u="none" strike="noStrike" kern="1200" cap="none" spc="0" normalizeH="0" baseline="0" noProof="0" dirty="0">
              <a:ln>
                <a:noFill/>
              </a:ln>
              <a:solidFill>
                <a:prstClr val="white"/>
              </a:solidFill>
              <a:effectLst/>
              <a:uLnTx/>
              <a:uFillTx/>
              <a:latin typeface="Segoe Pro"/>
              <a:ea typeface="+mn-ea"/>
              <a:cs typeface="Segoe Pro"/>
            </a:endParaRPr>
          </a:p>
        </p:txBody>
      </p:sp>
      <p:pic>
        <p:nvPicPr>
          <p:cNvPr id="5" name="Picture 4"/>
          <p:cNvPicPr>
            <a:picLocks noChangeAspect="1"/>
          </p:cNvPicPr>
          <p:nvPr userDrawn="1"/>
        </p:nvPicPr>
        <p:blipFill>
          <a:blip r:embed="rId2"/>
          <a:stretch>
            <a:fillRect/>
          </a:stretch>
        </p:blipFill>
        <p:spPr>
          <a:xfrm>
            <a:off x="10950992" y="6058493"/>
            <a:ext cx="1015408" cy="708424"/>
          </a:xfrm>
          <a:prstGeom prst="rect">
            <a:avLst/>
          </a:prstGeom>
        </p:spPr>
      </p:pic>
      <p:sp>
        <p:nvSpPr>
          <p:cNvPr id="7" name="Slide Number Placeholder 5"/>
          <p:cNvSpPr txBox="1">
            <a:spLocks/>
          </p:cNvSpPr>
          <p:nvPr userDrawn="1"/>
        </p:nvSpPr>
        <p:spPr>
          <a:xfrm>
            <a:off x="8737600" y="6356351"/>
            <a:ext cx="3043275"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chemeClr val="tx1">
                    <a:tint val="75000"/>
                  </a:schemeClr>
                </a:solidFill>
                <a:latin typeface="Segoe Pro Ligh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smtClean="0">
                <a:ln>
                  <a:noFill/>
                </a:ln>
                <a:solidFill>
                  <a:srgbClr val="2B2C27">
                    <a:tint val="75000"/>
                  </a:srgbClr>
                </a:solidFill>
                <a:effectLst/>
                <a:uLnTx/>
                <a:uFillTx/>
                <a:latin typeface="Segoe Pro Light"/>
                <a:ea typeface="+mn-ea"/>
              </a:rPr>
              <a:t>Microsoft Cloud &amp; Mobility </a:t>
            </a:r>
            <a:r>
              <a:rPr kumimoji="0" lang="en-US" sz="1067" b="0" i="0" u="none" strike="noStrike" kern="1200" cap="none" spc="0" normalizeH="0" baseline="0" noProof="0" dirty="0" smtClean="0">
                <a:ln>
                  <a:noFill/>
                </a:ln>
                <a:solidFill>
                  <a:prstClr val="white"/>
                </a:solidFill>
                <a:effectLst/>
                <a:uLnTx/>
                <a:uFillTx/>
                <a:latin typeface="Segoe Pro Light"/>
                <a:ea typeface="+mn-ea"/>
              </a:rPr>
              <a:t>Summit 14</a:t>
            </a:r>
            <a:endParaRPr kumimoji="0" lang="en-US" sz="1067" b="1" i="0" u="none" strike="noStrike" kern="1200" cap="none" spc="0" normalizeH="0" baseline="0" noProof="0" dirty="0">
              <a:ln>
                <a:noFill/>
              </a:ln>
              <a:solidFill>
                <a:prstClr val="white"/>
              </a:solidFill>
              <a:effectLst/>
              <a:uLnTx/>
              <a:uFillTx/>
              <a:latin typeface="Segoe Pro"/>
              <a:ea typeface="+mn-ea"/>
              <a:cs typeface="Segoe Pro"/>
            </a:endParaRPr>
          </a:p>
        </p:txBody>
      </p:sp>
    </p:spTree>
    <p:extLst>
      <p:ext uri="{BB962C8B-B14F-4D97-AF65-F5344CB8AC3E}">
        <p14:creationId xmlns:p14="http://schemas.microsoft.com/office/powerpoint/2010/main" val="4279457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a:t>
            </a:r>
            <a:endParaRPr lang="fr-FR" dirty="0"/>
          </a:p>
        </p:txBody>
      </p:sp>
      <p:sp>
        <p:nvSpPr>
          <p:cNvPr id="3" name="Content Placeholder 2"/>
          <p:cNvSpPr>
            <a:spLocks noGrp="1"/>
          </p:cNvSpPr>
          <p:nvPr>
            <p:ph idx="1" hasCustomPrompt="1"/>
          </p:nvPr>
        </p:nvSpPr>
        <p:spPr/>
        <p:txBody>
          <a:bodyPr/>
          <a:lstStyle>
            <a:lvl1pPr>
              <a:defRPr/>
            </a:lvl1pPr>
          </a:lstStyle>
          <a:p>
            <a:pPr lvl="0"/>
            <a:r>
              <a:rPr lang="en-US" dirty="0" smtClean="0"/>
              <a:t>Click to edit content</a:t>
            </a:r>
          </a:p>
          <a:p>
            <a:pPr lvl="1"/>
            <a:r>
              <a:rPr lang="en-US" noProof="0" dirty="0" smtClean="0"/>
              <a:t>Second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22590889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245848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54892" y="481158"/>
            <a:ext cx="1408078" cy="300619"/>
          </a:xfrm>
          <a:prstGeom prst="rect">
            <a:avLst/>
          </a:prstGeom>
        </p:spPr>
      </p:pic>
      <p:sp>
        <p:nvSpPr>
          <p:cNvPr id="12" name="Freeform 11"/>
          <p:cNvSpPr>
            <a:spLocks noEditPoints="1"/>
          </p:cNvSpPr>
          <p:nvPr userDrawn="1"/>
        </p:nvSpPr>
        <p:spPr bwMode="black">
          <a:xfrm>
            <a:off x="2095548" y="2425049"/>
            <a:ext cx="8000903" cy="2007903"/>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Tree>
    <p:extLst>
      <p:ext uri="{BB962C8B-B14F-4D97-AF65-F5344CB8AC3E}">
        <p14:creationId xmlns:p14="http://schemas.microsoft.com/office/powerpoint/2010/main" val="1217066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sp>
        <p:nvSpPr>
          <p:cNvPr id="18" name="Title 1"/>
          <p:cNvSpPr>
            <a:spLocks noGrp="1"/>
          </p:cNvSpPr>
          <p:nvPr>
            <p:ph type="title" hasCustomPrompt="1"/>
          </p:nvPr>
        </p:nvSpPr>
        <p:spPr>
          <a:xfrm>
            <a:off x="269302" y="2084187"/>
            <a:ext cx="9860610"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69302" y="3878574"/>
            <a:ext cx="9860611"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81158"/>
            <a:ext cx="1421436" cy="300619"/>
          </a:xfrm>
          <a:prstGeom prst="rect">
            <a:avLst/>
          </a:prstGeom>
        </p:spPr>
      </p:pic>
      <p:sp>
        <p:nvSpPr>
          <p:cNvPr id="7" name="Text Placeholder 2"/>
          <p:cNvSpPr>
            <a:spLocks noGrp="1"/>
          </p:cNvSpPr>
          <p:nvPr>
            <p:ph type="body" sz="quarter" idx="13" hasCustomPrompt="1"/>
          </p:nvPr>
        </p:nvSpPr>
        <p:spPr>
          <a:xfrm>
            <a:off x="8337063" y="301617"/>
            <a:ext cx="3584143" cy="567015"/>
          </a:xfrm>
        </p:spPr>
        <p:txBody>
          <a:bodyPr lIns="182880" tIns="146304" rIns="182880" bIns="146304"/>
          <a:lstStyle>
            <a:lvl1pPr marL="0" indent="0" algn="r">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Session Code Here</a:t>
            </a:r>
          </a:p>
        </p:txBody>
      </p:sp>
      <p:sp>
        <p:nvSpPr>
          <p:cNvPr id="8" name="TextBox 7"/>
          <p:cNvSpPr txBox="1"/>
          <p:nvPr userDrawn="1"/>
        </p:nvSpPr>
        <p:spPr>
          <a:xfrm>
            <a:off x="283308" y="5954047"/>
            <a:ext cx="1862846" cy="615609"/>
          </a:xfrm>
          <a:prstGeom prst="rect">
            <a:avLst/>
          </a:prstGeom>
          <a:noFill/>
        </p:spPr>
        <p:txBody>
          <a:bodyPr wrap="none" lIns="179285" tIns="143428" rIns="179285" bIns="143428" rtlCol="0">
            <a:spAutoFit/>
          </a:bodyPr>
          <a:lstStyle/>
          <a:p>
            <a:pPr marL="0" marR="0" lvl="0" indent="0" algn="l" defTabSz="914400"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#Build2016</a:t>
            </a:r>
          </a:p>
        </p:txBody>
      </p:sp>
    </p:spTree>
    <p:extLst>
      <p:ext uri="{BB962C8B-B14F-4D97-AF65-F5344CB8AC3E}">
        <p14:creationId xmlns:p14="http://schemas.microsoft.com/office/powerpoint/2010/main" val="319670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sp>
        <p:nvSpPr>
          <p:cNvPr id="18" name="Title 1"/>
          <p:cNvSpPr>
            <a:spLocks noGrp="1"/>
          </p:cNvSpPr>
          <p:nvPr>
            <p:ph type="title" hasCustomPrompt="1"/>
          </p:nvPr>
        </p:nvSpPr>
        <p:spPr>
          <a:xfrm>
            <a:off x="269302" y="2084187"/>
            <a:ext cx="9860610"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69302" y="3878574"/>
            <a:ext cx="9860611"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337063" y="301617"/>
            <a:ext cx="3584143" cy="567015"/>
          </a:xfrm>
        </p:spPr>
        <p:txBody>
          <a:bodyPr lIns="182880" tIns="146304" rIns="182880" bIns="146304"/>
          <a:lstStyle>
            <a:lvl1pPr marL="0" indent="0" algn="r">
              <a:buNone/>
              <a:defRPr sz="1961">
                <a:latin typeface="+mn-lt"/>
              </a:defRPr>
            </a:lvl1pPr>
            <a:lvl2pPr marL="336145" indent="0">
              <a:buNone/>
              <a:defRPr sz="1961"/>
            </a:lvl2pPr>
            <a:lvl3pPr marL="560241" indent="0">
              <a:buNone/>
              <a:defRPr sz="1961"/>
            </a:lvl3pPr>
            <a:lvl4pPr marL="784338" indent="0">
              <a:buNone/>
              <a:defRPr sz="1961"/>
            </a:lvl4pPr>
            <a:lvl5pPr marL="1008435" indent="0">
              <a:buNone/>
              <a:defRPr sz="1961"/>
            </a:lvl5pPr>
          </a:lstStyle>
          <a:p>
            <a:pPr lvl="0"/>
            <a:r>
              <a:rPr lang="en-US" dirty="0"/>
              <a:t>Session Code Here</a:t>
            </a:r>
          </a:p>
        </p:txBody>
      </p:sp>
      <p:sp>
        <p:nvSpPr>
          <p:cNvPr id="8" name="Freeform 7"/>
          <p:cNvSpPr>
            <a:spLocks noChangeAspect="1" noEditPoints="1"/>
          </p:cNvSpPr>
          <p:nvPr userDrawn="1"/>
        </p:nvSpPr>
        <p:spPr bwMode="black">
          <a:xfrm>
            <a:off x="448212" y="481157"/>
            <a:ext cx="1214650" cy="304828"/>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404040"/>
              </a:solidFill>
              <a:effectLst/>
              <a:uLnTx/>
              <a:uFillTx/>
              <a:latin typeface="Segoe UI"/>
              <a:ea typeface="+mn-ea"/>
              <a:cs typeface="+mn-cs"/>
            </a:endParaRPr>
          </a:p>
        </p:txBody>
      </p:sp>
      <p:sp>
        <p:nvSpPr>
          <p:cNvPr id="9" name="TextBox 8"/>
          <p:cNvSpPr txBox="1"/>
          <p:nvPr userDrawn="1"/>
        </p:nvSpPr>
        <p:spPr>
          <a:xfrm>
            <a:off x="283308" y="5954047"/>
            <a:ext cx="1862846" cy="615609"/>
          </a:xfrm>
          <a:prstGeom prst="rect">
            <a:avLst/>
          </a:prstGeom>
          <a:noFill/>
        </p:spPr>
        <p:txBody>
          <a:bodyPr wrap="none" lIns="179285" tIns="143428" rIns="179285" bIns="143428" rtlCol="0">
            <a:spAutoFit/>
          </a:bodyPr>
          <a:lstStyle/>
          <a:p>
            <a:pPr marL="0" marR="0" lvl="0" indent="0" algn="l" defTabSz="914400"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#Build2016</a:t>
            </a:r>
          </a:p>
        </p:txBody>
      </p:sp>
    </p:spTree>
    <p:extLst>
      <p:ext uri="{BB962C8B-B14F-4D97-AF65-F5344CB8AC3E}">
        <p14:creationId xmlns:p14="http://schemas.microsoft.com/office/powerpoint/2010/main" val="18385290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5306"/>
          </a:xfrm>
        </p:spPr>
        <p:txBody>
          <a:bodyPr/>
          <a:lstStyle>
            <a:lvl1pPr marL="0" indent="0">
              <a:buNone/>
              <a:defRPr>
                <a:gradFill>
                  <a:gsLst>
                    <a:gs pos="1250">
                      <a:schemeClr val="tx1"/>
                    </a:gs>
                    <a:gs pos="99000">
                      <a:schemeClr val="tx1"/>
                    </a:gs>
                  </a:gsLst>
                  <a:lin ang="5400000" scaled="0"/>
                </a:gradFill>
              </a:defRPr>
            </a:lvl1pPr>
            <a:lvl2pPr marL="0" indent="0">
              <a:buFontTx/>
              <a:buNone/>
              <a:defRPr sz="2353"/>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571892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226674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3393"/>
          </a:xfrm>
        </p:spPr>
        <p:txBody>
          <a:bodyPr wrap="square">
            <a:spAutoFit/>
          </a:bodyPr>
          <a:lstStyle>
            <a:lvl1pPr marL="0" indent="0">
              <a:spcBef>
                <a:spcPts val="1200"/>
              </a:spcBef>
              <a:buClr>
                <a:schemeClr val="tx1"/>
              </a:buClr>
              <a:buFont typeface="Wingdings" pitchFamily="2" charset="2"/>
              <a:buNone/>
              <a:defRPr sz="3137"/>
            </a:lvl1pPr>
            <a:lvl2pPr marL="0" indent="0">
              <a:buNone/>
              <a:defRPr sz="2353"/>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3393"/>
          </a:xfrm>
        </p:spPr>
        <p:txBody>
          <a:bodyPr wrap="square">
            <a:spAutoFit/>
          </a:bodyPr>
          <a:lstStyle>
            <a:lvl1pPr marL="0" indent="0">
              <a:spcBef>
                <a:spcPts val="1200"/>
              </a:spcBef>
              <a:buClr>
                <a:schemeClr val="tx1"/>
              </a:buClr>
              <a:buFont typeface="Wingdings" pitchFamily="2" charset="2"/>
              <a:buNone/>
              <a:defRPr sz="3137"/>
            </a:lvl1pPr>
            <a:lvl2pPr marL="0" indent="0">
              <a:buNone/>
              <a:defRPr sz="2353"/>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84642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173E30-8D43-43BA-9C8B-0C6B0D93C555}" type="slidenum">
              <a:rPr lang="en-IN" smtClean="0"/>
              <a:t>‹#›</a:t>
            </a:fld>
            <a:endParaRPr lang="en-IN"/>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7" name="Group 6"/>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8" name="TextBox 7"/>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9" name="Group 8"/>
            <p:cNvGrpSpPr/>
            <p:nvPr userDrawn="1"/>
          </p:nvGrpSpPr>
          <p:grpSpPr bwMode="grayWhite">
            <a:xfrm>
              <a:off x="-498757" y="285495"/>
              <a:ext cx="2605853" cy="268906"/>
              <a:chOff x="4210714" y="2528426"/>
              <a:chExt cx="3686450" cy="569860"/>
            </a:xfrm>
          </p:grpSpPr>
          <p:sp>
            <p:nvSpPr>
              <p:cNvPr id="10" name="Rectangle 9"/>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1"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3" name="TextBox 12"/>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1249410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60619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9488217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079784" y="2906011"/>
            <a:ext cx="10034748" cy="89966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0186265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1186356"/>
            <a:ext cx="8964248" cy="1158793"/>
          </a:xfrm>
          <a:noFill/>
        </p:spPr>
        <p:txBody>
          <a:bodyPr wrap="square" tIns="91440" bIns="91440" anchor="t" anchorCtr="0">
            <a:spAutoFit/>
          </a:bodyPr>
          <a:lstStyle>
            <a:lvl1pPr>
              <a:defRPr sz="7058" spc="-98" baseline="0">
                <a:gradFill>
                  <a:gsLst>
                    <a:gs pos="6195">
                      <a:schemeClr val="tx1"/>
                    </a:gs>
                    <a:gs pos="24779">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8964247" cy="724246"/>
          </a:xfrm>
          <a:noFill/>
        </p:spPr>
        <p:txBody>
          <a:bodyPr wrap="square" lIns="182880" tIns="146304" rIns="182880" bIns="146304">
            <a:spAutoFit/>
          </a:bodyPr>
          <a:lstStyle>
            <a:lvl1pPr marL="0" indent="0">
              <a:spcBef>
                <a:spcPts val="0"/>
              </a:spcBef>
              <a:buNone/>
              <a:defRPr sz="3137" spc="0" baseline="0">
                <a:gradFill>
                  <a:gsLst>
                    <a:gs pos="6195">
                      <a:schemeClr val="tx1"/>
                    </a:gs>
                    <a:gs pos="24779">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813136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8964247"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704419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298792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74175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dpi="0" rotWithShape="1">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031400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24769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785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D173E30-8D43-43BA-9C8B-0C6B0D93C555}" type="slidenum">
              <a:rPr lang="en-IN" smtClean="0"/>
              <a:t>‹#›</a:t>
            </a:fld>
            <a:endParaRPr lang="en-IN"/>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0" name="Group 9"/>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1" name="TextBox 10"/>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2" name="Group 11"/>
            <p:cNvGrpSpPr/>
            <p:nvPr userDrawn="1"/>
          </p:nvGrpSpPr>
          <p:grpSpPr bwMode="grayWhite">
            <a:xfrm>
              <a:off x="-498757" y="285495"/>
              <a:ext cx="2605853" cy="268906"/>
              <a:chOff x="4210714" y="2528426"/>
              <a:chExt cx="3686450" cy="569860"/>
            </a:xfrm>
          </p:grpSpPr>
          <p:sp>
            <p:nvSpPr>
              <p:cNvPr id="13" name="Rectangle 12"/>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4"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6" name="TextBox 15"/>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15673954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4996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867940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rgbClr val="505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1725464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93135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77503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 Accent Color 3">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7478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D173E30-8D43-43BA-9C8B-0C6B0D93C555}" type="slidenum">
              <a:rPr lang="en-IN" smtClean="0"/>
              <a:t>‹#›</a:t>
            </a:fld>
            <a:endParaRPr lang="en-IN"/>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10" name="Group 9"/>
          <p:cNvGrpSpPr/>
          <p:nvPr userDrawn="1"/>
        </p:nvGrpSpPr>
        <p:grpSpPr bwMode="grayWhite">
          <a:xfrm>
            <a:off x="9636379" y="16992"/>
            <a:ext cx="2605853" cy="561329"/>
            <a:chOff x="-498757" y="-6928"/>
            <a:chExt cx="2605853" cy="561329"/>
          </a:xfrm>
          <a:effectLst>
            <a:reflection endPos="0" dist="50800" dir="5400000" sy="-100000" algn="bl" rotWithShape="0"/>
          </a:effectLst>
        </p:grpSpPr>
        <p:sp>
          <p:nvSpPr>
            <p:cNvPr id="11" name="TextBox 10"/>
            <p:cNvSpPr txBox="1"/>
            <p:nvPr userDrawn="1"/>
          </p:nvSpPr>
          <p:spPr bwMode="grayWhite">
            <a:xfrm>
              <a:off x="267613" y="-6928"/>
              <a:ext cx="1508180" cy="276999"/>
            </a:xfrm>
            <a:prstGeom prst="rect">
              <a:avLst/>
            </a:prstGeom>
            <a:noFill/>
          </p:spPr>
          <p:txBody>
            <a:bodyPr wrap="square" rtlCol="0">
              <a:spAutoFit/>
            </a:bodyPr>
            <a:lstStyle/>
            <a:p>
              <a:r>
                <a:rPr lang="en-IN" sz="1200" b="1" dirty="0" smtClean="0">
                  <a:solidFill>
                    <a:srgbClr val="F97E23"/>
                  </a:solidFill>
                  <a:latin typeface="+mj-lt"/>
                </a:rPr>
                <a:t>INTEGRATE 2016</a:t>
              </a:r>
              <a:endParaRPr lang="en-IN" sz="1200" b="1" dirty="0">
                <a:solidFill>
                  <a:srgbClr val="F97E23"/>
                </a:solidFill>
                <a:latin typeface="+mj-lt"/>
              </a:endParaRPr>
            </a:p>
          </p:txBody>
        </p:sp>
        <p:grpSp>
          <p:nvGrpSpPr>
            <p:cNvPr id="12" name="Group 11"/>
            <p:cNvGrpSpPr/>
            <p:nvPr userDrawn="1"/>
          </p:nvGrpSpPr>
          <p:grpSpPr bwMode="grayWhite">
            <a:xfrm>
              <a:off x="-498757" y="285495"/>
              <a:ext cx="2605853" cy="268906"/>
              <a:chOff x="4210714" y="2528426"/>
              <a:chExt cx="3686450" cy="569860"/>
            </a:xfrm>
          </p:grpSpPr>
          <p:sp>
            <p:nvSpPr>
              <p:cNvPr id="13" name="Rectangle 12"/>
              <p:cNvSpPr/>
              <p:nvPr userDrawn="1"/>
            </p:nvSpPr>
            <p:spPr bwMode="grayWhite">
              <a:xfrm>
                <a:off x="5052598" y="2528430"/>
                <a:ext cx="1548752" cy="525767"/>
              </a:xfrm>
              <a:prstGeom prst="rect">
                <a:avLst/>
              </a:pr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4" name="Flowchart: Card 25"/>
              <p:cNvSpPr/>
              <p:nvPr userDrawn="1"/>
            </p:nvSpPr>
            <p:spPr bwMode="grayWhite">
              <a:xfrm rot="10800000" flipH="1">
                <a:off x="6165558" y="2528426"/>
                <a:ext cx="1507704"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userDrawn="1"/>
            </p:nvSpPr>
            <p:spPr bwMode="grayWhite">
              <a:xfrm>
                <a:off x="4210714" y="2562887"/>
                <a:ext cx="2022702" cy="535399"/>
              </a:xfrm>
              <a:prstGeom prst="rect">
                <a:avLst/>
              </a:prstGeom>
              <a:noFill/>
            </p:spPr>
            <p:txBody>
              <a:bodyPr wrap="square" rtlCol="0">
                <a:spAutoFit/>
              </a:bodyPr>
              <a:lstStyle/>
              <a:p>
                <a:pPr algn="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ExCeL London</a:t>
                </a:r>
              </a:p>
            </p:txBody>
          </p:sp>
          <p:sp>
            <p:nvSpPr>
              <p:cNvPr id="16" name="TextBox 15"/>
              <p:cNvSpPr txBox="1"/>
              <p:nvPr userDrawn="1"/>
            </p:nvSpPr>
            <p:spPr bwMode="grayWhite">
              <a:xfrm>
                <a:off x="6202416" y="2562887"/>
                <a:ext cx="1694748" cy="535399"/>
              </a:xfrm>
              <a:prstGeom prst="rect">
                <a:avLst/>
              </a:prstGeom>
              <a:noFill/>
            </p:spPr>
            <p:txBody>
              <a:bodyPr wrap="square" rtlCol="0">
                <a:spAutoFit/>
              </a:bodyPr>
              <a:lstStyle/>
              <a:p>
                <a:pPr algn="l"/>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May 11</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–13</a:t>
                </a:r>
                <a:r>
                  <a:rPr lang="en-IN" sz="800" baseline="30000" dirty="0" smtClean="0">
                    <a:solidFill>
                      <a:schemeClr val="bg1"/>
                    </a:solidFill>
                    <a:latin typeface="Lato" panose="020F0502020204030203" pitchFamily="34" charset="0"/>
                    <a:ea typeface="Lato" panose="020F0502020204030203" pitchFamily="34" charset="0"/>
                    <a:cs typeface="Lato" panose="020F0502020204030203" pitchFamily="34" charset="0"/>
                  </a:rPr>
                  <a:t>th</a:t>
                </a:r>
                <a:r>
                  <a:rPr lang="en-IN" sz="800" dirty="0" smtClean="0">
                    <a:solidFill>
                      <a:schemeClr val="bg1"/>
                    </a:solidFill>
                    <a:latin typeface="Lato" panose="020F0502020204030203" pitchFamily="34" charset="0"/>
                    <a:ea typeface="Lato" panose="020F0502020204030203" pitchFamily="34" charset="0"/>
                    <a:cs typeface="Lato" panose="020F0502020204030203" pitchFamily="34" charset="0"/>
                  </a:rPr>
                  <a:t>2016</a:t>
                </a:r>
              </a:p>
            </p:txBody>
          </p:sp>
        </p:grpSp>
      </p:grpSp>
    </p:spTree>
    <p:extLst>
      <p:ext uri="{BB962C8B-B14F-4D97-AF65-F5344CB8AC3E}">
        <p14:creationId xmlns:p14="http://schemas.microsoft.com/office/powerpoint/2010/main" val="109109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theme" Target="../theme/theme3.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theme" Target="../theme/theme4.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73E30-8D43-43BA-9C8B-0C6B0D93C555}" type="slidenum">
              <a:rPr lang="en-IN" smtClean="0"/>
              <a:t>‹#›</a:t>
            </a:fld>
            <a:endParaRPr lang="en-IN" dirty="0"/>
          </a:p>
        </p:txBody>
      </p:sp>
    </p:spTree>
    <p:extLst>
      <p:ext uri="{BB962C8B-B14F-4D97-AF65-F5344CB8AC3E}">
        <p14:creationId xmlns:p14="http://schemas.microsoft.com/office/powerpoint/2010/main" val="401101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marL="457189" lvl="0" indent="-457189" algn="l" defTabSz="609585" rtl="0" eaLnBrk="1" latinLnBrk="0" hangingPunct="1">
              <a:spcBef>
                <a:spcPct val="20000"/>
              </a:spcBef>
              <a:buClr>
                <a:schemeClr val="tx2"/>
              </a:buClr>
              <a:buSzPct val="50000"/>
              <a:buFont typeface="Lucida Grande"/>
              <a:buChar char="➔"/>
            </a:pPr>
            <a:r>
              <a:rPr lang="nl-NL" smtClean="0"/>
              <a:t>Klik om de modelstijlen te bewerken</a:t>
            </a:r>
          </a:p>
          <a:p>
            <a:pPr marL="457189" lvl="1" indent="-457189" algn="l" defTabSz="609585" rtl="0" eaLnBrk="1" latinLnBrk="0" hangingPunct="1">
              <a:spcBef>
                <a:spcPct val="20000"/>
              </a:spcBef>
              <a:buClr>
                <a:schemeClr val="tx2"/>
              </a:buClr>
              <a:buSzPct val="50000"/>
              <a:buFont typeface="Lucida Grande"/>
              <a:buChar char="➔"/>
            </a:pPr>
            <a:r>
              <a:rPr lang="nl-NL" smtClean="0"/>
              <a:t>Tweede niveau</a:t>
            </a:r>
          </a:p>
          <a:p>
            <a:pPr marL="457189" lvl="2" indent="-457189" algn="l" defTabSz="609585" rtl="0" eaLnBrk="1" latinLnBrk="0" hangingPunct="1">
              <a:spcBef>
                <a:spcPct val="20000"/>
              </a:spcBef>
              <a:buClr>
                <a:schemeClr val="tx2"/>
              </a:buClr>
              <a:buSzPct val="50000"/>
              <a:buFont typeface="Lucida Grande"/>
              <a:buChar char="➔"/>
            </a:pPr>
            <a:r>
              <a:rPr lang="nl-NL" smtClean="0"/>
              <a:t>Derde niveau</a:t>
            </a:r>
          </a:p>
          <a:p>
            <a:pPr marL="457189" lvl="3" indent="-457189" algn="l" defTabSz="609585" rtl="0" eaLnBrk="1" latinLnBrk="0" hangingPunct="1">
              <a:spcBef>
                <a:spcPct val="20000"/>
              </a:spcBef>
              <a:buClr>
                <a:schemeClr val="tx2"/>
              </a:buClr>
              <a:buSzPct val="50000"/>
              <a:buFont typeface="Lucida Grande"/>
              <a:buChar char="➔"/>
            </a:pPr>
            <a:r>
              <a:rPr lang="nl-NL" smtClean="0"/>
              <a:t>Vierde niveau</a:t>
            </a:r>
          </a:p>
          <a:p>
            <a:pPr marL="457189" lvl="4" indent="-457189" algn="l" defTabSz="609585" rtl="0" eaLnBrk="1" latinLnBrk="0" hangingPunct="1">
              <a:spcBef>
                <a:spcPct val="20000"/>
              </a:spcBef>
              <a:buClr>
                <a:schemeClr val="tx2"/>
              </a:buClr>
              <a:buSzPct val="50000"/>
              <a:buFont typeface="Lucida Grande"/>
              <a:buChar char="➔"/>
            </a:pPr>
            <a:r>
              <a:rPr lang="nl-NL" smtClean="0"/>
              <a:t>Vijfde niveau</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Corbe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orbel"/>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Corbe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orbel"/>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Corbe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600" b="0" i="0" u="none" strike="noStrike" kern="1200" cap="none" spc="0" normalizeH="0" baseline="0" noProof="0" smtClean="0">
                <a:ln>
                  <a:noFill/>
                </a:ln>
                <a:solidFill>
                  <a:prstClr val="black">
                    <a:tint val="75000"/>
                  </a:prstClr>
                </a:solidFill>
                <a:effectLst/>
                <a:uLnTx/>
                <a:uFillTx/>
                <a:latin typeface="Corbel"/>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orbel"/>
              <a:ea typeface="+mn-ea"/>
              <a:cs typeface="+mn-cs"/>
            </a:endParaRPr>
          </a:p>
        </p:txBody>
      </p:sp>
    </p:spTree>
    <p:extLst>
      <p:ext uri="{BB962C8B-B14F-4D97-AF65-F5344CB8AC3E}">
        <p14:creationId xmlns:p14="http://schemas.microsoft.com/office/powerpoint/2010/main" val="373088814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3" r:id="rId24"/>
    <p:sldLayoutId id="2147483684" r:id="rId25"/>
    <p:sldLayoutId id="2147483685" r:id="rId26"/>
    <p:sldLayoutId id="2147483686" r:id="rId27"/>
  </p:sldLayoutIdLst>
  <p:timing>
    <p:tnLst>
      <p:par>
        <p:cTn id="1" dur="indefinite" restart="never" nodeType="tmRoot"/>
      </p:par>
    </p:tnLst>
  </p:timing>
  <p:hf hdr="0" ftr="0" dt="0"/>
  <p:txStyles>
    <p:titleStyle>
      <a:lvl1pPr algn="l" defTabSz="609585" rtl="0" eaLnBrk="1" latinLnBrk="0" hangingPunct="1">
        <a:spcBef>
          <a:spcPct val="0"/>
        </a:spcBef>
        <a:buNone/>
        <a:defRPr lang="en-US" sz="4800" b="1" kern="1200" cap="none" dirty="0">
          <a:solidFill>
            <a:srgbClr val="0092D3"/>
          </a:solidFill>
          <a:latin typeface="Corbel"/>
          <a:ea typeface="+mj-ea"/>
          <a:cs typeface="Corbel"/>
        </a:defRPr>
      </a:lvl1pPr>
    </p:titleStyle>
    <p:bodyStyle>
      <a:lvl1pPr marL="457189" indent="-457189" algn="l" defTabSz="609585" rtl="0" eaLnBrk="1" latinLnBrk="0" hangingPunct="1">
        <a:spcBef>
          <a:spcPct val="20000"/>
        </a:spcBef>
        <a:buFont typeface="Arial"/>
        <a:buChar char="•"/>
        <a:defRPr lang="en-US" sz="3200" kern="1200" dirty="0" smtClean="0">
          <a:solidFill>
            <a:srgbClr val="2B2C27"/>
          </a:solidFill>
          <a:latin typeface="Corbel"/>
          <a:ea typeface="+mn-ea"/>
          <a:cs typeface="Corbel"/>
        </a:defRPr>
      </a:lvl1pPr>
      <a:lvl2pPr marL="990575" indent="-380990" algn="l" defTabSz="609585" rtl="0" eaLnBrk="1" latinLnBrk="0" hangingPunct="1">
        <a:spcBef>
          <a:spcPct val="20000"/>
        </a:spcBef>
        <a:buFont typeface="Arial"/>
        <a:buChar char="–"/>
        <a:defRPr lang="en-US" sz="2667" kern="1200" dirty="0" smtClean="0">
          <a:solidFill>
            <a:srgbClr val="2B2C27"/>
          </a:solidFill>
          <a:latin typeface="Corbel"/>
          <a:ea typeface="+mn-ea"/>
          <a:cs typeface="Corbel"/>
        </a:defRPr>
      </a:lvl2pPr>
      <a:lvl3pPr marL="1523962" indent="-304792" algn="l" defTabSz="609585" rtl="0" eaLnBrk="1" latinLnBrk="0" hangingPunct="1">
        <a:spcBef>
          <a:spcPct val="20000"/>
        </a:spcBef>
        <a:buFont typeface="Arial"/>
        <a:buChar char="•"/>
        <a:defRPr lang="en-US" sz="2400" kern="1200" dirty="0" smtClean="0">
          <a:solidFill>
            <a:srgbClr val="2B2C27"/>
          </a:solidFill>
          <a:latin typeface="Corbel"/>
          <a:ea typeface="+mn-ea"/>
          <a:cs typeface="Corbel"/>
        </a:defRPr>
      </a:lvl3pPr>
      <a:lvl4pPr marL="2133547" indent="-304792" algn="l" defTabSz="609585" rtl="0" eaLnBrk="1" latinLnBrk="0" hangingPunct="1">
        <a:spcBef>
          <a:spcPct val="20000"/>
        </a:spcBef>
        <a:buFont typeface="Arial"/>
        <a:buChar char="–"/>
        <a:defRPr lang="en-US" sz="2133" kern="1200" dirty="0" smtClean="0">
          <a:solidFill>
            <a:srgbClr val="2B2C27"/>
          </a:solidFill>
          <a:latin typeface="Corbel"/>
          <a:ea typeface="+mn-ea"/>
          <a:cs typeface="Corbel"/>
        </a:defRPr>
      </a:lvl4pPr>
      <a:lvl5pPr marL="2743131" indent="-304792" algn="l" defTabSz="609585" rtl="0" eaLnBrk="1" latinLnBrk="0" hangingPunct="1">
        <a:spcBef>
          <a:spcPct val="20000"/>
        </a:spcBef>
        <a:buFont typeface="Arial"/>
        <a:buChar char="»"/>
        <a:defRPr lang="en-US" sz="2133" kern="1200" dirty="0">
          <a:solidFill>
            <a:srgbClr val="2B2C27"/>
          </a:solidFill>
          <a:latin typeface="Corbel"/>
          <a:ea typeface="+mn-ea"/>
          <a:cs typeface="Corbe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marL="457189" lvl="0" indent="-457189" algn="l" defTabSz="609585" rtl="0" eaLnBrk="1" latinLnBrk="0" hangingPunct="1">
              <a:spcBef>
                <a:spcPct val="20000"/>
              </a:spcBef>
              <a:buClr>
                <a:schemeClr val="tx2"/>
              </a:buClr>
              <a:buSzPct val="50000"/>
              <a:buFont typeface="Lucida Grande"/>
              <a:buChar char="➔"/>
            </a:pPr>
            <a:r>
              <a:rPr lang="en-US" dirty="0" smtClean="0"/>
              <a:t>Click to edit Master text styles</a:t>
            </a:r>
          </a:p>
          <a:p>
            <a:pPr marL="990575" lvl="1" indent="-380990" algn="l" defTabSz="609585" rtl="0" eaLnBrk="1" latinLnBrk="0" hangingPunct="1">
              <a:spcBef>
                <a:spcPct val="20000"/>
              </a:spcBef>
              <a:buClr>
                <a:schemeClr val="tx1"/>
              </a:buClr>
              <a:buSzPct val="50000"/>
              <a:buFont typeface="Lucida Grande"/>
              <a:buChar char="➔"/>
            </a:pPr>
            <a:r>
              <a:rPr lang="en-US" dirty="0" smtClean="0"/>
              <a:t>Second level</a:t>
            </a:r>
          </a:p>
          <a:p>
            <a:pPr marL="1523962" lvl="2" indent="-304792" algn="l" defTabSz="609585" rtl="0" eaLnBrk="1" latinLnBrk="0" hangingPunct="1">
              <a:spcBef>
                <a:spcPct val="20000"/>
              </a:spcBef>
              <a:buClr>
                <a:schemeClr val="tx2"/>
              </a:buClr>
              <a:buSzPct val="50000"/>
              <a:buFont typeface="Arial"/>
              <a:buChar char="•"/>
            </a:pPr>
            <a:r>
              <a:rPr lang="en-US" dirty="0" smtClean="0"/>
              <a:t>Third level</a:t>
            </a:r>
          </a:p>
          <a:p>
            <a:pPr marL="2133547" lvl="3" indent="-304792" algn="l" defTabSz="609585" rtl="0" eaLnBrk="1" latinLnBrk="0" hangingPunct="1">
              <a:spcBef>
                <a:spcPct val="20000"/>
              </a:spcBef>
              <a:buClr>
                <a:schemeClr val="tx1">
                  <a:lumMod val="75000"/>
                  <a:lumOff val="25000"/>
                </a:schemeClr>
              </a:buClr>
              <a:buSzPct val="50000"/>
              <a:buFont typeface="Arial"/>
              <a:buChar char="•"/>
            </a:pPr>
            <a:r>
              <a:rPr lang="en-US" dirty="0" smtClean="0"/>
              <a:t>Fourth level</a:t>
            </a:r>
          </a:p>
          <a:p>
            <a:pPr marL="2743131" lvl="4" indent="-304792" algn="l" defTabSz="609585" rtl="0" eaLnBrk="1" latinLnBrk="0" hangingPunct="1">
              <a:spcBef>
                <a:spcPct val="20000"/>
              </a:spcBef>
              <a:buClr>
                <a:schemeClr val="tx2"/>
              </a:buClr>
              <a:buSzPct val="50000"/>
              <a:buFont typeface="Arial"/>
              <a:buChar char="•"/>
            </a:pPr>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Corbe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orbel"/>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Corbe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orbel"/>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Corbel"/>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600" b="0" i="0" u="none" strike="noStrike" kern="1200" cap="none" spc="0" normalizeH="0" baseline="0" noProof="0" smtClean="0">
                <a:ln>
                  <a:noFill/>
                </a:ln>
                <a:solidFill>
                  <a:prstClr val="black">
                    <a:tint val="75000"/>
                  </a:prstClr>
                </a:solidFill>
                <a:effectLst/>
                <a:uLnTx/>
                <a:uFillTx/>
                <a:latin typeface="Corbel"/>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orbel"/>
              <a:ea typeface="+mn-ea"/>
              <a:cs typeface="+mn-cs"/>
            </a:endParaRPr>
          </a:p>
        </p:txBody>
      </p:sp>
    </p:spTree>
    <p:extLst>
      <p:ext uri="{BB962C8B-B14F-4D97-AF65-F5344CB8AC3E}">
        <p14:creationId xmlns:p14="http://schemas.microsoft.com/office/powerpoint/2010/main" val="18631131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Lst>
  <p:timing>
    <p:tnLst>
      <p:par>
        <p:cTn id="1" dur="indefinite" restart="never" nodeType="tmRoot"/>
      </p:par>
    </p:tnLst>
  </p:timing>
  <p:hf hdr="0" ftr="0" dt="0"/>
  <p:txStyles>
    <p:titleStyle>
      <a:lvl1pPr algn="l" defTabSz="609585" rtl="0" eaLnBrk="1" latinLnBrk="0" hangingPunct="1">
        <a:spcBef>
          <a:spcPct val="0"/>
        </a:spcBef>
        <a:buNone/>
        <a:defRPr lang="en-US" sz="4800" b="1" kern="1200" cap="none" dirty="0">
          <a:solidFill>
            <a:srgbClr val="0092D3"/>
          </a:solidFill>
          <a:latin typeface="Corbel"/>
          <a:ea typeface="+mj-ea"/>
          <a:cs typeface="Corbel"/>
        </a:defRPr>
      </a:lvl1pPr>
    </p:titleStyle>
    <p:bodyStyle>
      <a:lvl1pPr marL="457189" indent="-457189" algn="l" defTabSz="609585" rtl="0" eaLnBrk="1" latinLnBrk="0" hangingPunct="1">
        <a:spcBef>
          <a:spcPct val="20000"/>
        </a:spcBef>
        <a:buFont typeface="Arial"/>
        <a:buChar char="•"/>
        <a:defRPr lang="en-US" sz="3200" kern="1200" dirty="0" smtClean="0">
          <a:solidFill>
            <a:srgbClr val="2B2C27"/>
          </a:solidFill>
          <a:latin typeface="Corbel"/>
          <a:ea typeface="+mn-ea"/>
          <a:cs typeface="Corbel"/>
        </a:defRPr>
      </a:lvl1pPr>
      <a:lvl2pPr marL="990575" indent="-380990" algn="l" defTabSz="609585" rtl="0" eaLnBrk="1" latinLnBrk="0" hangingPunct="1">
        <a:spcBef>
          <a:spcPct val="20000"/>
        </a:spcBef>
        <a:buFont typeface="Arial"/>
        <a:buChar char="–"/>
        <a:defRPr lang="en-US" sz="2667" kern="1200" dirty="0" smtClean="0">
          <a:solidFill>
            <a:srgbClr val="2B2C27"/>
          </a:solidFill>
          <a:latin typeface="Corbel"/>
          <a:ea typeface="+mn-ea"/>
          <a:cs typeface="Corbel"/>
        </a:defRPr>
      </a:lvl2pPr>
      <a:lvl3pPr marL="1523962" indent="-304792" algn="l" defTabSz="609585" rtl="0" eaLnBrk="1" latinLnBrk="0" hangingPunct="1">
        <a:spcBef>
          <a:spcPct val="20000"/>
        </a:spcBef>
        <a:buFont typeface="Arial"/>
        <a:buChar char="•"/>
        <a:defRPr lang="en-US" sz="2400" kern="1200" dirty="0" smtClean="0">
          <a:solidFill>
            <a:srgbClr val="2B2C27"/>
          </a:solidFill>
          <a:latin typeface="Corbel"/>
          <a:ea typeface="+mn-ea"/>
          <a:cs typeface="Corbel"/>
        </a:defRPr>
      </a:lvl3pPr>
      <a:lvl4pPr marL="2133547" indent="-304792" algn="l" defTabSz="609585" rtl="0" eaLnBrk="1" latinLnBrk="0" hangingPunct="1">
        <a:spcBef>
          <a:spcPct val="20000"/>
        </a:spcBef>
        <a:buFont typeface="Arial"/>
        <a:buChar char="–"/>
        <a:defRPr lang="en-US" sz="2133" kern="1200" dirty="0" smtClean="0">
          <a:solidFill>
            <a:srgbClr val="2B2C27"/>
          </a:solidFill>
          <a:latin typeface="Corbel"/>
          <a:ea typeface="+mn-ea"/>
          <a:cs typeface="Corbel"/>
        </a:defRPr>
      </a:lvl4pPr>
      <a:lvl5pPr marL="2743131" indent="-304792" algn="l" defTabSz="609585" rtl="0" eaLnBrk="1" latinLnBrk="0" hangingPunct="1">
        <a:spcBef>
          <a:spcPct val="20000"/>
        </a:spcBef>
        <a:buFont typeface="Arial"/>
        <a:buChar char="»"/>
        <a:defRPr lang="en-US" sz="2133" kern="1200" dirty="0">
          <a:solidFill>
            <a:srgbClr val="2B2C27"/>
          </a:solidFill>
          <a:latin typeface="Corbel"/>
          <a:ea typeface="+mn-ea"/>
          <a:cs typeface="Corbe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marL="336145" marR="0" lvl="0" indent="-336145" algn="l" defTabSz="914367" rtl="0" eaLnBrk="1" fontAlgn="auto" latinLnBrk="0" hangingPunct="1">
              <a:lnSpc>
                <a:spcPct val="90000"/>
              </a:lnSpc>
              <a:spcBef>
                <a:spcPct val="20000"/>
              </a:spcBef>
              <a:spcAft>
                <a:spcPts val="0"/>
              </a:spcAft>
              <a:buClrTx/>
              <a:buSzPct val="90000"/>
              <a:buFont typeface="Arial" pitchFamily="34" charset="0"/>
              <a:buChar char="•"/>
              <a:tabLst/>
            </a:pPr>
            <a:r>
              <a:rPr lang="en-US"/>
              <a:t>Edit Master text styles</a:t>
            </a:r>
          </a:p>
          <a:p>
            <a:pPr marL="336145" marR="0" lvl="1" indent="-336145" algn="l" defTabSz="914367" rtl="0" eaLnBrk="1" fontAlgn="auto" latinLnBrk="0" hangingPunct="1">
              <a:lnSpc>
                <a:spcPct val="90000"/>
              </a:lnSpc>
              <a:spcBef>
                <a:spcPct val="20000"/>
              </a:spcBef>
              <a:spcAft>
                <a:spcPts val="0"/>
              </a:spcAft>
              <a:buClrTx/>
              <a:buSzPct val="90000"/>
              <a:buFont typeface="Arial" pitchFamily="34" charset="0"/>
              <a:buChar char="•"/>
              <a:tabLst/>
            </a:pPr>
            <a:r>
              <a:rPr lang="en-US"/>
              <a:t>Second level</a:t>
            </a:r>
          </a:p>
          <a:p>
            <a:pPr marL="336145" marR="0" lvl="2" indent="-336145" algn="l" defTabSz="914367" rtl="0" eaLnBrk="1" fontAlgn="auto" latinLnBrk="0" hangingPunct="1">
              <a:lnSpc>
                <a:spcPct val="90000"/>
              </a:lnSpc>
              <a:spcBef>
                <a:spcPct val="20000"/>
              </a:spcBef>
              <a:spcAft>
                <a:spcPts val="0"/>
              </a:spcAft>
              <a:buClrTx/>
              <a:buSzPct val="90000"/>
              <a:buFont typeface="Arial" pitchFamily="34" charset="0"/>
              <a:buChar char="•"/>
              <a:tabLst/>
            </a:pPr>
            <a:r>
              <a:rPr lang="en-US"/>
              <a:t>Third level</a:t>
            </a:r>
          </a:p>
          <a:p>
            <a:pPr marL="336145" marR="0" lvl="3" indent="-336145" algn="l" defTabSz="914367" rtl="0" eaLnBrk="1" fontAlgn="auto" latinLnBrk="0" hangingPunct="1">
              <a:lnSpc>
                <a:spcPct val="90000"/>
              </a:lnSpc>
              <a:spcBef>
                <a:spcPct val="20000"/>
              </a:spcBef>
              <a:spcAft>
                <a:spcPts val="0"/>
              </a:spcAft>
              <a:buClrTx/>
              <a:buSzPct val="90000"/>
              <a:buFont typeface="Arial" pitchFamily="34" charset="0"/>
              <a:buChar char="•"/>
              <a:tabLst/>
            </a:pPr>
            <a:r>
              <a:rPr lang="en-US"/>
              <a:t>Fourth level</a:t>
            </a:r>
          </a:p>
          <a:p>
            <a:pPr marL="336145" marR="0" lvl="4" indent="-336145" algn="l" defTabSz="914367" rtl="0" eaLnBrk="1" fontAlgn="auto" latinLnBrk="0" hangingPunct="1">
              <a:lnSpc>
                <a:spcPct val="90000"/>
              </a:lnSpc>
              <a:spcBef>
                <a:spcPct val="20000"/>
              </a:spcBef>
              <a:spcAft>
                <a:spcPts val="0"/>
              </a:spcAft>
              <a:buClrTx/>
              <a:buSzPct val="90000"/>
              <a:buFont typeface="Arial" pitchFamily="34" charset="0"/>
              <a:buChar char="•"/>
              <a:tabLst/>
            </a:pPr>
            <a:r>
              <a:rPr lang="en-US"/>
              <a:t>Fifth level</a:t>
            </a:r>
            <a:endParaRPr lang="en-US" dirty="0"/>
          </a:p>
        </p:txBody>
      </p:sp>
      <p:grpSp>
        <p:nvGrpSpPr>
          <p:cNvPr id="42" name="Group 41"/>
          <p:cNvGrpSpPr/>
          <p:nvPr/>
        </p:nvGrpSpPr>
        <p:grpSpPr>
          <a:xfrm>
            <a:off x="12370906" y="-217"/>
            <a:ext cx="935477" cy="5654618"/>
            <a:chOff x="12618967" y="-221"/>
            <a:chExt cx="954235" cy="5767186"/>
          </a:xfrm>
        </p:grpSpPr>
        <p:grpSp>
          <p:nvGrpSpPr>
            <p:cNvPr id="43" name="Group 42"/>
            <p:cNvGrpSpPr/>
            <p:nvPr userDrawn="1"/>
          </p:nvGrpSpPr>
          <p:grpSpPr>
            <a:xfrm rot="5400000">
              <a:off x="11582059" y="1045293"/>
              <a:ext cx="2703052" cy="629236"/>
              <a:chOff x="1586734" y="4543426"/>
              <a:chExt cx="2703052" cy="629236"/>
            </a:xfrm>
          </p:grpSpPr>
          <p:sp>
            <p:nvSpPr>
              <p:cNvPr id="50" name="Rectangle 49"/>
              <p:cNvSpPr/>
              <p:nvPr userDrawn="1"/>
            </p:nvSpPr>
            <p:spPr bwMode="auto">
              <a:xfrm>
                <a:off x="2505456" y="4543427"/>
                <a:ext cx="869930" cy="28976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Blue</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R:0 G:120 B:215</a:t>
                </a:r>
              </a:p>
            </p:txBody>
          </p:sp>
          <p:sp>
            <p:nvSpPr>
              <p:cNvPr id="51" name="Rectangle 50"/>
              <p:cNvSpPr/>
              <p:nvPr userDrawn="1"/>
            </p:nvSpPr>
            <p:spPr bwMode="auto">
              <a:xfrm>
                <a:off x="1586734" y="4543428"/>
                <a:ext cx="869930" cy="289766"/>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Cyan</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R:0 G:188 B:242</a:t>
                </a:r>
              </a:p>
            </p:txBody>
          </p:sp>
          <p:sp>
            <p:nvSpPr>
              <p:cNvPr id="52" name="Rectangle 51"/>
              <p:cNvSpPr/>
              <p:nvPr userDrawn="1"/>
            </p:nvSpPr>
            <p:spPr bwMode="auto">
              <a:xfrm>
                <a:off x="1586734" y="4882896"/>
                <a:ext cx="869930" cy="289766"/>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Light Gray</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R:210 G:210 B:210</a:t>
                </a:r>
              </a:p>
            </p:txBody>
          </p:sp>
          <p:sp>
            <p:nvSpPr>
              <p:cNvPr id="53" name="Rectangle 52"/>
              <p:cNvSpPr/>
              <p:nvPr userDrawn="1"/>
            </p:nvSpPr>
            <p:spPr bwMode="auto">
              <a:xfrm>
                <a:off x="3419856" y="4543426"/>
                <a:ext cx="869930" cy="28976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Blue</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R:0 G:32 B:80</a:t>
                </a:r>
              </a:p>
            </p:txBody>
          </p:sp>
          <p:sp>
            <p:nvSpPr>
              <p:cNvPr id="54" name="Rectangle 53"/>
              <p:cNvSpPr/>
              <p:nvPr userDrawn="1"/>
            </p:nvSpPr>
            <p:spPr bwMode="auto">
              <a:xfrm>
                <a:off x="3413144" y="4882896"/>
                <a:ext cx="869930" cy="289766"/>
              </a:xfrm>
              <a:prstGeom prst="rect">
                <a:avLst/>
              </a:prstGeom>
              <a:solidFill>
                <a:srgbClr val="32323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Gray</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R:50 G:50 B:50</a:t>
                </a:r>
              </a:p>
            </p:txBody>
          </p:sp>
          <p:sp>
            <p:nvSpPr>
              <p:cNvPr id="55" name="Rectangle 54"/>
              <p:cNvSpPr/>
              <p:nvPr userDrawn="1"/>
            </p:nvSpPr>
            <p:spPr bwMode="auto">
              <a:xfrm>
                <a:off x="2505456" y="4882895"/>
                <a:ext cx="869930" cy="289766"/>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Gray</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R:115 G:115 B:115</a:t>
                </a:r>
              </a:p>
            </p:txBody>
          </p:sp>
        </p:grpSp>
        <p:grpSp>
          <p:nvGrpSpPr>
            <p:cNvPr id="44" name="Group 43"/>
            <p:cNvGrpSpPr/>
            <p:nvPr userDrawn="1"/>
          </p:nvGrpSpPr>
          <p:grpSpPr>
            <a:xfrm rot="5400000">
              <a:off x="11412325" y="4270556"/>
              <a:ext cx="2703052" cy="289766"/>
              <a:chOff x="4476564" y="4543426"/>
              <a:chExt cx="2703052" cy="289766"/>
            </a:xfrm>
          </p:grpSpPr>
          <p:sp>
            <p:nvSpPr>
              <p:cNvPr id="47" name="Rectangle 46"/>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Purple</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R:92 G:45 B:145</a:t>
                </a:r>
              </a:p>
            </p:txBody>
          </p:sp>
          <p:sp>
            <p:nvSpPr>
              <p:cNvPr id="48" name="Rectangle 47"/>
              <p:cNvSpPr/>
              <p:nvPr userDrawn="1"/>
            </p:nvSpPr>
            <p:spPr bwMode="auto">
              <a:xfrm>
                <a:off x="6309686" y="4543426"/>
                <a:ext cx="869930" cy="289766"/>
              </a:xfrm>
              <a:prstGeom prst="rec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Orange</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R:216 G:59 B:1</a:t>
                </a:r>
              </a:p>
            </p:txBody>
          </p:sp>
          <p:sp>
            <p:nvSpPr>
              <p:cNvPr id="49" name="Rectangle 48"/>
              <p:cNvSpPr/>
              <p:nvPr userDrawn="1"/>
            </p:nvSpPr>
            <p:spPr bwMode="auto">
              <a:xfrm>
                <a:off x="4476564" y="4543426"/>
                <a:ext cx="869930" cy="289766"/>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Green</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R:16 G:124 B:16</a:t>
                </a:r>
              </a:p>
            </p:txBody>
          </p:sp>
        </p:grpSp>
        <p:sp>
          <p:nvSpPr>
            <p:cNvPr id="45" name="TextBox 44"/>
            <p:cNvSpPr txBox="1"/>
            <p:nvPr userDrawn="1"/>
          </p:nvSpPr>
          <p:spPr>
            <a:xfrm rot="5400000">
              <a:off x="12987813" y="258334"/>
              <a:ext cx="843944" cy="326834"/>
            </a:xfrm>
            <a:prstGeom prst="rect">
              <a:avLst/>
            </a:prstGeom>
            <a:noFill/>
          </p:spPr>
          <p:txBody>
            <a:bodyPr wrap="none" lIns="0" tIns="91440" rIns="182880" bIns="91440" rtlCol="0">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98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Main colors</a:t>
              </a:r>
            </a:p>
          </p:txBody>
        </p:sp>
        <p:sp>
          <p:nvSpPr>
            <p:cNvPr id="46" name="TextBox 45"/>
            <p:cNvSpPr txBox="1"/>
            <p:nvPr userDrawn="1"/>
          </p:nvSpPr>
          <p:spPr>
            <a:xfrm rot="5400000">
              <a:off x="11746691" y="4228746"/>
              <a:ext cx="2647253" cy="326834"/>
            </a:xfrm>
            <a:prstGeom prst="rect">
              <a:avLst/>
            </a:prstGeom>
            <a:noFill/>
          </p:spPr>
          <p:txBody>
            <a:bodyPr wrap="none" lIns="0" tIns="91440" rIns="182880" bIns="91440" rtlCol="0">
              <a:spAutoFit/>
            </a:bodyPr>
            <a:lstStyle/>
            <a:p>
              <a:pPr marL="0" marR="0" lvl="0" indent="0" algn="l" defTabSz="896386" rtl="0" eaLnBrk="1" fontAlgn="auto" latinLnBrk="0" hangingPunct="1">
                <a:lnSpc>
                  <a:spcPct val="90000"/>
                </a:lnSpc>
                <a:spcBef>
                  <a:spcPts val="0"/>
                </a:spcBef>
                <a:spcAft>
                  <a:spcPts val="588"/>
                </a:spcAft>
                <a:buClrTx/>
                <a:buSzTx/>
                <a:buFontTx/>
                <a:buNone/>
                <a:tabLst/>
                <a:defRPr/>
              </a:pPr>
              <a:r>
                <a:rPr kumimoji="0" lang="en-US" sz="98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Secondary colors (use only when necessary)</a:t>
              </a:r>
            </a:p>
          </p:txBody>
        </p:sp>
      </p:grpSp>
    </p:spTree>
    <p:extLst>
      <p:ext uri="{BB962C8B-B14F-4D97-AF65-F5344CB8AC3E}">
        <p14:creationId xmlns:p14="http://schemas.microsoft.com/office/powerpoint/2010/main" val="244511819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lang="en-US" sz="3921" kern="1200" spc="0" baseline="0" dirty="0" smtClean="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lang="en-US" sz="2353"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0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image" Target="../media/image26.png"/><Relationship Id="rId9" Type="http://schemas.openxmlformats.org/officeDocument/2006/relationships/image" Target="../media/image3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9" Type="http://schemas.openxmlformats.org/officeDocument/2006/relationships/image" Target="../media/image72.png"/><Relationship Id="rId21" Type="http://schemas.openxmlformats.org/officeDocument/2006/relationships/image" Target="../media/image54.png"/><Relationship Id="rId34" Type="http://schemas.openxmlformats.org/officeDocument/2006/relationships/image" Target="../media/image67.png"/><Relationship Id="rId42" Type="http://schemas.openxmlformats.org/officeDocument/2006/relationships/image" Target="../media/image75.png"/><Relationship Id="rId47" Type="http://schemas.openxmlformats.org/officeDocument/2006/relationships/image" Target="../media/image80.png"/><Relationship Id="rId50" Type="http://schemas.openxmlformats.org/officeDocument/2006/relationships/image" Target="../media/image83.png"/><Relationship Id="rId55" Type="http://schemas.openxmlformats.org/officeDocument/2006/relationships/image" Target="../media/image88.png"/><Relationship Id="rId63" Type="http://schemas.openxmlformats.org/officeDocument/2006/relationships/image" Target="../media/image96.jpeg"/><Relationship Id="rId7" Type="http://schemas.openxmlformats.org/officeDocument/2006/relationships/image" Target="../media/image40.png"/><Relationship Id="rId2" Type="http://schemas.openxmlformats.org/officeDocument/2006/relationships/image" Target="../media/image35.jpeg"/><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png"/><Relationship Id="rId41" Type="http://schemas.openxmlformats.org/officeDocument/2006/relationships/image" Target="../media/image74.png"/><Relationship Id="rId54" Type="http://schemas.openxmlformats.org/officeDocument/2006/relationships/image" Target="../media/image87.png"/><Relationship Id="rId62" Type="http://schemas.openxmlformats.org/officeDocument/2006/relationships/image" Target="../media/image95.png"/><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32" Type="http://schemas.openxmlformats.org/officeDocument/2006/relationships/image" Target="../media/image65.png"/><Relationship Id="rId37" Type="http://schemas.openxmlformats.org/officeDocument/2006/relationships/image" Target="../media/image70.png"/><Relationship Id="rId40" Type="http://schemas.openxmlformats.org/officeDocument/2006/relationships/image" Target="../media/image73.png"/><Relationship Id="rId45" Type="http://schemas.openxmlformats.org/officeDocument/2006/relationships/image" Target="../media/image78.png"/><Relationship Id="rId53" Type="http://schemas.openxmlformats.org/officeDocument/2006/relationships/image" Target="../media/image86.png"/><Relationship Id="rId58" Type="http://schemas.openxmlformats.org/officeDocument/2006/relationships/image" Target="../media/image91.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36" Type="http://schemas.openxmlformats.org/officeDocument/2006/relationships/image" Target="../media/image69.png"/><Relationship Id="rId49" Type="http://schemas.openxmlformats.org/officeDocument/2006/relationships/image" Target="../media/image82.png"/><Relationship Id="rId57" Type="http://schemas.openxmlformats.org/officeDocument/2006/relationships/image" Target="../media/image90.png"/><Relationship Id="rId61" Type="http://schemas.openxmlformats.org/officeDocument/2006/relationships/image" Target="../media/image94.pn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64.png"/><Relationship Id="rId44" Type="http://schemas.openxmlformats.org/officeDocument/2006/relationships/image" Target="../media/image77.png"/><Relationship Id="rId52" Type="http://schemas.openxmlformats.org/officeDocument/2006/relationships/image" Target="../media/image85.png"/><Relationship Id="rId60" Type="http://schemas.openxmlformats.org/officeDocument/2006/relationships/image" Target="../media/image93.jpeg"/><Relationship Id="rId65" Type="http://schemas.openxmlformats.org/officeDocument/2006/relationships/image" Target="../media/image98.jpe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 Id="rId35" Type="http://schemas.openxmlformats.org/officeDocument/2006/relationships/image" Target="../media/image68.png"/><Relationship Id="rId43" Type="http://schemas.openxmlformats.org/officeDocument/2006/relationships/image" Target="../media/image76.png"/><Relationship Id="rId48" Type="http://schemas.openxmlformats.org/officeDocument/2006/relationships/image" Target="../media/image81.png"/><Relationship Id="rId56" Type="http://schemas.openxmlformats.org/officeDocument/2006/relationships/image" Target="../media/image89.png"/><Relationship Id="rId64" Type="http://schemas.openxmlformats.org/officeDocument/2006/relationships/image" Target="../media/image97.png"/><Relationship Id="rId8" Type="http://schemas.openxmlformats.org/officeDocument/2006/relationships/image" Target="../media/image41.png"/><Relationship Id="rId51" Type="http://schemas.openxmlformats.org/officeDocument/2006/relationships/image" Target="../media/image84.png"/><Relationship Id="rId3" Type="http://schemas.openxmlformats.org/officeDocument/2006/relationships/image" Target="../media/image36.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38" Type="http://schemas.openxmlformats.org/officeDocument/2006/relationships/image" Target="../media/image71.png"/><Relationship Id="rId46" Type="http://schemas.openxmlformats.org/officeDocument/2006/relationships/image" Target="../media/image79.png"/><Relationship Id="rId59" Type="http://schemas.openxmlformats.org/officeDocument/2006/relationships/image" Target="../media/image9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1.png"/><Relationship Id="rId5" Type="http://schemas.openxmlformats.org/officeDocument/2006/relationships/image" Target="../media/image10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7.png"/><Relationship Id="rId5" Type="http://schemas.openxmlformats.org/officeDocument/2006/relationships/image" Target="../media/image106.emf"/><Relationship Id="rId4" Type="http://schemas.openxmlformats.org/officeDocument/2006/relationships/image" Target="../media/image1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17475" y="3469900"/>
            <a:ext cx="7648778" cy="1415852"/>
            <a:chOff x="3917475" y="3393700"/>
            <a:chExt cx="7648778" cy="1415852"/>
          </a:xfrm>
        </p:grpSpPr>
        <p:sp>
          <p:nvSpPr>
            <p:cNvPr id="6" name="TextBox 5"/>
            <p:cNvSpPr txBox="1"/>
            <p:nvPr/>
          </p:nvSpPr>
          <p:spPr>
            <a:xfrm>
              <a:off x="3917476" y="3393700"/>
              <a:ext cx="5101617" cy="584775"/>
            </a:xfrm>
            <a:prstGeom prst="rect">
              <a:avLst/>
            </a:prstGeom>
            <a:noFill/>
          </p:spPr>
          <p:txBody>
            <a:bodyPr wrap="square" rtlCol="0">
              <a:spAutoFit/>
            </a:bodyPr>
            <a:lstStyle/>
            <a:p>
              <a:r>
                <a:rPr lang="en-IN" sz="3200" b="1" dirty="0" smtClean="0">
                  <a:solidFill>
                    <a:srgbClr val="505050"/>
                  </a:solidFill>
                  <a:latin typeface="Lato" panose="020F0502020204030203" pitchFamily="34" charset="0"/>
                  <a:ea typeface="Lato" panose="020F0502020204030203" pitchFamily="34" charset="0"/>
                  <a:cs typeface="Lato" panose="020F0502020204030203" pitchFamily="34" charset="0"/>
                </a:rPr>
                <a:t>Sam Vanhoutte</a:t>
              </a:r>
            </a:p>
          </p:txBody>
        </p:sp>
        <p:sp>
          <p:nvSpPr>
            <p:cNvPr id="7" name="TextBox 6"/>
            <p:cNvSpPr txBox="1"/>
            <p:nvPr/>
          </p:nvSpPr>
          <p:spPr>
            <a:xfrm>
              <a:off x="3917476" y="3907220"/>
              <a:ext cx="5101617" cy="369332"/>
            </a:xfrm>
            <a:prstGeom prst="rect">
              <a:avLst/>
            </a:prstGeom>
            <a:noFill/>
          </p:spPr>
          <p:txBody>
            <a:bodyPr wrap="square" rtlCol="0">
              <a:spAutoFit/>
            </a:bodyPr>
            <a:lstStyle/>
            <a:p>
              <a:r>
                <a:rPr lang="en-IN" b="1" dirty="0" smtClean="0">
                  <a:solidFill>
                    <a:srgbClr val="505050"/>
                  </a:solidFill>
                  <a:latin typeface="Lato" panose="020F0502020204030203" pitchFamily="34" charset="0"/>
                  <a:ea typeface="Lato" panose="020F0502020204030203" pitchFamily="34" charset="0"/>
                  <a:cs typeface="Lato" panose="020F0502020204030203" pitchFamily="34" charset="0"/>
                </a:rPr>
                <a:t>CTO Codit, Integration MVP</a:t>
              </a:r>
            </a:p>
          </p:txBody>
        </p:sp>
        <p:sp>
          <p:nvSpPr>
            <p:cNvPr id="8" name="TextBox 7"/>
            <p:cNvSpPr txBox="1"/>
            <p:nvPr/>
          </p:nvSpPr>
          <p:spPr>
            <a:xfrm>
              <a:off x="3917475" y="4347887"/>
              <a:ext cx="7648778" cy="461665"/>
            </a:xfrm>
            <a:prstGeom prst="rect">
              <a:avLst/>
            </a:prstGeom>
            <a:noFill/>
          </p:spPr>
          <p:txBody>
            <a:bodyPr wrap="square" rtlCol="0">
              <a:spAutoFit/>
            </a:bodyPr>
            <a:lstStyle/>
            <a:p>
              <a:r>
                <a:rPr lang="en-IN" sz="2400" b="1" dirty="0" smtClean="0">
                  <a:solidFill>
                    <a:srgbClr val="505050"/>
                  </a:solidFill>
                  <a:latin typeface="Lato" panose="020F0502020204030203" pitchFamily="34" charset="0"/>
                  <a:ea typeface="Lato" panose="020F0502020204030203" pitchFamily="34" charset="0"/>
                  <a:cs typeface="Lato" panose="020F0502020204030203" pitchFamily="34" charset="0"/>
                </a:rPr>
                <a:t>Azure Service Fabric: notes from the field</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368" y="3227621"/>
            <a:ext cx="1562400" cy="1562400"/>
          </a:xfrm>
          <a:prstGeom prst="flowChartConnector">
            <a:avLst/>
          </a:prstGeom>
        </p:spPr>
      </p:pic>
    </p:spTree>
    <p:extLst>
      <p:ext uri="{BB962C8B-B14F-4D97-AF65-F5344CB8AC3E}">
        <p14:creationId xmlns:p14="http://schemas.microsoft.com/office/powerpoint/2010/main" val="143247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Microsoft Azure Service Fabric</a:t>
            </a:r>
            <a:endParaRPr lang="en-US" sz="2745" dirty="0"/>
          </a:p>
        </p:txBody>
      </p:sp>
      <p:sp>
        <p:nvSpPr>
          <p:cNvPr id="4" name="Text Placeholder 3"/>
          <p:cNvSpPr>
            <a:spLocks noGrp="1"/>
          </p:cNvSpPr>
          <p:nvPr>
            <p:ph type="body" sz="quarter" idx="13"/>
          </p:nvPr>
        </p:nvSpPr>
        <p:spPr/>
        <p:txBody>
          <a:bodyPr/>
          <a:lstStyle/>
          <a:p>
            <a:r>
              <a:rPr lang="en-US" sz="2400" dirty="0"/>
              <a:t>A platform for reliable, </a:t>
            </a:r>
            <a:r>
              <a:rPr lang="en-US" sz="2400" dirty="0" err="1"/>
              <a:t>hyperscale</a:t>
            </a:r>
            <a:r>
              <a:rPr lang="en-US" sz="2400" dirty="0"/>
              <a:t>, </a:t>
            </a:r>
            <a:r>
              <a:rPr lang="en-US" sz="2400" dirty="0" err="1"/>
              <a:t>microservice</a:t>
            </a:r>
            <a:r>
              <a:rPr lang="en-US" sz="2400" dirty="0"/>
              <a:t>-based applications</a:t>
            </a:r>
            <a:endParaRPr lang="en-US" dirty="0"/>
          </a:p>
        </p:txBody>
      </p:sp>
      <p:sp>
        <p:nvSpPr>
          <p:cNvPr id="356" name="Right Arrow 355"/>
          <p:cNvSpPr/>
          <p:nvPr/>
        </p:nvSpPr>
        <p:spPr>
          <a:xfrm rot="5400000">
            <a:off x="1734259" y="3422431"/>
            <a:ext cx="478460" cy="487029"/>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7" name="Right Arrow 356"/>
          <p:cNvSpPr/>
          <p:nvPr/>
        </p:nvSpPr>
        <p:spPr>
          <a:xfrm rot="5400000">
            <a:off x="5830506" y="3401722"/>
            <a:ext cx="478460" cy="487029"/>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8" name="Right Arrow 357"/>
          <p:cNvSpPr/>
          <p:nvPr/>
        </p:nvSpPr>
        <p:spPr>
          <a:xfrm rot="5400000">
            <a:off x="9862687" y="3410418"/>
            <a:ext cx="478460" cy="487029"/>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360" name="Group 359"/>
          <p:cNvGrpSpPr/>
          <p:nvPr/>
        </p:nvGrpSpPr>
        <p:grpSpPr>
          <a:xfrm>
            <a:off x="740800" y="4019780"/>
            <a:ext cx="2501819" cy="2016718"/>
            <a:chOff x="967123" y="3315404"/>
            <a:chExt cx="2551986" cy="2057157"/>
          </a:xfrm>
        </p:grpSpPr>
        <p:sp>
          <p:nvSpPr>
            <p:cNvPr id="361" name="Rectangle 360"/>
            <p:cNvSpPr/>
            <p:nvPr/>
          </p:nvSpPr>
          <p:spPr>
            <a:xfrm>
              <a:off x="984812" y="3813776"/>
              <a:ext cx="2479439" cy="691375"/>
            </a:xfrm>
            <a:prstGeom prst="rect">
              <a:avLst/>
            </a:prstGeom>
            <a:solidFill>
              <a:srgbClr val="00B0F0"/>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solidFill>
                    <a:srgbClr val="FFFFFF"/>
                  </a:solidFill>
                  <a:effectLst/>
                  <a:uLnTx/>
                  <a:uFillTx/>
                  <a:latin typeface="Segoe UI Light"/>
                  <a:ea typeface="+mn-ea"/>
                  <a:cs typeface="+mn-cs"/>
                </a:rPr>
                <a:t>Azure</a:t>
              </a:r>
              <a:r>
                <a:rPr kumimoji="0" lang="en-US" sz="2353" b="0" i="0" u="none" strike="noStrike" kern="0" cap="none" spc="0" normalizeH="0" baseline="0" noProof="0" dirty="0">
                  <a:ln>
                    <a:noFill/>
                  </a:ln>
                  <a:solidFill>
                    <a:srgbClr val="FFFFFF"/>
                  </a:solidFill>
                  <a:effectLst/>
                  <a:uLnTx/>
                  <a:uFillTx/>
                  <a:latin typeface="Segoe UI Light"/>
                  <a:ea typeface="+mn-ea"/>
                  <a:cs typeface="+mn-cs"/>
                </a:rPr>
                <a:t> </a:t>
              </a:r>
            </a:p>
          </p:txBody>
        </p:sp>
        <p:sp>
          <p:nvSpPr>
            <p:cNvPr id="362" name="Rectangle 361"/>
            <p:cNvSpPr/>
            <p:nvPr/>
          </p:nvSpPr>
          <p:spPr>
            <a:xfrm>
              <a:off x="984813" y="3315404"/>
              <a:ext cx="1232246" cy="457200"/>
            </a:xfrm>
            <a:prstGeom prst="rect">
              <a:avLst/>
            </a:prstGeom>
            <a:solidFill>
              <a:srgbClr val="00B0F0"/>
            </a:solidFill>
            <a:ln w="12700" cap="flat" cmpd="sng" algn="ctr">
              <a:noFill/>
              <a:prstDash val="solid"/>
              <a:miter lim="800000"/>
            </a:ln>
            <a:effectLst/>
          </p:spPr>
          <p:txBody>
            <a:bodyPr lIns="0" tIns="0" rIns="0" bIns="0"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980" b="1" i="0" u="none" strike="noStrike" kern="0" cap="none" spc="0" normalizeH="0" baseline="0" noProof="0" dirty="0">
                  <a:ln>
                    <a:noFill/>
                  </a:ln>
                  <a:solidFill>
                    <a:srgbClr val="FFFFFF"/>
                  </a:solidFill>
                  <a:effectLst/>
                  <a:uLnTx/>
                  <a:uFillTx/>
                  <a:latin typeface="Calibri" panose="020F0502020204030204"/>
                  <a:ea typeface="+mn-ea"/>
                  <a:cs typeface="+mn-cs"/>
                </a:rPr>
                <a:t>Windows</a:t>
              </a:r>
            </a:p>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980" b="1" i="0" u="none" strike="noStrike" kern="0" cap="none" spc="0" normalizeH="0" baseline="0" noProof="0" dirty="0">
                  <a:ln>
                    <a:noFill/>
                  </a:ln>
                  <a:solidFill>
                    <a:srgbClr val="FFFFFF"/>
                  </a:solidFill>
                  <a:effectLst/>
                  <a:uLnTx/>
                  <a:uFillTx/>
                  <a:latin typeface="Calibri" panose="020F0502020204030204"/>
                  <a:ea typeface="+mn-ea"/>
                  <a:cs typeface="+mn-cs"/>
                </a:rPr>
                <a:t>Server</a:t>
              </a:r>
            </a:p>
          </p:txBody>
        </p:sp>
        <p:sp>
          <p:nvSpPr>
            <p:cNvPr id="363" name="Rectangle 362"/>
            <p:cNvSpPr/>
            <p:nvPr/>
          </p:nvSpPr>
          <p:spPr>
            <a:xfrm>
              <a:off x="2265833" y="3315404"/>
              <a:ext cx="1198419" cy="457200"/>
            </a:xfrm>
            <a:prstGeom prst="rect">
              <a:avLst/>
            </a:prstGeom>
            <a:solidFill>
              <a:srgbClr val="00B0F0"/>
            </a:solidFill>
            <a:ln w="12700" cap="flat" cmpd="sng" algn="ctr">
              <a:noFill/>
              <a:prstDash val="solid"/>
              <a:miter lim="800000"/>
            </a:ln>
            <a:effectLst/>
          </p:spPr>
          <p:txBody>
            <a:bodyPr lIns="0" tIns="0" rIns="0" bIns="0"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980" b="1" i="0" u="none" strike="noStrike" kern="0" cap="none" spc="0" normalizeH="0" baseline="0" noProof="0" dirty="0">
                  <a:ln>
                    <a:noFill/>
                  </a:ln>
                  <a:solidFill>
                    <a:srgbClr val="FFFFFF"/>
                  </a:solidFill>
                  <a:effectLst/>
                  <a:uLnTx/>
                  <a:uFillTx/>
                  <a:latin typeface="Calibri" panose="020F0502020204030204"/>
                  <a:ea typeface="+mn-ea"/>
                  <a:cs typeface="+mn-cs"/>
                </a:rPr>
                <a:t>Linux</a:t>
              </a:r>
            </a:p>
          </p:txBody>
        </p:sp>
        <p:pic>
          <p:nvPicPr>
            <p:cNvPr id="364" name="Picture 363"/>
            <p:cNvPicPr>
              <a:picLocks noChangeAspect="1"/>
            </p:cNvPicPr>
            <p:nvPr/>
          </p:nvPicPr>
          <p:blipFill>
            <a:blip r:embed="rId3">
              <a:duotone>
                <a:prstClr val="black"/>
                <a:schemeClr val="accent2">
                  <a:tint val="45000"/>
                  <a:satMod val="400000"/>
                </a:schemeClr>
              </a:duotone>
            </a:blip>
            <a:stretch>
              <a:fillRect/>
            </a:stretch>
          </p:blipFill>
          <p:spPr>
            <a:xfrm>
              <a:off x="967123" y="4562023"/>
              <a:ext cx="2551986" cy="810538"/>
            </a:xfrm>
            <a:prstGeom prst="rect">
              <a:avLst/>
            </a:prstGeom>
          </p:spPr>
        </p:pic>
      </p:grpSp>
      <p:grpSp>
        <p:nvGrpSpPr>
          <p:cNvPr id="365" name="Group 364"/>
          <p:cNvGrpSpPr/>
          <p:nvPr/>
        </p:nvGrpSpPr>
        <p:grpSpPr>
          <a:xfrm>
            <a:off x="8868460" y="4019780"/>
            <a:ext cx="2501819" cy="2051154"/>
            <a:chOff x="8577887" y="3302049"/>
            <a:chExt cx="2551986" cy="2092284"/>
          </a:xfrm>
        </p:grpSpPr>
        <p:sp>
          <p:nvSpPr>
            <p:cNvPr id="366" name="Rectangle 365"/>
            <p:cNvSpPr/>
            <p:nvPr/>
          </p:nvSpPr>
          <p:spPr>
            <a:xfrm>
              <a:off x="8596359" y="3812695"/>
              <a:ext cx="2479439" cy="691375"/>
            </a:xfrm>
            <a:prstGeom prst="rect">
              <a:avLst/>
            </a:prstGeom>
            <a:solidFill>
              <a:srgbClr val="ED7D31"/>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solidFill>
                    <a:srgbClr val="FFFFFF"/>
                  </a:solidFill>
                  <a:effectLst/>
                  <a:uLnTx/>
                  <a:uFillTx/>
                  <a:latin typeface="Segoe UI Light"/>
                  <a:ea typeface="+mn-ea"/>
                  <a:cs typeface="+mn-cs"/>
                </a:rPr>
                <a:t>Hosted Clouds</a:t>
              </a:r>
            </a:p>
          </p:txBody>
        </p:sp>
        <p:sp>
          <p:nvSpPr>
            <p:cNvPr id="367" name="Rectangle 366"/>
            <p:cNvSpPr/>
            <p:nvPr/>
          </p:nvSpPr>
          <p:spPr>
            <a:xfrm>
              <a:off x="8596360" y="3302049"/>
              <a:ext cx="1227098" cy="457200"/>
            </a:xfrm>
            <a:prstGeom prst="rect">
              <a:avLst/>
            </a:prstGeom>
            <a:solidFill>
              <a:srgbClr val="ED7D31"/>
            </a:solidFill>
            <a:ln w="12700" cap="flat" cmpd="sng" algn="ctr">
              <a:noFill/>
              <a:prstDash val="solid"/>
              <a:miter lim="800000"/>
            </a:ln>
            <a:effectLst/>
          </p:spPr>
          <p:txBody>
            <a:bodyPr lIns="0" tIns="0" rIns="0" bIns="0"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980" b="1" i="0" u="none" strike="noStrike" kern="0" cap="none" spc="0" normalizeH="0" baseline="0" noProof="0" dirty="0">
                  <a:ln>
                    <a:noFill/>
                  </a:ln>
                  <a:solidFill>
                    <a:srgbClr val="FFFFFF"/>
                  </a:solidFill>
                  <a:effectLst/>
                  <a:uLnTx/>
                  <a:uFillTx/>
                  <a:latin typeface="Calibri" panose="020F0502020204030204"/>
                  <a:ea typeface="+mn-ea"/>
                  <a:cs typeface="+mn-cs"/>
                </a:rPr>
                <a:t>Windows</a:t>
              </a:r>
            </a:p>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980" b="1" i="0" u="none" strike="noStrike" kern="0" cap="none" spc="0" normalizeH="0" baseline="0" noProof="0" dirty="0">
                  <a:ln>
                    <a:noFill/>
                  </a:ln>
                  <a:solidFill>
                    <a:srgbClr val="FFFFFF"/>
                  </a:solidFill>
                  <a:effectLst/>
                  <a:uLnTx/>
                  <a:uFillTx/>
                  <a:latin typeface="Calibri" panose="020F0502020204030204"/>
                  <a:ea typeface="+mn-ea"/>
                  <a:cs typeface="+mn-cs"/>
                </a:rPr>
                <a:t>Server</a:t>
              </a:r>
            </a:p>
          </p:txBody>
        </p:sp>
        <p:sp>
          <p:nvSpPr>
            <p:cNvPr id="368" name="Rectangle 367"/>
            <p:cNvSpPr/>
            <p:nvPr/>
          </p:nvSpPr>
          <p:spPr>
            <a:xfrm>
              <a:off x="9857729" y="3302049"/>
              <a:ext cx="1218070" cy="457200"/>
            </a:xfrm>
            <a:prstGeom prst="rect">
              <a:avLst/>
            </a:prstGeom>
            <a:solidFill>
              <a:srgbClr val="ED7D31"/>
            </a:solidFill>
            <a:ln w="12700" cap="flat" cmpd="sng" algn="ctr">
              <a:noFill/>
              <a:prstDash val="solid"/>
              <a:miter lim="800000"/>
            </a:ln>
            <a:effectLst/>
          </p:spPr>
          <p:txBody>
            <a:bodyPr lIns="0" tIns="0" rIns="0" bIns="0"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980" b="1" i="0" u="none" strike="noStrike" kern="0" cap="none" spc="0" normalizeH="0" baseline="0" noProof="0" dirty="0">
                  <a:ln>
                    <a:noFill/>
                  </a:ln>
                  <a:solidFill>
                    <a:srgbClr val="FFFFFF"/>
                  </a:solidFill>
                  <a:effectLst/>
                  <a:uLnTx/>
                  <a:uFillTx/>
                  <a:latin typeface="Calibri" panose="020F0502020204030204"/>
                  <a:ea typeface="+mn-ea"/>
                  <a:cs typeface="+mn-cs"/>
                </a:rPr>
                <a:t>Linux</a:t>
              </a:r>
            </a:p>
          </p:txBody>
        </p:sp>
        <p:pic>
          <p:nvPicPr>
            <p:cNvPr id="369" name="Picture 368"/>
            <p:cNvPicPr>
              <a:picLocks noChangeAspect="1"/>
            </p:cNvPicPr>
            <p:nvPr/>
          </p:nvPicPr>
          <p:blipFill>
            <a:blip r:embed="rId3">
              <a:duotone>
                <a:prstClr val="black"/>
                <a:schemeClr val="accent2">
                  <a:tint val="45000"/>
                  <a:satMod val="400000"/>
                </a:schemeClr>
              </a:duotone>
            </a:blip>
            <a:stretch>
              <a:fillRect/>
            </a:stretch>
          </p:blipFill>
          <p:spPr>
            <a:xfrm>
              <a:off x="8577887" y="4583795"/>
              <a:ext cx="2551986" cy="810538"/>
            </a:xfrm>
            <a:prstGeom prst="rect">
              <a:avLst/>
            </a:prstGeom>
          </p:spPr>
        </p:pic>
      </p:grpSp>
      <p:sp>
        <p:nvSpPr>
          <p:cNvPr id="370" name="Hexagon 369"/>
          <p:cNvSpPr/>
          <p:nvPr/>
        </p:nvSpPr>
        <p:spPr>
          <a:xfrm>
            <a:off x="524029" y="181711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71" name="Hexagon 370"/>
          <p:cNvSpPr/>
          <p:nvPr/>
        </p:nvSpPr>
        <p:spPr>
          <a:xfrm>
            <a:off x="750426" y="194562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72" name="Hexagon 371"/>
          <p:cNvSpPr/>
          <p:nvPr/>
        </p:nvSpPr>
        <p:spPr>
          <a:xfrm>
            <a:off x="524029" y="207859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73" name="Hexagon 372"/>
          <p:cNvSpPr/>
          <p:nvPr/>
        </p:nvSpPr>
        <p:spPr>
          <a:xfrm>
            <a:off x="750426" y="2207104"/>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74" name="Straight Connector 373"/>
          <p:cNvCxnSpPr/>
          <p:nvPr/>
        </p:nvCxnSpPr>
        <p:spPr>
          <a:xfrm>
            <a:off x="658784" y="2200150"/>
            <a:ext cx="226397" cy="132971"/>
          </a:xfrm>
          <a:prstGeom prst="line">
            <a:avLst/>
          </a:prstGeom>
          <a:noFill/>
          <a:ln w="6350" cap="flat" cmpd="sng" algn="ctr">
            <a:solidFill>
              <a:srgbClr val="5B9BD5"/>
            </a:solidFill>
            <a:prstDash val="solid"/>
            <a:miter lim="800000"/>
          </a:ln>
          <a:effectLst/>
        </p:spPr>
      </p:cxnSp>
      <p:cxnSp>
        <p:nvCxnSpPr>
          <p:cNvPr id="375" name="Straight Connector 374"/>
          <p:cNvCxnSpPr/>
          <p:nvPr/>
        </p:nvCxnSpPr>
        <p:spPr>
          <a:xfrm>
            <a:off x="658784" y="1934208"/>
            <a:ext cx="226397" cy="132971"/>
          </a:xfrm>
          <a:prstGeom prst="line">
            <a:avLst/>
          </a:prstGeom>
          <a:noFill/>
          <a:ln w="6350" cap="flat" cmpd="sng" algn="ctr">
            <a:solidFill>
              <a:srgbClr val="5B9BD5"/>
            </a:solidFill>
            <a:prstDash val="solid"/>
            <a:miter lim="800000"/>
          </a:ln>
          <a:effectLst/>
        </p:spPr>
      </p:cxnSp>
      <p:cxnSp>
        <p:nvCxnSpPr>
          <p:cNvPr id="376" name="Straight Connector 375"/>
          <p:cNvCxnSpPr/>
          <p:nvPr/>
        </p:nvCxnSpPr>
        <p:spPr>
          <a:xfrm>
            <a:off x="881498" y="2061473"/>
            <a:ext cx="226397" cy="132971"/>
          </a:xfrm>
          <a:prstGeom prst="line">
            <a:avLst/>
          </a:prstGeom>
          <a:noFill/>
          <a:ln w="6350" cap="flat" cmpd="sng" algn="ctr">
            <a:solidFill>
              <a:srgbClr val="5B9BD5"/>
            </a:solidFill>
            <a:prstDash val="solid"/>
            <a:miter lim="800000"/>
          </a:ln>
          <a:effectLst/>
        </p:spPr>
      </p:cxnSp>
      <p:cxnSp>
        <p:nvCxnSpPr>
          <p:cNvPr id="377" name="Straight Connector 376"/>
          <p:cNvCxnSpPr/>
          <p:nvPr/>
        </p:nvCxnSpPr>
        <p:spPr>
          <a:xfrm flipH="1">
            <a:off x="881498" y="2200150"/>
            <a:ext cx="226397" cy="132971"/>
          </a:xfrm>
          <a:prstGeom prst="line">
            <a:avLst/>
          </a:prstGeom>
          <a:noFill/>
          <a:ln w="6350" cap="flat" cmpd="sng" algn="ctr">
            <a:solidFill>
              <a:srgbClr val="5B9BD5"/>
            </a:solidFill>
            <a:prstDash val="solid"/>
            <a:miter lim="800000"/>
          </a:ln>
          <a:effectLst/>
        </p:spPr>
      </p:cxnSp>
      <p:cxnSp>
        <p:nvCxnSpPr>
          <p:cNvPr id="378" name="Straight Connector 377"/>
          <p:cNvCxnSpPr/>
          <p:nvPr/>
        </p:nvCxnSpPr>
        <p:spPr>
          <a:xfrm>
            <a:off x="881499" y="2072885"/>
            <a:ext cx="32" cy="263319"/>
          </a:xfrm>
          <a:prstGeom prst="line">
            <a:avLst/>
          </a:prstGeom>
          <a:noFill/>
          <a:ln w="6350" cap="flat" cmpd="sng" algn="ctr">
            <a:solidFill>
              <a:srgbClr val="5B9BD5"/>
            </a:solidFill>
            <a:prstDash val="solid"/>
            <a:miter lim="800000"/>
          </a:ln>
          <a:effectLst/>
        </p:spPr>
      </p:cxnSp>
      <p:cxnSp>
        <p:nvCxnSpPr>
          <p:cNvPr id="379" name="Straight Connector 378"/>
          <p:cNvCxnSpPr/>
          <p:nvPr/>
        </p:nvCxnSpPr>
        <p:spPr>
          <a:xfrm flipV="1">
            <a:off x="655134" y="2067179"/>
            <a:ext cx="226364" cy="127265"/>
          </a:xfrm>
          <a:prstGeom prst="line">
            <a:avLst/>
          </a:prstGeom>
          <a:noFill/>
          <a:ln w="6350" cap="flat" cmpd="sng" algn="ctr">
            <a:solidFill>
              <a:srgbClr val="5B9BD5"/>
            </a:solidFill>
            <a:prstDash val="solid"/>
            <a:miter lim="800000"/>
          </a:ln>
          <a:effectLst/>
        </p:spPr>
      </p:cxnSp>
      <p:cxnSp>
        <p:nvCxnSpPr>
          <p:cNvPr id="380" name="Straight Connector 379"/>
          <p:cNvCxnSpPr/>
          <p:nvPr/>
        </p:nvCxnSpPr>
        <p:spPr>
          <a:xfrm flipV="1">
            <a:off x="881498" y="1928501"/>
            <a:ext cx="226397" cy="144383"/>
          </a:xfrm>
          <a:prstGeom prst="line">
            <a:avLst/>
          </a:prstGeom>
          <a:noFill/>
          <a:ln w="6350" cap="flat" cmpd="sng" algn="ctr">
            <a:solidFill>
              <a:srgbClr val="5B9BD5"/>
            </a:solidFill>
            <a:prstDash val="solid"/>
            <a:miter lim="800000"/>
          </a:ln>
          <a:effectLst/>
        </p:spPr>
      </p:cxnSp>
      <p:cxnSp>
        <p:nvCxnSpPr>
          <p:cNvPr id="381" name="Straight Connector 380"/>
          <p:cNvCxnSpPr/>
          <p:nvPr/>
        </p:nvCxnSpPr>
        <p:spPr>
          <a:xfrm>
            <a:off x="658768" y="1958344"/>
            <a:ext cx="32" cy="263319"/>
          </a:xfrm>
          <a:prstGeom prst="line">
            <a:avLst/>
          </a:prstGeom>
          <a:noFill/>
          <a:ln w="6350" cap="flat" cmpd="sng" algn="ctr">
            <a:solidFill>
              <a:srgbClr val="5B9BD5"/>
            </a:solidFill>
            <a:prstDash val="solid"/>
            <a:miter lim="800000"/>
          </a:ln>
          <a:effectLst/>
        </p:spPr>
      </p:cxnSp>
      <p:sp>
        <p:nvSpPr>
          <p:cNvPr id="382" name="Hexagon 381"/>
          <p:cNvSpPr/>
          <p:nvPr/>
        </p:nvSpPr>
        <p:spPr>
          <a:xfrm>
            <a:off x="974025" y="181711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3" name="Hexagon 382"/>
          <p:cNvSpPr/>
          <p:nvPr/>
        </p:nvSpPr>
        <p:spPr>
          <a:xfrm>
            <a:off x="1200422" y="194562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4" name="Hexagon 383"/>
          <p:cNvSpPr/>
          <p:nvPr/>
        </p:nvSpPr>
        <p:spPr>
          <a:xfrm>
            <a:off x="974025" y="207859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5" name="Hexagon 384"/>
          <p:cNvSpPr/>
          <p:nvPr/>
        </p:nvSpPr>
        <p:spPr>
          <a:xfrm>
            <a:off x="1200422" y="2207104"/>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86" name="Straight Connector 385"/>
          <p:cNvCxnSpPr/>
          <p:nvPr/>
        </p:nvCxnSpPr>
        <p:spPr>
          <a:xfrm>
            <a:off x="1108781" y="2200150"/>
            <a:ext cx="226397" cy="132971"/>
          </a:xfrm>
          <a:prstGeom prst="line">
            <a:avLst/>
          </a:prstGeom>
          <a:noFill/>
          <a:ln w="6350" cap="flat" cmpd="sng" algn="ctr">
            <a:solidFill>
              <a:srgbClr val="5B9BD5"/>
            </a:solidFill>
            <a:prstDash val="solid"/>
            <a:miter lim="800000"/>
          </a:ln>
          <a:effectLst/>
        </p:spPr>
      </p:cxnSp>
      <p:cxnSp>
        <p:nvCxnSpPr>
          <p:cNvPr id="387" name="Straight Connector 386"/>
          <p:cNvCxnSpPr/>
          <p:nvPr/>
        </p:nvCxnSpPr>
        <p:spPr>
          <a:xfrm>
            <a:off x="1108781" y="1938668"/>
            <a:ext cx="226397" cy="132971"/>
          </a:xfrm>
          <a:prstGeom prst="line">
            <a:avLst/>
          </a:prstGeom>
          <a:noFill/>
          <a:ln w="6350" cap="flat" cmpd="sng" algn="ctr">
            <a:solidFill>
              <a:srgbClr val="5B9BD5"/>
            </a:solidFill>
            <a:prstDash val="solid"/>
            <a:miter lim="800000"/>
          </a:ln>
          <a:effectLst/>
        </p:spPr>
      </p:cxnSp>
      <p:cxnSp>
        <p:nvCxnSpPr>
          <p:cNvPr id="388" name="Straight Connector 387"/>
          <p:cNvCxnSpPr/>
          <p:nvPr/>
        </p:nvCxnSpPr>
        <p:spPr>
          <a:xfrm>
            <a:off x="1331495" y="2061473"/>
            <a:ext cx="226397" cy="132971"/>
          </a:xfrm>
          <a:prstGeom prst="line">
            <a:avLst/>
          </a:prstGeom>
          <a:noFill/>
          <a:ln w="6350" cap="flat" cmpd="sng" algn="ctr">
            <a:solidFill>
              <a:srgbClr val="5B9BD5"/>
            </a:solidFill>
            <a:prstDash val="solid"/>
            <a:miter lim="800000"/>
          </a:ln>
          <a:effectLst/>
        </p:spPr>
      </p:cxnSp>
      <p:cxnSp>
        <p:nvCxnSpPr>
          <p:cNvPr id="389" name="Straight Connector 388"/>
          <p:cNvCxnSpPr/>
          <p:nvPr/>
        </p:nvCxnSpPr>
        <p:spPr>
          <a:xfrm flipH="1">
            <a:off x="1331495" y="2200150"/>
            <a:ext cx="226397" cy="132971"/>
          </a:xfrm>
          <a:prstGeom prst="line">
            <a:avLst/>
          </a:prstGeom>
          <a:noFill/>
          <a:ln w="6350" cap="flat" cmpd="sng" algn="ctr">
            <a:solidFill>
              <a:srgbClr val="5B9BD5"/>
            </a:solidFill>
            <a:prstDash val="solid"/>
            <a:miter lim="800000"/>
          </a:ln>
          <a:effectLst/>
        </p:spPr>
      </p:cxnSp>
      <p:cxnSp>
        <p:nvCxnSpPr>
          <p:cNvPr id="390" name="Straight Connector 389"/>
          <p:cNvCxnSpPr/>
          <p:nvPr/>
        </p:nvCxnSpPr>
        <p:spPr>
          <a:xfrm>
            <a:off x="1331496" y="2072885"/>
            <a:ext cx="32" cy="263319"/>
          </a:xfrm>
          <a:prstGeom prst="line">
            <a:avLst/>
          </a:prstGeom>
          <a:noFill/>
          <a:ln w="6350" cap="flat" cmpd="sng" algn="ctr">
            <a:solidFill>
              <a:srgbClr val="5B9BD5"/>
            </a:solidFill>
            <a:prstDash val="solid"/>
            <a:miter lim="800000"/>
          </a:ln>
          <a:effectLst/>
        </p:spPr>
      </p:cxnSp>
      <p:cxnSp>
        <p:nvCxnSpPr>
          <p:cNvPr id="391" name="Straight Connector 390"/>
          <p:cNvCxnSpPr/>
          <p:nvPr/>
        </p:nvCxnSpPr>
        <p:spPr>
          <a:xfrm flipV="1">
            <a:off x="1105131" y="2067179"/>
            <a:ext cx="226364" cy="127265"/>
          </a:xfrm>
          <a:prstGeom prst="line">
            <a:avLst/>
          </a:prstGeom>
          <a:noFill/>
          <a:ln w="6350" cap="flat" cmpd="sng" algn="ctr">
            <a:solidFill>
              <a:srgbClr val="5B9BD5"/>
            </a:solidFill>
            <a:prstDash val="solid"/>
            <a:miter lim="800000"/>
          </a:ln>
          <a:effectLst/>
        </p:spPr>
      </p:cxnSp>
      <p:cxnSp>
        <p:nvCxnSpPr>
          <p:cNvPr id="392" name="Straight Connector 391"/>
          <p:cNvCxnSpPr/>
          <p:nvPr/>
        </p:nvCxnSpPr>
        <p:spPr>
          <a:xfrm flipV="1">
            <a:off x="1331495" y="1928501"/>
            <a:ext cx="226397" cy="144383"/>
          </a:xfrm>
          <a:prstGeom prst="line">
            <a:avLst/>
          </a:prstGeom>
          <a:noFill/>
          <a:ln w="6350" cap="flat" cmpd="sng" algn="ctr">
            <a:solidFill>
              <a:srgbClr val="5B9BD5"/>
            </a:solidFill>
            <a:prstDash val="solid"/>
            <a:miter lim="800000"/>
          </a:ln>
          <a:effectLst/>
        </p:spPr>
      </p:cxnSp>
      <p:cxnSp>
        <p:nvCxnSpPr>
          <p:cNvPr id="393" name="Straight Connector 392"/>
          <p:cNvCxnSpPr/>
          <p:nvPr/>
        </p:nvCxnSpPr>
        <p:spPr>
          <a:xfrm>
            <a:off x="1108764" y="1958344"/>
            <a:ext cx="32" cy="263319"/>
          </a:xfrm>
          <a:prstGeom prst="line">
            <a:avLst/>
          </a:prstGeom>
          <a:noFill/>
          <a:ln w="6350" cap="flat" cmpd="sng" algn="ctr">
            <a:solidFill>
              <a:srgbClr val="5B9BD5"/>
            </a:solidFill>
            <a:prstDash val="solid"/>
            <a:miter lim="800000"/>
          </a:ln>
          <a:effectLst/>
        </p:spPr>
      </p:cxnSp>
      <p:sp>
        <p:nvSpPr>
          <p:cNvPr id="394" name="Hexagon 393"/>
          <p:cNvSpPr/>
          <p:nvPr/>
        </p:nvSpPr>
        <p:spPr>
          <a:xfrm>
            <a:off x="1426459" y="181711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5" name="Hexagon 394"/>
          <p:cNvSpPr/>
          <p:nvPr/>
        </p:nvSpPr>
        <p:spPr>
          <a:xfrm>
            <a:off x="1652856" y="194562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6" name="Hexagon 395"/>
          <p:cNvSpPr/>
          <p:nvPr/>
        </p:nvSpPr>
        <p:spPr>
          <a:xfrm>
            <a:off x="1426459" y="207859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7" name="Hexagon 396"/>
          <p:cNvSpPr/>
          <p:nvPr/>
        </p:nvSpPr>
        <p:spPr>
          <a:xfrm>
            <a:off x="1652856" y="2207104"/>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98" name="Straight Connector 397"/>
          <p:cNvCxnSpPr/>
          <p:nvPr/>
        </p:nvCxnSpPr>
        <p:spPr>
          <a:xfrm>
            <a:off x="1561215" y="2200150"/>
            <a:ext cx="226397" cy="132971"/>
          </a:xfrm>
          <a:prstGeom prst="line">
            <a:avLst/>
          </a:prstGeom>
          <a:noFill/>
          <a:ln w="6350" cap="flat" cmpd="sng" algn="ctr">
            <a:solidFill>
              <a:srgbClr val="5B9BD5"/>
            </a:solidFill>
            <a:prstDash val="solid"/>
            <a:miter lim="800000"/>
          </a:ln>
          <a:effectLst/>
        </p:spPr>
      </p:cxnSp>
      <p:cxnSp>
        <p:nvCxnSpPr>
          <p:cNvPr id="399" name="Straight Connector 398"/>
          <p:cNvCxnSpPr/>
          <p:nvPr/>
        </p:nvCxnSpPr>
        <p:spPr>
          <a:xfrm>
            <a:off x="1561215" y="1934208"/>
            <a:ext cx="226397" cy="132971"/>
          </a:xfrm>
          <a:prstGeom prst="line">
            <a:avLst/>
          </a:prstGeom>
          <a:noFill/>
          <a:ln w="6350" cap="flat" cmpd="sng" algn="ctr">
            <a:solidFill>
              <a:srgbClr val="5B9BD5"/>
            </a:solidFill>
            <a:prstDash val="solid"/>
            <a:miter lim="800000"/>
          </a:ln>
          <a:effectLst/>
        </p:spPr>
      </p:cxnSp>
      <p:cxnSp>
        <p:nvCxnSpPr>
          <p:cNvPr id="400" name="Straight Connector 399"/>
          <p:cNvCxnSpPr/>
          <p:nvPr/>
        </p:nvCxnSpPr>
        <p:spPr>
          <a:xfrm>
            <a:off x="1783929" y="2061473"/>
            <a:ext cx="226397" cy="132971"/>
          </a:xfrm>
          <a:prstGeom prst="line">
            <a:avLst/>
          </a:prstGeom>
          <a:noFill/>
          <a:ln w="6350" cap="flat" cmpd="sng" algn="ctr">
            <a:solidFill>
              <a:srgbClr val="5B9BD5"/>
            </a:solidFill>
            <a:prstDash val="solid"/>
            <a:miter lim="800000"/>
          </a:ln>
          <a:effectLst/>
        </p:spPr>
      </p:cxnSp>
      <p:cxnSp>
        <p:nvCxnSpPr>
          <p:cNvPr id="401" name="Straight Connector 400"/>
          <p:cNvCxnSpPr/>
          <p:nvPr/>
        </p:nvCxnSpPr>
        <p:spPr>
          <a:xfrm flipH="1">
            <a:off x="1783929" y="2200150"/>
            <a:ext cx="226397" cy="132971"/>
          </a:xfrm>
          <a:prstGeom prst="line">
            <a:avLst/>
          </a:prstGeom>
          <a:noFill/>
          <a:ln w="6350" cap="flat" cmpd="sng" algn="ctr">
            <a:solidFill>
              <a:srgbClr val="5B9BD5"/>
            </a:solidFill>
            <a:prstDash val="solid"/>
            <a:miter lim="800000"/>
          </a:ln>
          <a:effectLst/>
        </p:spPr>
      </p:cxnSp>
      <p:cxnSp>
        <p:nvCxnSpPr>
          <p:cNvPr id="402" name="Straight Connector 401"/>
          <p:cNvCxnSpPr/>
          <p:nvPr/>
        </p:nvCxnSpPr>
        <p:spPr>
          <a:xfrm>
            <a:off x="1783930" y="2072885"/>
            <a:ext cx="32" cy="263319"/>
          </a:xfrm>
          <a:prstGeom prst="line">
            <a:avLst/>
          </a:prstGeom>
          <a:noFill/>
          <a:ln w="6350" cap="flat" cmpd="sng" algn="ctr">
            <a:solidFill>
              <a:srgbClr val="5B9BD5"/>
            </a:solidFill>
            <a:prstDash val="solid"/>
            <a:miter lim="800000"/>
          </a:ln>
          <a:effectLst/>
        </p:spPr>
      </p:cxnSp>
      <p:cxnSp>
        <p:nvCxnSpPr>
          <p:cNvPr id="403" name="Straight Connector 402"/>
          <p:cNvCxnSpPr/>
          <p:nvPr/>
        </p:nvCxnSpPr>
        <p:spPr>
          <a:xfrm flipV="1">
            <a:off x="1557565" y="2067179"/>
            <a:ext cx="226364" cy="127265"/>
          </a:xfrm>
          <a:prstGeom prst="line">
            <a:avLst/>
          </a:prstGeom>
          <a:noFill/>
          <a:ln w="6350" cap="flat" cmpd="sng" algn="ctr">
            <a:solidFill>
              <a:srgbClr val="5B9BD5"/>
            </a:solidFill>
            <a:prstDash val="solid"/>
            <a:miter lim="800000"/>
          </a:ln>
          <a:effectLst/>
        </p:spPr>
      </p:cxnSp>
      <p:cxnSp>
        <p:nvCxnSpPr>
          <p:cNvPr id="404" name="Straight Connector 403"/>
          <p:cNvCxnSpPr/>
          <p:nvPr/>
        </p:nvCxnSpPr>
        <p:spPr>
          <a:xfrm flipV="1">
            <a:off x="1783929" y="1928501"/>
            <a:ext cx="226397" cy="144383"/>
          </a:xfrm>
          <a:prstGeom prst="line">
            <a:avLst/>
          </a:prstGeom>
          <a:noFill/>
          <a:ln w="6350" cap="flat" cmpd="sng" algn="ctr">
            <a:solidFill>
              <a:srgbClr val="5B9BD5"/>
            </a:solidFill>
            <a:prstDash val="solid"/>
            <a:miter lim="800000"/>
          </a:ln>
          <a:effectLst/>
        </p:spPr>
      </p:cxnSp>
      <p:cxnSp>
        <p:nvCxnSpPr>
          <p:cNvPr id="405" name="Straight Connector 404"/>
          <p:cNvCxnSpPr/>
          <p:nvPr/>
        </p:nvCxnSpPr>
        <p:spPr>
          <a:xfrm>
            <a:off x="1561198" y="1962804"/>
            <a:ext cx="32" cy="263319"/>
          </a:xfrm>
          <a:prstGeom prst="line">
            <a:avLst/>
          </a:prstGeom>
          <a:noFill/>
          <a:ln w="6350" cap="flat" cmpd="sng" algn="ctr">
            <a:solidFill>
              <a:srgbClr val="5B9BD5"/>
            </a:solidFill>
            <a:prstDash val="solid"/>
            <a:miter lim="800000"/>
          </a:ln>
          <a:effectLst/>
        </p:spPr>
      </p:cxnSp>
      <p:sp>
        <p:nvSpPr>
          <p:cNvPr id="406" name="Hexagon 405"/>
          <p:cNvSpPr/>
          <p:nvPr/>
        </p:nvSpPr>
        <p:spPr>
          <a:xfrm>
            <a:off x="1876456" y="181711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7" name="Hexagon 406"/>
          <p:cNvSpPr/>
          <p:nvPr/>
        </p:nvSpPr>
        <p:spPr>
          <a:xfrm>
            <a:off x="2102853" y="194562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8" name="Hexagon 407"/>
          <p:cNvSpPr/>
          <p:nvPr/>
        </p:nvSpPr>
        <p:spPr>
          <a:xfrm>
            <a:off x="1876456" y="207859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9" name="Hexagon 408"/>
          <p:cNvSpPr/>
          <p:nvPr/>
        </p:nvSpPr>
        <p:spPr>
          <a:xfrm>
            <a:off x="2102853" y="2207104"/>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10" name="Straight Connector 409"/>
          <p:cNvCxnSpPr/>
          <p:nvPr/>
        </p:nvCxnSpPr>
        <p:spPr>
          <a:xfrm>
            <a:off x="2011211" y="2200150"/>
            <a:ext cx="226397" cy="132971"/>
          </a:xfrm>
          <a:prstGeom prst="line">
            <a:avLst/>
          </a:prstGeom>
          <a:noFill/>
          <a:ln w="6350" cap="flat" cmpd="sng" algn="ctr">
            <a:solidFill>
              <a:srgbClr val="5B9BD5"/>
            </a:solidFill>
            <a:prstDash val="solid"/>
            <a:miter lim="800000"/>
          </a:ln>
          <a:effectLst/>
        </p:spPr>
      </p:cxnSp>
      <p:cxnSp>
        <p:nvCxnSpPr>
          <p:cNvPr id="411" name="Straight Connector 410"/>
          <p:cNvCxnSpPr/>
          <p:nvPr/>
        </p:nvCxnSpPr>
        <p:spPr>
          <a:xfrm>
            <a:off x="2011211" y="1934208"/>
            <a:ext cx="226397" cy="132971"/>
          </a:xfrm>
          <a:prstGeom prst="line">
            <a:avLst/>
          </a:prstGeom>
          <a:noFill/>
          <a:ln w="6350" cap="flat" cmpd="sng" algn="ctr">
            <a:solidFill>
              <a:srgbClr val="5B9BD5"/>
            </a:solidFill>
            <a:prstDash val="solid"/>
            <a:miter lim="800000"/>
          </a:ln>
          <a:effectLst/>
        </p:spPr>
      </p:cxnSp>
      <p:cxnSp>
        <p:nvCxnSpPr>
          <p:cNvPr id="412" name="Straight Connector 411"/>
          <p:cNvCxnSpPr/>
          <p:nvPr/>
        </p:nvCxnSpPr>
        <p:spPr>
          <a:xfrm>
            <a:off x="2233925" y="2061473"/>
            <a:ext cx="226397" cy="132971"/>
          </a:xfrm>
          <a:prstGeom prst="line">
            <a:avLst/>
          </a:prstGeom>
          <a:noFill/>
          <a:ln w="6350" cap="flat" cmpd="sng" algn="ctr">
            <a:solidFill>
              <a:srgbClr val="5B9BD5"/>
            </a:solidFill>
            <a:prstDash val="solid"/>
            <a:miter lim="800000"/>
          </a:ln>
          <a:effectLst/>
        </p:spPr>
      </p:cxnSp>
      <p:cxnSp>
        <p:nvCxnSpPr>
          <p:cNvPr id="413" name="Straight Connector 412"/>
          <p:cNvCxnSpPr/>
          <p:nvPr/>
        </p:nvCxnSpPr>
        <p:spPr>
          <a:xfrm flipH="1">
            <a:off x="2233925" y="2200150"/>
            <a:ext cx="226397" cy="132971"/>
          </a:xfrm>
          <a:prstGeom prst="line">
            <a:avLst/>
          </a:prstGeom>
          <a:noFill/>
          <a:ln w="6350" cap="flat" cmpd="sng" algn="ctr">
            <a:solidFill>
              <a:srgbClr val="5B9BD5"/>
            </a:solidFill>
            <a:prstDash val="solid"/>
            <a:miter lim="800000"/>
          </a:ln>
          <a:effectLst/>
        </p:spPr>
      </p:cxnSp>
      <p:cxnSp>
        <p:nvCxnSpPr>
          <p:cNvPr id="414" name="Straight Connector 413"/>
          <p:cNvCxnSpPr/>
          <p:nvPr/>
        </p:nvCxnSpPr>
        <p:spPr>
          <a:xfrm>
            <a:off x="2233926" y="2068426"/>
            <a:ext cx="32" cy="263319"/>
          </a:xfrm>
          <a:prstGeom prst="line">
            <a:avLst/>
          </a:prstGeom>
          <a:noFill/>
          <a:ln w="6350" cap="flat" cmpd="sng" algn="ctr">
            <a:solidFill>
              <a:srgbClr val="5B9BD5"/>
            </a:solidFill>
            <a:prstDash val="solid"/>
            <a:miter lim="800000"/>
          </a:ln>
          <a:effectLst/>
        </p:spPr>
      </p:cxnSp>
      <p:cxnSp>
        <p:nvCxnSpPr>
          <p:cNvPr id="415" name="Straight Connector 414"/>
          <p:cNvCxnSpPr/>
          <p:nvPr/>
        </p:nvCxnSpPr>
        <p:spPr>
          <a:xfrm flipV="1">
            <a:off x="2007561" y="2067179"/>
            <a:ext cx="226364" cy="127265"/>
          </a:xfrm>
          <a:prstGeom prst="line">
            <a:avLst/>
          </a:prstGeom>
          <a:noFill/>
          <a:ln w="6350" cap="flat" cmpd="sng" algn="ctr">
            <a:solidFill>
              <a:srgbClr val="5B9BD5"/>
            </a:solidFill>
            <a:prstDash val="solid"/>
            <a:miter lim="800000"/>
          </a:ln>
          <a:effectLst/>
        </p:spPr>
      </p:cxnSp>
      <p:cxnSp>
        <p:nvCxnSpPr>
          <p:cNvPr id="416" name="Straight Connector 415"/>
          <p:cNvCxnSpPr/>
          <p:nvPr/>
        </p:nvCxnSpPr>
        <p:spPr>
          <a:xfrm flipV="1">
            <a:off x="2233925" y="1928501"/>
            <a:ext cx="226397" cy="144383"/>
          </a:xfrm>
          <a:prstGeom prst="line">
            <a:avLst/>
          </a:prstGeom>
          <a:noFill/>
          <a:ln w="6350" cap="flat" cmpd="sng" algn="ctr">
            <a:solidFill>
              <a:srgbClr val="5B9BD5"/>
            </a:solidFill>
            <a:prstDash val="solid"/>
            <a:miter lim="800000"/>
          </a:ln>
          <a:effectLst/>
        </p:spPr>
      </p:cxnSp>
      <p:cxnSp>
        <p:nvCxnSpPr>
          <p:cNvPr id="417" name="Straight Connector 416"/>
          <p:cNvCxnSpPr/>
          <p:nvPr/>
        </p:nvCxnSpPr>
        <p:spPr>
          <a:xfrm>
            <a:off x="2011195" y="1962804"/>
            <a:ext cx="32" cy="263319"/>
          </a:xfrm>
          <a:prstGeom prst="line">
            <a:avLst/>
          </a:prstGeom>
          <a:noFill/>
          <a:ln w="6350" cap="flat" cmpd="sng" algn="ctr">
            <a:solidFill>
              <a:srgbClr val="5B9BD5"/>
            </a:solidFill>
            <a:prstDash val="solid"/>
            <a:miter lim="800000"/>
          </a:ln>
          <a:effectLst/>
        </p:spPr>
      </p:cxnSp>
      <p:sp>
        <p:nvSpPr>
          <p:cNvPr id="418" name="Hexagon 417"/>
          <p:cNvSpPr/>
          <p:nvPr/>
        </p:nvSpPr>
        <p:spPr>
          <a:xfrm>
            <a:off x="2326452" y="181711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9" name="Hexagon 418"/>
          <p:cNvSpPr/>
          <p:nvPr/>
        </p:nvSpPr>
        <p:spPr>
          <a:xfrm>
            <a:off x="2549250" y="194562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20" name="Hexagon 419"/>
          <p:cNvSpPr/>
          <p:nvPr/>
        </p:nvSpPr>
        <p:spPr>
          <a:xfrm>
            <a:off x="2326452" y="207859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21" name="Hexagon 420"/>
          <p:cNvSpPr/>
          <p:nvPr/>
        </p:nvSpPr>
        <p:spPr>
          <a:xfrm>
            <a:off x="2549250" y="2207104"/>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22" name="Straight Connector 421"/>
          <p:cNvCxnSpPr/>
          <p:nvPr/>
        </p:nvCxnSpPr>
        <p:spPr>
          <a:xfrm>
            <a:off x="2457608" y="2200150"/>
            <a:ext cx="226397" cy="132971"/>
          </a:xfrm>
          <a:prstGeom prst="line">
            <a:avLst/>
          </a:prstGeom>
          <a:noFill/>
          <a:ln w="6350" cap="flat" cmpd="sng" algn="ctr">
            <a:solidFill>
              <a:srgbClr val="5B9BD5"/>
            </a:solidFill>
            <a:prstDash val="solid"/>
            <a:miter lim="800000"/>
          </a:ln>
          <a:effectLst/>
        </p:spPr>
      </p:cxnSp>
      <p:cxnSp>
        <p:nvCxnSpPr>
          <p:cNvPr id="423" name="Straight Connector 422"/>
          <p:cNvCxnSpPr/>
          <p:nvPr/>
        </p:nvCxnSpPr>
        <p:spPr>
          <a:xfrm>
            <a:off x="2457608" y="1934208"/>
            <a:ext cx="226397" cy="132971"/>
          </a:xfrm>
          <a:prstGeom prst="line">
            <a:avLst/>
          </a:prstGeom>
          <a:noFill/>
          <a:ln w="6350" cap="flat" cmpd="sng" algn="ctr">
            <a:solidFill>
              <a:srgbClr val="5B9BD5"/>
            </a:solidFill>
            <a:prstDash val="solid"/>
            <a:miter lim="800000"/>
          </a:ln>
          <a:effectLst/>
        </p:spPr>
      </p:cxnSp>
      <p:cxnSp>
        <p:nvCxnSpPr>
          <p:cNvPr id="424" name="Straight Connector 423"/>
          <p:cNvCxnSpPr/>
          <p:nvPr/>
        </p:nvCxnSpPr>
        <p:spPr>
          <a:xfrm>
            <a:off x="2680322" y="2061473"/>
            <a:ext cx="226397" cy="132971"/>
          </a:xfrm>
          <a:prstGeom prst="line">
            <a:avLst/>
          </a:prstGeom>
          <a:noFill/>
          <a:ln w="6350" cap="flat" cmpd="sng" algn="ctr">
            <a:solidFill>
              <a:srgbClr val="5B9BD5"/>
            </a:solidFill>
            <a:prstDash val="solid"/>
            <a:miter lim="800000"/>
          </a:ln>
          <a:effectLst/>
        </p:spPr>
      </p:cxnSp>
      <p:cxnSp>
        <p:nvCxnSpPr>
          <p:cNvPr id="425" name="Straight Connector 424"/>
          <p:cNvCxnSpPr/>
          <p:nvPr/>
        </p:nvCxnSpPr>
        <p:spPr>
          <a:xfrm flipH="1">
            <a:off x="2680322" y="2200150"/>
            <a:ext cx="226397" cy="132971"/>
          </a:xfrm>
          <a:prstGeom prst="line">
            <a:avLst/>
          </a:prstGeom>
          <a:noFill/>
          <a:ln w="6350" cap="flat" cmpd="sng" algn="ctr">
            <a:solidFill>
              <a:srgbClr val="5B9BD5"/>
            </a:solidFill>
            <a:prstDash val="solid"/>
            <a:miter lim="800000"/>
          </a:ln>
          <a:effectLst/>
        </p:spPr>
      </p:cxnSp>
      <p:cxnSp>
        <p:nvCxnSpPr>
          <p:cNvPr id="426" name="Straight Connector 425"/>
          <p:cNvCxnSpPr/>
          <p:nvPr/>
        </p:nvCxnSpPr>
        <p:spPr>
          <a:xfrm>
            <a:off x="2680323" y="2072885"/>
            <a:ext cx="32" cy="263319"/>
          </a:xfrm>
          <a:prstGeom prst="line">
            <a:avLst/>
          </a:prstGeom>
          <a:noFill/>
          <a:ln w="6350" cap="flat" cmpd="sng" algn="ctr">
            <a:solidFill>
              <a:srgbClr val="5B9BD5"/>
            </a:solidFill>
            <a:prstDash val="solid"/>
            <a:miter lim="800000"/>
          </a:ln>
          <a:effectLst/>
        </p:spPr>
      </p:cxnSp>
      <p:cxnSp>
        <p:nvCxnSpPr>
          <p:cNvPr id="427" name="Straight Connector 426"/>
          <p:cNvCxnSpPr/>
          <p:nvPr/>
        </p:nvCxnSpPr>
        <p:spPr>
          <a:xfrm flipV="1">
            <a:off x="2453958" y="2067179"/>
            <a:ext cx="226364" cy="127265"/>
          </a:xfrm>
          <a:prstGeom prst="line">
            <a:avLst/>
          </a:prstGeom>
          <a:noFill/>
          <a:ln w="6350" cap="flat" cmpd="sng" algn="ctr">
            <a:solidFill>
              <a:srgbClr val="5B9BD5"/>
            </a:solidFill>
            <a:prstDash val="solid"/>
            <a:miter lim="800000"/>
          </a:ln>
          <a:effectLst/>
        </p:spPr>
      </p:cxnSp>
      <p:cxnSp>
        <p:nvCxnSpPr>
          <p:cNvPr id="428" name="Straight Connector 427"/>
          <p:cNvCxnSpPr/>
          <p:nvPr/>
        </p:nvCxnSpPr>
        <p:spPr>
          <a:xfrm flipV="1">
            <a:off x="2680322" y="1928501"/>
            <a:ext cx="226397" cy="144383"/>
          </a:xfrm>
          <a:prstGeom prst="line">
            <a:avLst/>
          </a:prstGeom>
          <a:noFill/>
          <a:ln w="6350" cap="flat" cmpd="sng" algn="ctr">
            <a:solidFill>
              <a:srgbClr val="5B9BD5"/>
            </a:solidFill>
            <a:prstDash val="solid"/>
            <a:miter lim="800000"/>
          </a:ln>
          <a:effectLst/>
        </p:spPr>
      </p:cxnSp>
      <p:cxnSp>
        <p:nvCxnSpPr>
          <p:cNvPr id="429" name="Straight Connector 428"/>
          <p:cNvCxnSpPr/>
          <p:nvPr/>
        </p:nvCxnSpPr>
        <p:spPr>
          <a:xfrm>
            <a:off x="2461191" y="1958344"/>
            <a:ext cx="32" cy="263319"/>
          </a:xfrm>
          <a:prstGeom prst="line">
            <a:avLst/>
          </a:prstGeom>
          <a:noFill/>
          <a:ln w="6350" cap="flat" cmpd="sng" algn="ctr">
            <a:solidFill>
              <a:srgbClr val="5B9BD5"/>
            </a:solidFill>
            <a:prstDash val="solid"/>
            <a:miter lim="800000"/>
          </a:ln>
          <a:effectLst/>
        </p:spPr>
      </p:cxnSp>
      <p:sp>
        <p:nvSpPr>
          <p:cNvPr id="430" name="Hexagon 429"/>
          <p:cNvSpPr/>
          <p:nvPr/>
        </p:nvSpPr>
        <p:spPr>
          <a:xfrm>
            <a:off x="2772849" y="181711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1" name="Hexagon 430"/>
          <p:cNvSpPr/>
          <p:nvPr/>
        </p:nvSpPr>
        <p:spPr>
          <a:xfrm>
            <a:off x="2999246" y="194562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2" name="Hexagon 431"/>
          <p:cNvSpPr/>
          <p:nvPr/>
        </p:nvSpPr>
        <p:spPr>
          <a:xfrm>
            <a:off x="2772849" y="207859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3" name="Hexagon 432"/>
          <p:cNvSpPr/>
          <p:nvPr/>
        </p:nvSpPr>
        <p:spPr>
          <a:xfrm>
            <a:off x="2999246" y="2207104"/>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34" name="Straight Connector 433"/>
          <p:cNvCxnSpPr/>
          <p:nvPr/>
        </p:nvCxnSpPr>
        <p:spPr>
          <a:xfrm>
            <a:off x="2907605" y="2200150"/>
            <a:ext cx="226397" cy="132971"/>
          </a:xfrm>
          <a:prstGeom prst="line">
            <a:avLst/>
          </a:prstGeom>
          <a:noFill/>
          <a:ln w="6350" cap="flat" cmpd="sng" algn="ctr">
            <a:solidFill>
              <a:srgbClr val="5B9BD5"/>
            </a:solidFill>
            <a:prstDash val="solid"/>
            <a:miter lim="800000"/>
          </a:ln>
          <a:effectLst/>
        </p:spPr>
      </p:cxnSp>
      <p:cxnSp>
        <p:nvCxnSpPr>
          <p:cNvPr id="435" name="Straight Connector 434"/>
          <p:cNvCxnSpPr/>
          <p:nvPr/>
        </p:nvCxnSpPr>
        <p:spPr>
          <a:xfrm>
            <a:off x="2907605" y="1934208"/>
            <a:ext cx="226397" cy="132971"/>
          </a:xfrm>
          <a:prstGeom prst="line">
            <a:avLst/>
          </a:prstGeom>
          <a:noFill/>
          <a:ln w="6350" cap="flat" cmpd="sng" algn="ctr">
            <a:solidFill>
              <a:srgbClr val="5B9BD5"/>
            </a:solidFill>
            <a:prstDash val="solid"/>
            <a:miter lim="800000"/>
          </a:ln>
          <a:effectLst/>
        </p:spPr>
      </p:cxnSp>
      <p:cxnSp>
        <p:nvCxnSpPr>
          <p:cNvPr id="436" name="Straight Connector 435"/>
          <p:cNvCxnSpPr/>
          <p:nvPr/>
        </p:nvCxnSpPr>
        <p:spPr>
          <a:xfrm>
            <a:off x="3130319" y="2061473"/>
            <a:ext cx="226397" cy="132971"/>
          </a:xfrm>
          <a:prstGeom prst="line">
            <a:avLst/>
          </a:prstGeom>
          <a:noFill/>
          <a:ln w="6350" cap="flat" cmpd="sng" algn="ctr">
            <a:solidFill>
              <a:srgbClr val="5B9BD5"/>
            </a:solidFill>
            <a:prstDash val="solid"/>
            <a:miter lim="800000"/>
          </a:ln>
          <a:effectLst/>
        </p:spPr>
      </p:cxnSp>
      <p:cxnSp>
        <p:nvCxnSpPr>
          <p:cNvPr id="437" name="Straight Connector 436"/>
          <p:cNvCxnSpPr/>
          <p:nvPr/>
        </p:nvCxnSpPr>
        <p:spPr>
          <a:xfrm flipH="1">
            <a:off x="3130319" y="2200150"/>
            <a:ext cx="226397" cy="132971"/>
          </a:xfrm>
          <a:prstGeom prst="line">
            <a:avLst/>
          </a:prstGeom>
          <a:noFill/>
          <a:ln w="6350" cap="flat" cmpd="sng" algn="ctr">
            <a:solidFill>
              <a:srgbClr val="5B9BD5"/>
            </a:solidFill>
            <a:prstDash val="solid"/>
            <a:miter lim="800000"/>
          </a:ln>
          <a:effectLst/>
        </p:spPr>
      </p:cxnSp>
      <p:cxnSp>
        <p:nvCxnSpPr>
          <p:cNvPr id="438" name="Straight Connector 437"/>
          <p:cNvCxnSpPr/>
          <p:nvPr/>
        </p:nvCxnSpPr>
        <p:spPr>
          <a:xfrm>
            <a:off x="3130320" y="2072885"/>
            <a:ext cx="32" cy="263319"/>
          </a:xfrm>
          <a:prstGeom prst="line">
            <a:avLst/>
          </a:prstGeom>
          <a:noFill/>
          <a:ln w="6350" cap="flat" cmpd="sng" algn="ctr">
            <a:solidFill>
              <a:srgbClr val="5B9BD5"/>
            </a:solidFill>
            <a:prstDash val="solid"/>
            <a:miter lim="800000"/>
          </a:ln>
          <a:effectLst/>
        </p:spPr>
      </p:cxnSp>
      <p:cxnSp>
        <p:nvCxnSpPr>
          <p:cNvPr id="439" name="Straight Connector 438"/>
          <p:cNvCxnSpPr/>
          <p:nvPr/>
        </p:nvCxnSpPr>
        <p:spPr>
          <a:xfrm flipV="1">
            <a:off x="2903955" y="2067179"/>
            <a:ext cx="226364" cy="127265"/>
          </a:xfrm>
          <a:prstGeom prst="line">
            <a:avLst/>
          </a:prstGeom>
          <a:noFill/>
          <a:ln w="6350" cap="flat" cmpd="sng" algn="ctr">
            <a:solidFill>
              <a:srgbClr val="5B9BD5"/>
            </a:solidFill>
            <a:prstDash val="solid"/>
            <a:miter lim="800000"/>
          </a:ln>
          <a:effectLst/>
        </p:spPr>
      </p:cxnSp>
      <p:cxnSp>
        <p:nvCxnSpPr>
          <p:cNvPr id="440" name="Straight Connector 439"/>
          <p:cNvCxnSpPr/>
          <p:nvPr/>
        </p:nvCxnSpPr>
        <p:spPr>
          <a:xfrm flipV="1">
            <a:off x="3130319" y="1928501"/>
            <a:ext cx="226397" cy="144383"/>
          </a:xfrm>
          <a:prstGeom prst="line">
            <a:avLst/>
          </a:prstGeom>
          <a:noFill/>
          <a:ln w="6350" cap="flat" cmpd="sng" algn="ctr">
            <a:solidFill>
              <a:srgbClr val="5B9BD5"/>
            </a:solidFill>
            <a:prstDash val="solid"/>
            <a:miter lim="800000"/>
          </a:ln>
          <a:effectLst/>
        </p:spPr>
      </p:cxnSp>
      <p:cxnSp>
        <p:nvCxnSpPr>
          <p:cNvPr id="441" name="Straight Connector 440"/>
          <p:cNvCxnSpPr/>
          <p:nvPr/>
        </p:nvCxnSpPr>
        <p:spPr>
          <a:xfrm>
            <a:off x="2907588" y="1958344"/>
            <a:ext cx="32" cy="263319"/>
          </a:xfrm>
          <a:prstGeom prst="line">
            <a:avLst/>
          </a:prstGeom>
          <a:noFill/>
          <a:ln w="6350" cap="flat" cmpd="sng" algn="ctr">
            <a:solidFill>
              <a:srgbClr val="5B9BD5"/>
            </a:solidFill>
            <a:prstDash val="solid"/>
            <a:miter lim="800000"/>
          </a:ln>
          <a:effectLst/>
        </p:spPr>
      </p:cxnSp>
      <p:sp>
        <p:nvSpPr>
          <p:cNvPr id="442" name="Hexagon 441"/>
          <p:cNvSpPr/>
          <p:nvPr/>
        </p:nvSpPr>
        <p:spPr>
          <a:xfrm>
            <a:off x="3225283" y="181711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43" name="Hexagon 442"/>
          <p:cNvSpPr/>
          <p:nvPr/>
        </p:nvSpPr>
        <p:spPr>
          <a:xfrm>
            <a:off x="3451680" y="194562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44" name="Hexagon 443"/>
          <p:cNvSpPr/>
          <p:nvPr/>
        </p:nvSpPr>
        <p:spPr>
          <a:xfrm>
            <a:off x="3225283" y="207859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45" name="Hexagon 444"/>
          <p:cNvSpPr/>
          <p:nvPr/>
        </p:nvSpPr>
        <p:spPr>
          <a:xfrm>
            <a:off x="3451680" y="2207104"/>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46" name="Straight Connector 445"/>
          <p:cNvCxnSpPr/>
          <p:nvPr/>
        </p:nvCxnSpPr>
        <p:spPr>
          <a:xfrm>
            <a:off x="3360038" y="2200150"/>
            <a:ext cx="226397" cy="132971"/>
          </a:xfrm>
          <a:prstGeom prst="line">
            <a:avLst/>
          </a:prstGeom>
          <a:noFill/>
          <a:ln w="6350" cap="flat" cmpd="sng" algn="ctr">
            <a:solidFill>
              <a:srgbClr val="5B9BD5"/>
            </a:solidFill>
            <a:prstDash val="solid"/>
            <a:miter lim="800000"/>
          </a:ln>
          <a:effectLst/>
        </p:spPr>
      </p:cxnSp>
      <p:cxnSp>
        <p:nvCxnSpPr>
          <p:cNvPr id="447" name="Straight Connector 446"/>
          <p:cNvCxnSpPr/>
          <p:nvPr/>
        </p:nvCxnSpPr>
        <p:spPr>
          <a:xfrm>
            <a:off x="3360038" y="1934208"/>
            <a:ext cx="226397" cy="132971"/>
          </a:xfrm>
          <a:prstGeom prst="line">
            <a:avLst/>
          </a:prstGeom>
          <a:noFill/>
          <a:ln w="6350" cap="flat" cmpd="sng" algn="ctr">
            <a:solidFill>
              <a:srgbClr val="5B9BD5"/>
            </a:solidFill>
            <a:prstDash val="solid"/>
            <a:miter lim="800000"/>
          </a:ln>
          <a:effectLst/>
        </p:spPr>
      </p:cxnSp>
      <p:cxnSp>
        <p:nvCxnSpPr>
          <p:cNvPr id="448" name="Straight Connector 447"/>
          <p:cNvCxnSpPr/>
          <p:nvPr/>
        </p:nvCxnSpPr>
        <p:spPr>
          <a:xfrm>
            <a:off x="3582752" y="2061473"/>
            <a:ext cx="226397" cy="132971"/>
          </a:xfrm>
          <a:prstGeom prst="line">
            <a:avLst/>
          </a:prstGeom>
          <a:noFill/>
          <a:ln w="6350" cap="flat" cmpd="sng" algn="ctr">
            <a:solidFill>
              <a:srgbClr val="5B9BD5"/>
            </a:solidFill>
            <a:prstDash val="solid"/>
            <a:miter lim="800000"/>
          </a:ln>
          <a:effectLst/>
        </p:spPr>
      </p:cxnSp>
      <p:cxnSp>
        <p:nvCxnSpPr>
          <p:cNvPr id="449" name="Straight Connector 448"/>
          <p:cNvCxnSpPr/>
          <p:nvPr/>
        </p:nvCxnSpPr>
        <p:spPr>
          <a:xfrm flipH="1">
            <a:off x="3582752" y="2200150"/>
            <a:ext cx="226397" cy="132971"/>
          </a:xfrm>
          <a:prstGeom prst="line">
            <a:avLst/>
          </a:prstGeom>
          <a:noFill/>
          <a:ln w="6350" cap="flat" cmpd="sng" algn="ctr">
            <a:solidFill>
              <a:srgbClr val="5B9BD5"/>
            </a:solidFill>
            <a:prstDash val="solid"/>
            <a:miter lim="800000"/>
          </a:ln>
          <a:effectLst/>
        </p:spPr>
      </p:cxnSp>
      <p:cxnSp>
        <p:nvCxnSpPr>
          <p:cNvPr id="450" name="Straight Connector 449"/>
          <p:cNvCxnSpPr/>
          <p:nvPr/>
        </p:nvCxnSpPr>
        <p:spPr>
          <a:xfrm>
            <a:off x="3582754" y="2072885"/>
            <a:ext cx="32" cy="263319"/>
          </a:xfrm>
          <a:prstGeom prst="line">
            <a:avLst/>
          </a:prstGeom>
          <a:noFill/>
          <a:ln w="6350" cap="flat" cmpd="sng" algn="ctr">
            <a:solidFill>
              <a:srgbClr val="5B9BD5"/>
            </a:solidFill>
            <a:prstDash val="solid"/>
            <a:miter lim="800000"/>
          </a:ln>
          <a:effectLst/>
        </p:spPr>
      </p:cxnSp>
      <p:cxnSp>
        <p:nvCxnSpPr>
          <p:cNvPr id="451" name="Straight Connector 450"/>
          <p:cNvCxnSpPr/>
          <p:nvPr/>
        </p:nvCxnSpPr>
        <p:spPr>
          <a:xfrm flipV="1">
            <a:off x="3356388" y="2067179"/>
            <a:ext cx="226364" cy="127265"/>
          </a:xfrm>
          <a:prstGeom prst="line">
            <a:avLst/>
          </a:prstGeom>
          <a:noFill/>
          <a:ln w="6350" cap="flat" cmpd="sng" algn="ctr">
            <a:solidFill>
              <a:srgbClr val="5B9BD5"/>
            </a:solidFill>
            <a:prstDash val="solid"/>
            <a:miter lim="800000"/>
          </a:ln>
          <a:effectLst/>
        </p:spPr>
      </p:cxnSp>
      <p:cxnSp>
        <p:nvCxnSpPr>
          <p:cNvPr id="452" name="Straight Connector 451"/>
          <p:cNvCxnSpPr/>
          <p:nvPr/>
        </p:nvCxnSpPr>
        <p:spPr>
          <a:xfrm flipV="1">
            <a:off x="3582752" y="1928501"/>
            <a:ext cx="226397" cy="144383"/>
          </a:xfrm>
          <a:prstGeom prst="line">
            <a:avLst/>
          </a:prstGeom>
          <a:noFill/>
          <a:ln w="6350" cap="flat" cmpd="sng" algn="ctr">
            <a:solidFill>
              <a:srgbClr val="5B9BD5"/>
            </a:solidFill>
            <a:prstDash val="solid"/>
            <a:miter lim="800000"/>
          </a:ln>
          <a:effectLst/>
        </p:spPr>
      </p:cxnSp>
      <p:cxnSp>
        <p:nvCxnSpPr>
          <p:cNvPr id="453" name="Straight Connector 452"/>
          <p:cNvCxnSpPr/>
          <p:nvPr/>
        </p:nvCxnSpPr>
        <p:spPr>
          <a:xfrm>
            <a:off x="3360022" y="1958344"/>
            <a:ext cx="32" cy="263319"/>
          </a:xfrm>
          <a:prstGeom prst="line">
            <a:avLst/>
          </a:prstGeom>
          <a:noFill/>
          <a:ln w="6350" cap="flat" cmpd="sng" algn="ctr">
            <a:solidFill>
              <a:srgbClr val="5B9BD5"/>
            </a:solidFill>
            <a:prstDash val="solid"/>
            <a:miter lim="800000"/>
          </a:ln>
          <a:effectLst/>
        </p:spPr>
      </p:cxnSp>
      <p:sp>
        <p:nvSpPr>
          <p:cNvPr id="454" name="Hexagon 453"/>
          <p:cNvSpPr/>
          <p:nvPr/>
        </p:nvSpPr>
        <p:spPr>
          <a:xfrm>
            <a:off x="3679354" y="181711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5" name="Hexagon 454"/>
          <p:cNvSpPr/>
          <p:nvPr/>
        </p:nvSpPr>
        <p:spPr>
          <a:xfrm>
            <a:off x="3905751" y="194562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6" name="Hexagon 455"/>
          <p:cNvSpPr/>
          <p:nvPr/>
        </p:nvSpPr>
        <p:spPr>
          <a:xfrm>
            <a:off x="3679354" y="207859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7" name="Hexagon 456"/>
          <p:cNvSpPr/>
          <p:nvPr/>
        </p:nvSpPr>
        <p:spPr>
          <a:xfrm>
            <a:off x="3905751" y="2207104"/>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58" name="Straight Connector 457"/>
          <p:cNvCxnSpPr/>
          <p:nvPr/>
        </p:nvCxnSpPr>
        <p:spPr>
          <a:xfrm>
            <a:off x="3814109" y="2200150"/>
            <a:ext cx="226397" cy="132971"/>
          </a:xfrm>
          <a:prstGeom prst="line">
            <a:avLst/>
          </a:prstGeom>
          <a:noFill/>
          <a:ln w="6350" cap="flat" cmpd="sng" algn="ctr">
            <a:solidFill>
              <a:srgbClr val="5B9BD5"/>
            </a:solidFill>
            <a:prstDash val="solid"/>
            <a:miter lim="800000"/>
          </a:ln>
          <a:effectLst/>
        </p:spPr>
      </p:cxnSp>
      <p:cxnSp>
        <p:nvCxnSpPr>
          <p:cNvPr id="459" name="Straight Connector 458"/>
          <p:cNvCxnSpPr/>
          <p:nvPr/>
        </p:nvCxnSpPr>
        <p:spPr>
          <a:xfrm>
            <a:off x="3814109" y="1934208"/>
            <a:ext cx="226397" cy="132971"/>
          </a:xfrm>
          <a:prstGeom prst="line">
            <a:avLst/>
          </a:prstGeom>
          <a:noFill/>
          <a:ln w="6350" cap="flat" cmpd="sng" algn="ctr">
            <a:solidFill>
              <a:srgbClr val="5B9BD5"/>
            </a:solidFill>
            <a:prstDash val="solid"/>
            <a:miter lim="800000"/>
          </a:ln>
          <a:effectLst/>
        </p:spPr>
      </p:cxnSp>
      <p:cxnSp>
        <p:nvCxnSpPr>
          <p:cNvPr id="460" name="Straight Connector 459"/>
          <p:cNvCxnSpPr/>
          <p:nvPr/>
        </p:nvCxnSpPr>
        <p:spPr>
          <a:xfrm>
            <a:off x="4027299" y="2066699"/>
            <a:ext cx="226397" cy="132971"/>
          </a:xfrm>
          <a:prstGeom prst="line">
            <a:avLst/>
          </a:prstGeom>
          <a:noFill/>
          <a:ln w="6350" cap="flat" cmpd="sng" algn="ctr">
            <a:solidFill>
              <a:srgbClr val="5B9BD5"/>
            </a:solidFill>
            <a:prstDash val="solid"/>
            <a:miter lim="800000"/>
          </a:ln>
          <a:effectLst/>
        </p:spPr>
      </p:cxnSp>
      <p:cxnSp>
        <p:nvCxnSpPr>
          <p:cNvPr id="461" name="Straight Connector 460"/>
          <p:cNvCxnSpPr/>
          <p:nvPr/>
        </p:nvCxnSpPr>
        <p:spPr>
          <a:xfrm flipH="1">
            <a:off x="4027299" y="2205377"/>
            <a:ext cx="226397" cy="132971"/>
          </a:xfrm>
          <a:prstGeom prst="line">
            <a:avLst/>
          </a:prstGeom>
          <a:noFill/>
          <a:ln w="6350" cap="flat" cmpd="sng" algn="ctr">
            <a:solidFill>
              <a:srgbClr val="5B9BD5"/>
            </a:solidFill>
            <a:prstDash val="solid"/>
            <a:miter lim="800000"/>
          </a:ln>
          <a:effectLst/>
        </p:spPr>
      </p:cxnSp>
      <p:cxnSp>
        <p:nvCxnSpPr>
          <p:cNvPr id="462" name="Straight Connector 461"/>
          <p:cNvCxnSpPr/>
          <p:nvPr/>
        </p:nvCxnSpPr>
        <p:spPr>
          <a:xfrm>
            <a:off x="4038300" y="2078112"/>
            <a:ext cx="32" cy="263319"/>
          </a:xfrm>
          <a:prstGeom prst="line">
            <a:avLst/>
          </a:prstGeom>
          <a:noFill/>
          <a:ln w="6350" cap="flat" cmpd="sng" algn="ctr">
            <a:solidFill>
              <a:srgbClr val="5B9BD5"/>
            </a:solidFill>
            <a:prstDash val="solid"/>
            <a:miter lim="800000"/>
          </a:ln>
          <a:effectLst/>
        </p:spPr>
      </p:cxnSp>
      <p:cxnSp>
        <p:nvCxnSpPr>
          <p:cNvPr id="463" name="Straight Connector 462"/>
          <p:cNvCxnSpPr/>
          <p:nvPr/>
        </p:nvCxnSpPr>
        <p:spPr>
          <a:xfrm flipV="1">
            <a:off x="3810459" y="2067179"/>
            <a:ext cx="226364" cy="127265"/>
          </a:xfrm>
          <a:prstGeom prst="line">
            <a:avLst/>
          </a:prstGeom>
          <a:noFill/>
          <a:ln w="6350" cap="flat" cmpd="sng" algn="ctr">
            <a:solidFill>
              <a:srgbClr val="5B9BD5"/>
            </a:solidFill>
            <a:prstDash val="solid"/>
            <a:miter lim="800000"/>
          </a:ln>
          <a:effectLst/>
        </p:spPr>
      </p:cxnSp>
      <p:cxnSp>
        <p:nvCxnSpPr>
          <p:cNvPr id="464" name="Straight Connector 463"/>
          <p:cNvCxnSpPr/>
          <p:nvPr/>
        </p:nvCxnSpPr>
        <p:spPr>
          <a:xfrm flipV="1">
            <a:off x="4027299" y="1933727"/>
            <a:ext cx="226397" cy="144383"/>
          </a:xfrm>
          <a:prstGeom prst="line">
            <a:avLst/>
          </a:prstGeom>
          <a:noFill/>
          <a:ln w="6350" cap="flat" cmpd="sng" algn="ctr">
            <a:solidFill>
              <a:srgbClr val="5B9BD5"/>
            </a:solidFill>
            <a:prstDash val="solid"/>
            <a:miter lim="800000"/>
          </a:ln>
          <a:effectLst/>
        </p:spPr>
      </p:cxnSp>
      <p:cxnSp>
        <p:nvCxnSpPr>
          <p:cNvPr id="465" name="Straight Connector 464"/>
          <p:cNvCxnSpPr/>
          <p:nvPr/>
        </p:nvCxnSpPr>
        <p:spPr>
          <a:xfrm>
            <a:off x="3814093" y="1958344"/>
            <a:ext cx="32" cy="263319"/>
          </a:xfrm>
          <a:prstGeom prst="line">
            <a:avLst/>
          </a:prstGeom>
          <a:noFill/>
          <a:ln w="6350" cap="flat" cmpd="sng" algn="ctr">
            <a:solidFill>
              <a:srgbClr val="5B9BD5"/>
            </a:solidFill>
            <a:prstDash val="solid"/>
            <a:miter lim="800000"/>
          </a:ln>
          <a:effectLst/>
        </p:spPr>
      </p:cxnSp>
      <p:sp>
        <p:nvSpPr>
          <p:cNvPr id="466" name="Hexagon 465"/>
          <p:cNvSpPr/>
          <p:nvPr/>
        </p:nvSpPr>
        <p:spPr>
          <a:xfrm>
            <a:off x="4132133" y="1818406"/>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67" name="Hexagon 466"/>
          <p:cNvSpPr/>
          <p:nvPr/>
        </p:nvSpPr>
        <p:spPr>
          <a:xfrm>
            <a:off x="4358530" y="1946917"/>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68" name="Hexagon 467"/>
          <p:cNvSpPr/>
          <p:nvPr/>
        </p:nvSpPr>
        <p:spPr>
          <a:xfrm>
            <a:off x="4132133" y="2079888"/>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69" name="Hexagon 468"/>
          <p:cNvSpPr/>
          <p:nvPr/>
        </p:nvSpPr>
        <p:spPr>
          <a:xfrm>
            <a:off x="4358530" y="2212859"/>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70" name="Straight Connector 469"/>
          <p:cNvCxnSpPr/>
          <p:nvPr/>
        </p:nvCxnSpPr>
        <p:spPr>
          <a:xfrm>
            <a:off x="4266888" y="2201445"/>
            <a:ext cx="226397" cy="132971"/>
          </a:xfrm>
          <a:prstGeom prst="line">
            <a:avLst/>
          </a:prstGeom>
          <a:noFill/>
          <a:ln w="6350" cap="flat" cmpd="sng" algn="ctr">
            <a:solidFill>
              <a:srgbClr val="5B9BD5"/>
            </a:solidFill>
            <a:prstDash val="solid"/>
            <a:miter lim="800000"/>
          </a:ln>
          <a:effectLst/>
        </p:spPr>
      </p:cxnSp>
      <p:cxnSp>
        <p:nvCxnSpPr>
          <p:cNvPr id="471" name="Straight Connector 470"/>
          <p:cNvCxnSpPr/>
          <p:nvPr/>
        </p:nvCxnSpPr>
        <p:spPr>
          <a:xfrm>
            <a:off x="4266888" y="1935503"/>
            <a:ext cx="226397" cy="132971"/>
          </a:xfrm>
          <a:prstGeom prst="line">
            <a:avLst/>
          </a:prstGeom>
          <a:noFill/>
          <a:ln w="6350" cap="flat" cmpd="sng" algn="ctr">
            <a:solidFill>
              <a:srgbClr val="5B9BD5"/>
            </a:solidFill>
            <a:prstDash val="solid"/>
            <a:miter lim="800000"/>
          </a:ln>
          <a:effectLst/>
        </p:spPr>
      </p:cxnSp>
      <p:cxnSp>
        <p:nvCxnSpPr>
          <p:cNvPr id="472" name="Straight Connector 471"/>
          <p:cNvCxnSpPr/>
          <p:nvPr/>
        </p:nvCxnSpPr>
        <p:spPr>
          <a:xfrm>
            <a:off x="4489602" y="2062768"/>
            <a:ext cx="226397" cy="132971"/>
          </a:xfrm>
          <a:prstGeom prst="line">
            <a:avLst/>
          </a:prstGeom>
          <a:noFill/>
          <a:ln w="6350" cap="flat" cmpd="sng" algn="ctr">
            <a:solidFill>
              <a:srgbClr val="5B9BD5"/>
            </a:solidFill>
            <a:prstDash val="solid"/>
            <a:miter lim="800000"/>
          </a:ln>
          <a:effectLst/>
        </p:spPr>
      </p:cxnSp>
      <p:cxnSp>
        <p:nvCxnSpPr>
          <p:cNvPr id="473" name="Straight Connector 472"/>
          <p:cNvCxnSpPr/>
          <p:nvPr/>
        </p:nvCxnSpPr>
        <p:spPr>
          <a:xfrm flipH="1">
            <a:off x="4489602" y="2201445"/>
            <a:ext cx="226397" cy="132971"/>
          </a:xfrm>
          <a:prstGeom prst="line">
            <a:avLst/>
          </a:prstGeom>
          <a:noFill/>
          <a:ln w="6350" cap="flat" cmpd="sng" algn="ctr">
            <a:solidFill>
              <a:srgbClr val="5B9BD5"/>
            </a:solidFill>
            <a:prstDash val="solid"/>
            <a:miter lim="800000"/>
          </a:ln>
          <a:effectLst/>
        </p:spPr>
      </p:cxnSp>
      <p:cxnSp>
        <p:nvCxnSpPr>
          <p:cNvPr id="474" name="Straight Connector 473"/>
          <p:cNvCxnSpPr/>
          <p:nvPr/>
        </p:nvCxnSpPr>
        <p:spPr>
          <a:xfrm>
            <a:off x="4489603" y="2074180"/>
            <a:ext cx="32" cy="263319"/>
          </a:xfrm>
          <a:prstGeom prst="line">
            <a:avLst/>
          </a:prstGeom>
          <a:noFill/>
          <a:ln w="6350" cap="flat" cmpd="sng" algn="ctr">
            <a:solidFill>
              <a:srgbClr val="5B9BD5"/>
            </a:solidFill>
            <a:prstDash val="solid"/>
            <a:miter lim="800000"/>
          </a:ln>
          <a:effectLst/>
        </p:spPr>
      </p:cxnSp>
      <p:cxnSp>
        <p:nvCxnSpPr>
          <p:cNvPr id="475" name="Straight Connector 474"/>
          <p:cNvCxnSpPr/>
          <p:nvPr/>
        </p:nvCxnSpPr>
        <p:spPr>
          <a:xfrm flipV="1">
            <a:off x="4263238" y="2068474"/>
            <a:ext cx="226364" cy="127265"/>
          </a:xfrm>
          <a:prstGeom prst="line">
            <a:avLst/>
          </a:prstGeom>
          <a:noFill/>
          <a:ln w="6350" cap="flat" cmpd="sng" algn="ctr">
            <a:solidFill>
              <a:srgbClr val="5B9BD5"/>
            </a:solidFill>
            <a:prstDash val="solid"/>
            <a:miter lim="800000"/>
          </a:ln>
          <a:effectLst/>
        </p:spPr>
      </p:cxnSp>
      <p:cxnSp>
        <p:nvCxnSpPr>
          <p:cNvPr id="476" name="Straight Connector 475"/>
          <p:cNvCxnSpPr/>
          <p:nvPr/>
        </p:nvCxnSpPr>
        <p:spPr>
          <a:xfrm flipV="1">
            <a:off x="4489602" y="1929796"/>
            <a:ext cx="226397" cy="144383"/>
          </a:xfrm>
          <a:prstGeom prst="line">
            <a:avLst/>
          </a:prstGeom>
          <a:noFill/>
          <a:ln w="6350" cap="flat" cmpd="sng" algn="ctr">
            <a:solidFill>
              <a:srgbClr val="5B9BD5"/>
            </a:solidFill>
            <a:prstDash val="solid"/>
            <a:miter lim="800000"/>
          </a:ln>
          <a:effectLst/>
        </p:spPr>
      </p:cxnSp>
      <p:cxnSp>
        <p:nvCxnSpPr>
          <p:cNvPr id="477" name="Straight Connector 476"/>
          <p:cNvCxnSpPr/>
          <p:nvPr/>
        </p:nvCxnSpPr>
        <p:spPr>
          <a:xfrm>
            <a:off x="4266872" y="1959639"/>
            <a:ext cx="32" cy="263319"/>
          </a:xfrm>
          <a:prstGeom prst="line">
            <a:avLst/>
          </a:prstGeom>
          <a:noFill/>
          <a:ln w="6350" cap="flat" cmpd="sng" algn="ctr">
            <a:solidFill>
              <a:srgbClr val="5B9BD5"/>
            </a:solidFill>
            <a:prstDash val="solid"/>
            <a:miter lim="800000"/>
          </a:ln>
          <a:effectLst/>
        </p:spPr>
      </p:cxnSp>
      <p:sp>
        <p:nvSpPr>
          <p:cNvPr id="478" name="Hexagon 477"/>
          <p:cNvSpPr/>
          <p:nvPr/>
        </p:nvSpPr>
        <p:spPr>
          <a:xfrm>
            <a:off x="4582129" y="1818406"/>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79" name="Hexagon 478"/>
          <p:cNvSpPr/>
          <p:nvPr/>
        </p:nvSpPr>
        <p:spPr>
          <a:xfrm>
            <a:off x="4808526" y="1946917"/>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0" name="Hexagon 479"/>
          <p:cNvSpPr/>
          <p:nvPr/>
        </p:nvSpPr>
        <p:spPr>
          <a:xfrm>
            <a:off x="4582129" y="2079888"/>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1" name="Hexagon 480"/>
          <p:cNvSpPr/>
          <p:nvPr/>
        </p:nvSpPr>
        <p:spPr>
          <a:xfrm>
            <a:off x="4808526" y="2212859"/>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82" name="Straight Connector 481"/>
          <p:cNvCxnSpPr/>
          <p:nvPr/>
        </p:nvCxnSpPr>
        <p:spPr>
          <a:xfrm>
            <a:off x="4716885" y="2201445"/>
            <a:ext cx="226397" cy="132971"/>
          </a:xfrm>
          <a:prstGeom prst="line">
            <a:avLst/>
          </a:prstGeom>
          <a:noFill/>
          <a:ln w="6350" cap="flat" cmpd="sng" algn="ctr">
            <a:solidFill>
              <a:srgbClr val="5B9BD5"/>
            </a:solidFill>
            <a:prstDash val="solid"/>
            <a:miter lim="800000"/>
          </a:ln>
          <a:effectLst/>
        </p:spPr>
      </p:cxnSp>
      <p:cxnSp>
        <p:nvCxnSpPr>
          <p:cNvPr id="483" name="Straight Connector 482"/>
          <p:cNvCxnSpPr/>
          <p:nvPr/>
        </p:nvCxnSpPr>
        <p:spPr>
          <a:xfrm>
            <a:off x="4716885" y="1935503"/>
            <a:ext cx="226397" cy="132971"/>
          </a:xfrm>
          <a:prstGeom prst="line">
            <a:avLst/>
          </a:prstGeom>
          <a:noFill/>
          <a:ln w="6350" cap="flat" cmpd="sng" algn="ctr">
            <a:solidFill>
              <a:srgbClr val="5B9BD5"/>
            </a:solidFill>
            <a:prstDash val="solid"/>
            <a:miter lim="800000"/>
          </a:ln>
          <a:effectLst/>
        </p:spPr>
      </p:cxnSp>
      <p:cxnSp>
        <p:nvCxnSpPr>
          <p:cNvPr id="484" name="Straight Connector 483"/>
          <p:cNvCxnSpPr/>
          <p:nvPr/>
        </p:nvCxnSpPr>
        <p:spPr>
          <a:xfrm>
            <a:off x="4939599" y="2062768"/>
            <a:ext cx="226397" cy="132971"/>
          </a:xfrm>
          <a:prstGeom prst="line">
            <a:avLst/>
          </a:prstGeom>
          <a:noFill/>
          <a:ln w="6350" cap="flat" cmpd="sng" algn="ctr">
            <a:solidFill>
              <a:srgbClr val="5B9BD5"/>
            </a:solidFill>
            <a:prstDash val="solid"/>
            <a:miter lim="800000"/>
          </a:ln>
          <a:effectLst/>
        </p:spPr>
      </p:cxnSp>
      <p:cxnSp>
        <p:nvCxnSpPr>
          <p:cNvPr id="485" name="Straight Connector 484"/>
          <p:cNvCxnSpPr/>
          <p:nvPr/>
        </p:nvCxnSpPr>
        <p:spPr>
          <a:xfrm flipH="1">
            <a:off x="4939599" y="2201445"/>
            <a:ext cx="226397" cy="132971"/>
          </a:xfrm>
          <a:prstGeom prst="line">
            <a:avLst/>
          </a:prstGeom>
          <a:noFill/>
          <a:ln w="6350" cap="flat" cmpd="sng" algn="ctr">
            <a:solidFill>
              <a:srgbClr val="5B9BD5"/>
            </a:solidFill>
            <a:prstDash val="solid"/>
            <a:miter lim="800000"/>
          </a:ln>
          <a:effectLst/>
        </p:spPr>
      </p:cxnSp>
      <p:cxnSp>
        <p:nvCxnSpPr>
          <p:cNvPr id="486" name="Straight Connector 485"/>
          <p:cNvCxnSpPr/>
          <p:nvPr/>
        </p:nvCxnSpPr>
        <p:spPr>
          <a:xfrm>
            <a:off x="4939600" y="2074180"/>
            <a:ext cx="32" cy="263319"/>
          </a:xfrm>
          <a:prstGeom prst="line">
            <a:avLst/>
          </a:prstGeom>
          <a:noFill/>
          <a:ln w="6350" cap="flat" cmpd="sng" algn="ctr">
            <a:solidFill>
              <a:srgbClr val="5B9BD5"/>
            </a:solidFill>
            <a:prstDash val="solid"/>
            <a:miter lim="800000"/>
          </a:ln>
          <a:effectLst/>
        </p:spPr>
      </p:cxnSp>
      <p:cxnSp>
        <p:nvCxnSpPr>
          <p:cNvPr id="487" name="Straight Connector 486"/>
          <p:cNvCxnSpPr/>
          <p:nvPr/>
        </p:nvCxnSpPr>
        <p:spPr>
          <a:xfrm flipV="1">
            <a:off x="4713235" y="2068474"/>
            <a:ext cx="226364" cy="127265"/>
          </a:xfrm>
          <a:prstGeom prst="line">
            <a:avLst/>
          </a:prstGeom>
          <a:noFill/>
          <a:ln w="6350" cap="flat" cmpd="sng" algn="ctr">
            <a:solidFill>
              <a:srgbClr val="5B9BD5"/>
            </a:solidFill>
            <a:prstDash val="solid"/>
            <a:miter lim="800000"/>
          </a:ln>
          <a:effectLst/>
        </p:spPr>
      </p:cxnSp>
      <p:cxnSp>
        <p:nvCxnSpPr>
          <p:cNvPr id="488" name="Straight Connector 487"/>
          <p:cNvCxnSpPr/>
          <p:nvPr/>
        </p:nvCxnSpPr>
        <p:spPr>
          <a:xfrm flipV="1">
            <a:off x="4939599" y="1929796"/>
            <a:ext cx="226397" cy="144383"/>
          </a:xfrm>
          <a:prstGeom prst="line">
            <a:avLst/>
          </a:prstGeom>
          <a:noFill/>
          <a:ln w="6350" cap="flat" cmpd="sng" algn="ctr">
            <a:solidFill>
              <a:srgbClr val="5B9BD5"/>
            </a:solidFill>
            <a:prstDash val="solid"/>
            <a:miter lim="800000"/>
          </a:ln>
          <a:effectLst/>
        </p:spPr>
      </p:cxnSp>
      <p:cxnSp>
        <p:nvCxnSpPr>
          <p:cNvPr id="489" name="Straight Connector 488"/>
          <p:cNvCxnSpPr/>
          <p:nvPr/>
        </p:nvCxnSpPr>
        <p:spPr>
          <a:xfrm>
            <a:off x="4716868" y="1959639"/>
            <a:ext cx="32" cy="263319"/>
          </a:xfrm>
          <a:prstGeom prst="line">
            <a:avLst/>
          </a:prstGeom>
          <a:noFill/>
          <a:ln w="6350" cap="flat" cmpd="sng" algn="ctr">
            <a:solidFill>
              <a:srgbClr val="5B9BD5"/>
            </a:solidFill>
            <a:prstDash val="solid"/>
            <a:miter lim="800000"/>
          </a:ln>
          <a:effectLst/>
        </p:spPr>
      </p:cxnSp>
      <p:sp>
        <p:nvSpPr>
          <p:cNvPr id="490" name="Hexagon 489"/>
          <p:cNvSpPr/>
          <p:nvPr/>
        </p:nvSpPr>
        <p:spPr>
          <a:xfrm>
            <a:off x="5034563" y="1818406"/>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91" name="Hexagon 490"/>
          <p:cNvSpPr/>
          <p:nvPr/>
        </p:nvSpPr>
        <p:spPr>
          <a:xfrm>
            <a:off x="5260960" y="1946917"/>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92" name="Hexagon 491"/>
          <p:cNvSpPr/>
          <p:nvPr/>
        </p:nvSpPr>
        <p:spPr>
          <a:xfrm>
            <a:off x="5034563" y="2079888"/>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93" name="Hexagon 492"/>
          <p:cNvSpPr/>
          <p:nvPr/>
        </p:nvSpPr>
        <p:spPr>
          <a:xfrm>
            <a:off x="5260960" y="2208399"/>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94" name="Straight Connector 493"/>
          <p:cNvCxnSpPr/>
          <p:nvPr/>
        </p:nvCxnSpPr>
        <p:spPr>
          <a:xfrm>
            <a:off x="5169319" y="2201445"/>
            <a:ext cx="226397" cy="132971"/>
          </a:xfrm>
          <a:prstGeom prst="line">
            <a:avLst/>
          </a:prstGeom>
          <a:noFill/>
          <a:ln w="6350" cap="flat" cmpd="sng" algn="ctr">
            <a:solidFill>
              <a:srgbClr val="5B9BD5"/>
            </a:solidFill>
            <a:prstDash val="solid"/>
            <a:miter lim="800000"/>
          </a:ln>
          <a:effectLst/>
        </p:spPr>
      </p:cxnSp>
      <p:cxnSp>
        <p:nvCxnSpPr>
          <p:cNvPr id="495" name="Straight Connector 494"/>
          <p:cNvCxnSpPr/>
          <p:nvPr/>
        </p:nvCxnSpPr>
        <p:spPr>
          <a:xfrm>
            <a:off x="5169319" y="1935503"/>
            <a:ext cx="226397" cy="132971"/>
          </a:xfrm>
          <a:prstGeom prst="line">
            <a:avLst/>
          </a:prstGeom>
          <a:noFill/>
          <a:ln w="6350" cap="flat" cmpd="sng" algn="ctr">
            <a:solidFill>
              <a:srgbClr val="5B9BD5"/>
            </a:solidFill>
            <a:prstDash val="solid"/>
            <a:miter lim="800000"/>
          </a:ln>
          <a:effectLst/>
        </p:spPr>
      </p:cxnSp>
      <p:cxnSp>
        <p:nvCxnSpPr>
          <p:cNvPr id="496" name="Straight Connector 495"/>
          <p:cNvCxnSpPr/>
          <p:nvPr/>
        </p:nvCxnSpPr>
        <p:spPr>
          <a:xfrm>
            <a:off x="5387958" y="2062768"/>
            <a:ext cx="226397" cy="132971"/>
          </a:xfrm>
          <a:prstGeom prst="line">
            <a:avLst/>
          </a:prstGeom>
          <a:noFill/>
          <a:ln w="6350" cap="flat" cmpd="sng" algn="ctr">
            <a:solidFill>
              <a:srgbClr val="5B9BD5"/>
            </a:solidFill>
            <a:prstDash val="solid"/>
            <a:miter lim="800000"/>
          </a:ln>
          <a:effectLst/>
        </p:spPr>
      </p:cxnSp>
      <p:cxnSp>
        <p:nvCxnSpPr>
          <p:cNvPr id="497" name="Straight Connector 496"/>
          <p:cNvCxnSpPr/>
          <p:nvPr/>
        </p:nvCxnSpPr>
        <p:spPr>
          <a:xfrm flipH="1">
            <a:off x="5387958" y="2201445"/>
            <a:ext cx="226397" cy="132971"/>
          </a:xfrm>
          <a:prstGeom prst="line">
            <a:avLst/>
          </a:prstGeom>
          <a:noFill/>
          <a:ln w="6350" cap="flat" cmpd="sng" algn="ctr">
            <a:solidFill>
              <a:srgbClr val="5B9BD5"/>
            </a:solidFill>
            <a:prstDash val="solid"/>
            <a:miter lim="800000"/>
          </a:ln>
          <a:effectLst/>
        </p:spPr>
      </p:cxnSp>
      <p:cxnSp>
        <p:nvCxnSpPr>
          <p:cNvPr id="498" name="Straight Connector 497"/>
          <p:cNvCxnSpPr/>
          <p:nvPr/>
        </p:nvCxnSpPr>
        <p:spPr>
          <a:xfrm>
            <a:off x="5392034" y="2074180"/>
            <a:ext cx="32" cy="263319"/>
          </a:xfrm>
          <a:prstGeom prst="line">
            <a:avLst/>
          </a:prstGeom>
          <a:noFill/>
          <a:ln w="6350" cap="flat" cmpd="sng" algn="ctr">
            <a:solidFill>
              <a:srgbClr val="5B9BD5"/>
            </a:solidFill>
            <a:prstDash val="solid"/>
            <a:miter lim="800000"/>
          </a:ln>
          <a:effectLst/>
        </p:spPr>
      </p:cxnSp>
      <p:cxnSp>
        <p:nvCxnSpPr>
          <p:cNvPr id="499" name="Straight Connector 498"/>
          <p:cNvCxnSpPr/>
          <p:nvPr/>
        </p:nvCxnSpPr>
        <p:spPr>
          <a:xfrm flipV="1">
            <a:off x="5165669" y="2068474"/>
            <a:ext cx="226364" cy="127265"/>
          </a:xfrm>
          <a:prstGeom prst="line">
            <a:avLst/>
          </a:prstGeom>
          <a:noFill/>
          <a:ln w="6350" cap="flat" cmpd="sng" algn="ctr">
            <a:solidFill>
              <a:srgbClr val="5B9BD5"/>
            </a:solidFill>
            <a:prstDash val="solid"/>
            <a:miter lim="800000"/>
          </a:ln>
          <a:effectLst/>
        </p:spPr>
      </p:cxnSp>
      <p:cxnSp>
        <p:nvCxnSpPr>
          <p:cNvPr id="500" name="Straight Connector 499"/>
          <p:cNvCxnSpPr/>
          <p:nvPr/>
        </p:nvCxnSpPr>
        <p:spPr>
          <a:xfrm flipV="1">
            <a:off x="5387958" y="1929796"/>
            <a:ext cx="226397" cy="144383"/>
          </a:xfrm>
          <a:prstGeom prst="line">
            <a:avLst/>
          </a:prstGeom>
          <a:noFill/>
          <a:ln w="6350" cap="flat" cmpd="sng" algn="ctr">
            <a:solidFill>
              <a:srgbClr val="5B9BD5"/>
            </a:solidFill>
            <a:prstDash val="solid"/>
            <a:miter lim="800000"/>
          </a:ln>
          <a:effectLst/>
        </p:spPr>
      </p:cxnSp>
      <p:cxnSp>
        <p:nvCxnSpPr>
          <p:cNvPr id="501" name="Straight Connector 500"/>
          <p:cNvCxnSpPr/>
          <p:nvPr/>
        </p:nvCxnSpPr>
        <p:spPr>
          <a:xfrm>
            <a:off x="5169302" y="1959639"/>
            <a:ext cx="32" cy="263319"/>
          </a:xfrm>
          <a:prstGeom prst="line">
            <a:avLst/>
          </a:prstGeom>
          <a:noFill/>
          <a:ln w="6350" cap="flat" cmpd="sng" algn="ctr">
            <a:solidFill>
              <a:srgbClr val="5B9BD5"/>
            </a:solidFill>
            <a:prstDash val="solid"/>
            <a:miter lim="800000"/>
          </a:ln>
          <a:effectLst/>
        </p:spPr>
      </p:cxnSp>
      <p:sp>
        <p:nvSpPr>
          <p:cNvPr id="502" name="Hexagon 501"/>
          <p:cNvSpPr/>
          <p:nvPr/>
        </p:nvSpPr>
        <p:spPr>
          <a:xfrm>
            <a:off x="5485034" y="1813947"/>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03" name="Hexagon 502"/>
          <p:cNvSpPr/>
          <p:nvPr/>
        </p:nvSpPr>
        <p:spPr>
          <a:xfrm>
            <a:off x="5711431" y="1946917"/>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04" name="Hexagon 503"/>
          <p:cNvSpPr/>
          <p:nvPr/>
        </p:nvSpPr>
        <p:spPr>
          <a:xfrm>
            <a:off x="5485034" y="2079888"/>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05" name="Hexagon 504"/>
          <p:cNvSpPr/>
          <p:nvPr/>
        </p:nvSpPr>
        <p:spPr>
          <a:xfrm>
            <a:off x="5711431" y="2208399"/>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506" name="Straight Connector 505"/>
          <p:cNvCxnSpPr/>
          <p:nvPr/>
        </p:nvCxnSpPr>
        <p:spPr>
          <a:xfrm>
            <a:off x="5619790" y="2201445"/>
            <a:ext cx="226397" cy="132971"/>
          </a:xfrm>
          <a:prstGeom prst="line">
            <a:avLst/>
          </a:prstGeom>
          <a:noFill/>
          <a:ln w="6350" cap="flat" cmpd="sng" algn="ctr">
            <a:solidFill>
              <a:srgbClr val="5B9BD5"/>
            </a:solidFill>
            <a:prstDash val="solid"/>
            <a:miter lim="800000"/>
          </a:ln>
          <a:effectLst/>
        </p:spPr>
      </p:cxnSp>
      <p:cxnSp>
        <p:nvCxnSpPr>
          <p:cNvPr id="507" name="Straight Connector 506"/>
          <p:cNvCxnSpPr/>
          <p:nvPr/>
        </p:nvCxnSpPr>
        <p:spPr>
          <a:xfrm>
            <a:off x="5619790" y="1935503"/>
            <a:ext cx="226397" cy="132971"/>
          </a:xfrm>
          <a:prstGeom prst="line">
            <a:avLst/>
          </a:prstGeom>
          <a:noFill/>
          <a:ln w="6350" cap="flat" cmpd="sng" algn="ctr">
            <a:solidFill>
              <a:srgbClr val="5B9BD5"/>
            </a:solidFill>
            <a:prstDash val="solid"/>
            <a:miter lim="800000"/>
          </a:ln>
          <a:effectLst/>
        </p:spPr>
      </p:cxnSp>
      <p:cxnSp>
        <p:nvCxnSpPr>
          <p:cNvPr id="508" name="Straight Connector 507"/>
          <p:cNvCxnSpPr/>
          <p:nvPr/>
        </p:nvCxnSpPr>
        <p:spPr>
          <a:xfrm>
            <a:off x="5842504" y="2062768"/>
            <a:ext cx="226397" cy="132971"/>
          </a:xfrm>
          <a:prstGeom prst="line">
            <a:avLst/>
          </a:prstGeom>
          <a:noFill/>
          <a:ln w="6350" cap="flat" cmpd="sng" algn="ctr">
            <a:solidFill>
              <a:srgbClr val="5B9BD5"/>
            </a:solidFill>
            <a:prstDash val="solid"/>
            <a:miter lim="800000"/>
          </a:ln>
          <a:effectLst/>
        </p:spPr>
      </p:cxnSp>
      <p:cxnSp>
        <p:nvCxnSpPr>
          <p:cNvPr id="509" name="Straight Connector 508"/>
          <p:cNvCxnSpPr/>
          <p:nvPr/>
        </p:nvCxnSpPr>
        <p:spPr>
          <a:xfrm flipH="1">
            <a:off x="5842504" y="2201445"/>
            <a:ext cx="226397" cy="132971"/>
          </a:xfrm>
          <a:prstGeom prst="line">
            <a:avLst/>
          </a:prstGeom>
          <a:noFill/>
          <a:ln w="6350" cap="flat" cmpd="sng" algn="ctr">
            <a:solidFill>
              <a:srgbClr val="5B9BD5"/>
            </a:solidFill>
            <a:prstDash val="solid"/>
            <a:miter lim="800000"/>
          </a:ln>
          <a:effectLst/>
        </p:spPr>
      </p:cxnSp>
      <p:cxnSp>
        <p:nvCxnSpPr>
          <p:cNvPr id="510" name="Straight Connector 509"/>
          <p:cNvCxnSpPr/>
          <p:nvPr/>
        </p:nvCxnSpPr>
        <p:spPr>
          <a:xfrm>
            <a:off x="5842505" y="2074180"/>
            <a:ext cx="32" cy="263319"/>
          </a:xfrm>
          <a:prstGeom prst="line">
            <a:avLst/>
          </a:prstGeom>
          <a:noFill/>
          <a:ln w="6350" cap="flat" cmpd="sng" algn="ctr">
            <a:solidFill>
              <a:srgbClr val="5B9BD5"/>
            </a:solidFill>
            <a:prstDash val="solid"/>
            <a:miter lim="800000"/>
          </a:ln>
          <a:effectLst/>
        </p:spPr>
      </p:cxnSp>
      <p:cxnSp>
        <p:nvCxnSpPr>
          <p:cNvPr id="511" name="Straight Connector 510"/>
          <p:cNvCxnSpPr/>
          <p:nvPr/>
        </p:nvCxnSpPr>
        <p:spPr>
          <a:xfrm flipV="1">
            <a:off x="5616140" y="2068474"/>
            <a:ext cx="226364" cy="127265"/>
          </a:xfrm>
          <a:prstGeom prst="line">
            <a:avLst/>
          </a:prstGeom>
          <a:noFill/>
          <a:ln w="6350" cap="flat" cmpd="sng" algn="ctr">
            <a:solidFill>
              <a:srgbClr val="5B9BD5"/>
            </a:solidFill>
            <a:prstDash val="solid"/>
            <a:miter lim="800000"/>
          </a:ln>
          <a:effectLst/>
        </p:spPr>
      </p:cxnSp>
      <p:cxnSp>
        <p:nvCxnSpPr>
          <p:cNvPr id="512" name="Straight Connector 511"/>
          <p:cNvCxnSpPr/>
          <p:nvPr/>
        </p:nvCxnSpPr>
        <p:spPr>
          <a:xfrm flipV="1">
            <a:off x="5842504" y="1929796"/>
            <a:ext cx="226397" cy="144383"/>
          </a:xfrm>
          <a:prstGeom prst="line">
            <a:avLst/>
          </a:prstGeom>
          <a:noFill/>
          <a:ln w="6350" cap="flat" cmpd="sng" algn="ctr">
            <a:solidFill>
              <a:srgbClr val="5B9BD5"/>
            </a:solidFill>
            <a:prstDash val="solid"/>
            <a:miter lim="800000"/>
          </a:ln>
          <a:effectLst/>
        </p:spPr>
      </p:cxnSp>
      <p:cxnSp>
        <p:nvCxnSpPr>
          <p:cNvPr id="513" name="Straight Connector 512"/>
          <p:cNvCxnSpPr/>
          <p:nvPr/>
        </p:nvCxnSpPr>
        <p:spPr>
          <a:xfrm>
            <a:off x="5619773" y="1959639"/>
            <a:ext cx="32" cy="263319"/>
          </a:xfrm>
          <a:prstGeom prst="line">
            <a:avLst/>
          </a:prstGeom>
          <a:noFill/>
          <a:ln w="6350" cap="flat" cmpd="sng" algn="ctr">
            <a:solidFill>
              <a:srgbClr val="5B9BD5"/>
            </a:solidFill>
            <a:prstDash val="solid"/>
            <a:miter lim="800000"/>
          </a:ln>
          <a:effectLst/>
        </p:spPr>
      </p:cxnSp>
      <p:sp>
        <p:nvSpPr>
          <p:cNvPr id="514" name="Hexagon 513"/>
          <p:cNvSpPr/>
          <p:nvPr/>
        </p:nvSpPr>
        <p:spPr>
          <a:xfrm>
            <a:off x="5935031" y="1818406"/>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15" name="Hexagon 514"/>
          <p:cNvSpPr/>
          <p:nvPr/>
        </p:nvSpPr>
        <p:spPr>
          <a:xfrm>
            <a:off x="6161428" y="1946917"/>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16" name="Hexagon 515"/>
          <p:cNvSpPr/>
          <p:nvPr/>
        </p:nvSpPr>
        <p:spPr>
          <a:xfrm>
            <a:off x="5935031" y="2079888"/>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17" name="Hexagon 516"/>
          <p:cNvSpPr/>
          <p:nvPr/>
        </p:nvSpPr>
        <p:spPr>
          <a:xfrm>
            <a:off x="6161428" y="2208399"/>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518" name="Straight Connector 517"/>
          <p:cNvCxnSpPr/>
          <p:nvPr/>
        </p:nvCxnSpPr>
        <p:spPr>
          <a:xfrm>
            <a:off x="6069786" y="2201445"/>
            <a:ext cx="226397" cy="132971"/>
          </a:xfrm>
          <a:prstGeom prst="line">
            <a:avLst/>
          </a:prstGeom>
          <a:noFill/>
          <a:ln w="6350" cap="flat" cmpd="sng" algn="ctr">
            <a:solidFill>
              <a:srgbClr val="5B9BD5"/>
            </a:solidFill>
            <a:prstDash val="solid"/>
            <a:miter lim="800000"/>
          </a:ln>
          <a:effectLst/>
        </p:spPr>
      </p:cxnSp>
      <p:cxnSp>
        <p:nvCxnSpPr>
          <p:cNvPr id="519" name="Straight Connector 518"/>
          <p:cNvCxnSpPr/>
          <p:nvPr/>
        </p:nvCxnSpPr>
        <p:spPr>
          <a:xfrm>
            <a:off x="6069786" y="1939963"/>
            <a:ext cx="226397" cy="132971"/>
          </a:xfrm>
          <a:prstGeom prst="line">
            <a:avLst/>
          </a:prstGeom>
          <a:noFill/>
          <a:ln w="6350" cap="flat" cmpd="sng" algn="ctr">
            <a:solidFill>
              <a:srgbClr val="5B9BD5"/>
            </a:solidFill>
            <a:prstDash val="solid"/>
            <a:miter lim="800000"/>
          </a:ln>
          <a:effectLst/>
        </p:spPr>
      </p:cxnSp>
      <p:cxnSp>
        <p:nvCxnSpPr>
          <p:cNvPr id="520" name="Straight Connector 519"/>
          <p:cNvCxnSpPr/>
          <p:nvPr/>
        </p:nvCxnSpPr>
        <p:spPr>
          <a:xfrm>
            <a:off x="6292500" y="2062768"/>
            <a:ext cx="226397" cy="132971"/>
          </a:xfrm>
          <a:prstGeom prst="line">
            <a:avLst/>
          </a:prstGeom>
          <a:noFill/>
          <a:ln w="6350" cap="flat" cmpd="sng" algn="ctr">
            <a:solidFill>
              <a:srgbClr val="5B9BD5"/>
            </a:solidFill>
            <a:prstDash val="solid"/>
            <a:miter lim="800000"/>
          </a:ln>
          <a:effectLst/>
        </p:spPr>
      </p:cxnSp>
      <p:cxnSp>
        <p:nvCxnSpPr>
          <p:cNvPr id="521" name="Straight Connector 520"/>
          <p:cNvCxnSpPr/>
          <p:nvPr/>
        </p:nvCxnSpPr>
        <p:spPr>
          <a:xfrm flipH="1">
            <a:off x="6292500" y="2201445"/>
            <a:ext cx="226397" cy="132971"/>
          </a:xfrm>
          <a:prstGeom prst="line">
            <a:avLst/>
          </a:prstGeom>
          <a:noFill/>
          <a:ln w="6350" cap="flat" cmpd="sng" algn="ctr">
            <a:solidFill>
              <a:srgbClr val="5B9BD5"/>
            </a:solidFill>
            <a:prstDash val="solid"/>
            <a:miter lim="800000"/>
          </a:ln>
          <a:effectLst/>
        </p:spPr>
      </p:cxnSp>
      <p:cxnSp>
        <p:nvCxnSpPr>
          <p:cNvPr id="522" name="Straight Connector 521"/>
          <p:cNvCxnSpPr/>
          <p:nvPr/>
        </p:nvCxnSpPr>
        <p:spPr>
          <a:xfrm>
            <a:off x="6292501" y="2074180"/>
            <a:ext cx="32" cy="263319"/>
          </a:xfrm>
          <a:prstGeom prst="line">
            <a:avLst/>
          </a:prstGeom>
          <a:noFill/>
          <a:ln w="6350" cap="flat" cmpd="sng" algn="ctr">
            <a:solidFill>
              <a:srgbClr val="5B9BD5"/>
            </a:solidFill>
            <a:prstDash val="solid"/>
            <a:miter lim="800000"/>
          </a:ln>
          <a:effectLst/>
        </p:spPr>
      </p:cxnSp>
      <p:cxnSp>
        <p:nvCxnSpPr>
          <p:cNvPr id="523" name="Straight Connector 522"/>
          <p:cNvCxnSpPr/>
          <p:nvPr/>
        </p:nvCxnSpPr>
        <p:spPr>
          <a:xfrm flipV="1">
            <a:off x="6066136" y="2068474"/>
            <a:ext cx="226364" cy="127265"/>
          </a:xfrm>
          <a:prstGeom prst="line">
            <a:avLst/>
          </a:prstGeom>
          <a:noFill/>
          <a:ln w="6350" cap="flat" cmpd="sng" algn="ctr">
            <a:solidFill>
              <a:srgbClr val="5B9BD5"/>
            </a:solidFill>
            <a:prstDash val="solid"/>
            <a:miter lim="800000"/>
          </a:ln>
          <a:effectLst/>
        </p:spPr>
      </p:cxnSp>
      <p:cxnSp>
        <p:nvCxnSpPr>
          <p:cNvPr id="524" name="Straight Connector 523"/>
          <p:cNvCxnSpPr/>
          <p:nvPr/>
        </p:nvCxnSpPr>
        <p:spPr>
          <a:xfrm flipV="1">
            <a:off x="6292500" y="1929796"/>
            <a:ext cx="226397" cy="144383"/>
          </a:xfrm>
          <a:prstGeom prst="line">
            <a:avLst/>
          </a:prstGeom>
          <a:noFill/>
          <a:ln w="6350" cap="flat" cmpd="sng" algn="ctr">
            <a:solidFill>
              <a:srgbClr val="5B9BD5"/>
            </a:solidFill>
            <a:prstDash val="solid"/>
            <a:miter lim="800000"/>
          </a:ln>
          <a:effectLst/>
        </p:spPr>
      </p:cxnSp>
      <p:cxnSp>
        <p:nvCxnSpPr>
          <p:cNvPr id="525" name="Straight Connector 524"/>
          <p:cNvCxnSpPr/>
          <p:nvPr/>
        </p:nvCxnSpPr>
        <p:spPr>
          <a:xfrm>
            <a:off x="6069770" y="1959639"/>
            <a:ext cx="32" cy="263319"/>
          </a:xfrm>
          <a:prstGeom prst="line">
            <a:avLst/>
          </a:prstGeom>
          <a:noFill/>
          <a:ln w="6350" cap="flat" cmpd="sng" algn="ctr">
            <a:solidFill>
              <a:srgbClr val="5B9BD5"/>
            </a:solidFill>
            <a:prstDash val="solid"/>
            <a:miter lim="800000"/>
          </a:ln>
          <a:effectLst/>
        </p:spPr>
      </p:cxnSp>
      <p:sp>
        <p:nvSpPr>
          <p:cNvPr id="526" name="Hexagon 525"/>
          <p:cNvSpPr/>
          <p:nvPr/>
        </p:nvSpPr>
        <p:spPr>
          <a:xfrm>
            <a:off x="6389102" y="1818406"/>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7" name="Hexagon 526"/>
          <p:cNvSpPr/>
          <p:nvPr/>
        </p:nvSpPr>
        <p:spPr>
          <a:xfrm>
            <a:off x="6615499" y="1946917"/>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8" name="Hexagon 527"/>
          <p:cNvSpPr/>
          <p:nvPr/>
        </p:nvSpPr>
        <p:spPr>
          <a:xfrm>
            <a:off x="6389102" y="2079888"/>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9" name="Hexagon 528"/>
          <p:cNvSpPr/>
          <p:nvPr/>
        </p:nvSpPr>
        <p:spPr>
          <a:xfrm>
            <a:off x="6615499" y="2208399"/>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530" name="Straight Connector 529"/>
          <p:cNvCxnSpPr/>
          <p:nvPr/>
        </p:nvCxnSpPr>
        <p:spPr>
          <a:xfrm>
            <a:off x="6523857" y="2201445"/>
            <a:ext cx="226397" cy="132971"/>
          </a:xfrm>
          <a:prstGeom prst="line">
            <a:avLst/>
          </a:prstGeom>
          <a:noFill/>
          <a:ln w="6350" cap="flat" cmpd="sng" algn="ctr">
            <a:solidFill>
              <a:srgbClr val="5B9BD5"/>
            </a:solidFill>
            <a:prstDash val="solid"/>
            <a:miter lim="800000"/>
          </a:ln>
          <a:effectLst/>
        </p:spPr>
      </p:cxnSp>
      <p:cxnSp>
        <p:nvCxnSpPr>
          <p:cNvPr id="531" name="Straight Connector 530"/>
          <p:cNvCxnSpPr/>
          <p:nvPr/>
        </p:nvCxnSpPr>
        <p:spPr>
          <a:xfrm>
            <a:off x="6523857" y="1935503"/>
            <a:ext cx="226397" cy="132971"/>
          </a:xfrm>
          <a:prstGeom prst="line">
            <a:avLst/>
          </a:prstGeom>
          <a:noFill/>
          <a:ln w="6350" cap="flat" cmpd="sng" algn="ctr">
            <a:solidFill>
              <a:srgbClr val="5B9BD5"/>
            </a:solidFill>
            <a:prstDash val="solid"/>
            <a:miter lim="800000"/>
          </a:ln>
          <a:effectLst/>
        </p:spPr>
      </p:cxnSp>
      <p:cxnSp>
        <p:nvCxnSpPr>
          <p:cNvPr id="532" name="Straight Connector 531"/>
          <p:cNvCxnSpPr/>
          <p:nvPr/>
        </p:nvCxnSpPr>
        <p:spPr>
          <a:xfrm>
            <a:off x="6746571" y="2062768"/>
            <a:ext cx="226397" cy="132971"/>
          </a:xfrm>
          <a:prstGeom prst="line">
            <a:avLst/>
          </a:prstGeom>
          <a:noFill/>
          <a:ln w="6350" cap="flat" cmpd="sng" algn="ctr">
            <a:solidFill>
              <a:srgbClr val="5B9BD5"/>
            </a:solidFill>
            <a:prstDash val="solid"/>
            <a:miter lim="800000"/>
          </a:ln>
          <a:effectLst/>
        </p:spPr>
      </p:cxnSp>
      <p:cxnSp>
        <p:nvCxnSpPr>
          <p:cNvPr id="533" name="Straight Connector 532"/>
          <p:cNvCxnSpPr/>
          <p:nvPr/>
        </p:nvCxnSpPr>
        <p:spPr>
          <a:xfrm flipH="1">
            <a:off x="6746571" y="2201445"/>
            <a:ext cx="226397" cy="132971"/>
          </a:xfrm>
          <a:prstGeom prst="line">
            <a:avLst/>
          </a:prstGeom>
          <a:noFill/>
          <a:ln w="6350" cap="flat" cmpd="sng" algn="ctr">
            <a:solidFill>
              <a:srgbClr val="5B9BD5"/>
            </a:solidFill>
            <a:prstDash val="solid"/>
            <a:miter lim="800000"/>
          </a:ln>
          <a:effectLst/>
        </p:spPr>
      </p:cxnSp>
      <p:cxnSp>
        <p:nvCxnSpPr>
          <p:cNvPr id="534" name="Straight Connector 533"/>
          <p:cNvCxnSpPr/>
          <p:nvPr/>
        </p:nvCxnSpPr>
        <p:spPr>
          <a:xfrm>
            <a:off x="6746572" y="2074180"/>
            <a:ext cx="32" cy="263319"/>
          </a:xfrm>
          <a:prstGeom prst="line">
            <a:avLst/>
          </a:prstGeom>
          <a:noFill/>
          <a:ln w="6350" cap="flat" cmpd="sng" algn="ctr">
            <a:solidFill>
              <a:srgbClr val="5B9BD5"/>
            </a:solidFill>
            <a:prstDash val="solid"/>
            <a:miter lim="800000"/>
          </a:ln>
          <a:effectLst/>
        </p:spPr>
      </p:cxnSp>
      <p:cxnSp>
        <p:nvCxnSpPr>
          <p:cNvPr id="535" name="Straight Connector 534"/>
          <p:cNvCxnSpPr/>
          <p:nvPr/>
        </p:nvCxnSpPr>
        <p:spPr>
          <a:xfrm flipV="1">
            <a:off x="6520207" y="2068474"/>
            <a:ext cx="226364" cy="127265"/>
          </a:xfrm>
          <a:prstGeom prst="line">
            <a:avLst/>
          </a:prstGeom>
          <a:noFill/>
          <a:ln w="6350" cap="flat" cmpd="sng" algn="ctr">
            <a:solidFill>
              <a:srgbClr val="5B9BD5"/>
            </a:solidFill>
            <a:prstDash val="solid"/>
            <a:miter lim="800000"/>
          </a:ln>
          <a:effectLst/>
        </p:spPr>
      </p:cxnSp>
      <p:cxnSp>
        <p:nvCxnSpPr>
          <p:cNvPr id="536" name="Straight Connector 535"/>
          <p:cNvCxnSpPr/>
          <p:nvPr/>
        </p:nvCxnSpPr>
        <p:spPr>
          <a:xfrm flipV="1">
            <a:off x="6746571" y="1929796"/>
            <a:ext cx="226397" cy="144383"/>
          </a:xfrm>
          <a:prstGeom prst="line">
            <a:avLst/>
          </a:prstGeom>
          <a:noFill/>
          <a:ln w="6350" cap="flat" cmpd="sng" algn="ctr">
            <a:solidFill>
              <a:srgbClr val="5B9BD5"/>
            </a:solidFill>
            <a:prstDash val="solid"/>
            <a:miter lim="800000"/>
          </a:ln>
          <a:effectLst/>
        </p:spPr>
      </p:cxnSp>
      <p:cxnSp>
        <p:nvCxnSpPr>
          <p:cNvPr id="537" name="Straight Connector 536"/>
          <p:cNvCxnSpPr/>
          <p:nvPr/>
        </p:nvCxnSpPr>
        <p:spPr>
          <a:xfrm>
            <a:off x="6531989" y="1959639"/>
            <a:ext cx="32" cy="263319"/>
          </a:xfrm>
          <a:prstGeom prst="line">
            <a:avLst/>
          </a:prstGeom>
          <a:noFill/>
          <a:ln w="6350" cap="flat" cmpd="sng" algn="ctr">
            <a:solidFill>
              <a:srgbClr val="5B9BD5"/>
            </a:solidFill>
            <a:prstDash val="solid"/>
            <a:miter lim="800000"/>
          </a:ln>
          <a:effectLst/>
        </p:spPr>
      </p:cxnSp>
      <p:sp>
        <p:nvSpPr>
          <p:cNvPr id="538" name="Hexagon 537"/>
          <p:cNvSpPr/>
          <p:nvPr/>
        </p:nvSpPr>
        <p:spPr>
          <a:xfrm>
            <a:off x="6841535" y="1818406"/>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39" name="Hexagon 538"/>
          <p:cNvSpPr/>
          <p:nvPr/>
        </p:nvSpPr>
        <p:spPr>
          <a:xfrm>
            <a:off x="7067933" y="1946917"/>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40" name="Hexagon 539"/>
          <p:cNvSpPr/>
          <p:nvPr/>
        </p:nvSpPr>
        <p:spPr>
          <a:xfrm>
            <a:off x="6841535" y="2079888"/>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41" name="Hexagon 540"/>
          <p:cNvSpPr/>
          <p:nvPr/>
        </p:nvSpPr>
        <p:spPr>
          <a:xfrm>
            <a:off x="7067933" y="2208399"/>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542" name="Straight Connector 541"/>
          <p:cNvCxnSpPr/>
          <p:nvPr/>
        </p:nvCxnSpPr>
        <p:spPr>
          <a:xfrm>
            <a:off x="6976291" y="2201445"/>
            <a:ext cx="226397" cy="132971"/>
          </a:xfrm>
          <a:prstGeom prst="line">
            <a:avLst/>
          </a:prstGeom>
          <a:noFill/>
          <a:ln w="6350" cap="flat" cmpd="sng" algn="ctr">
            <a:solidFill>
              <a:srgbClr val="5B9BD5"/>
            </a:solidFill>
            <a:prstDash val="solid"/>
            <a:miter lim="800000"/>
          </a:ln>
          <a:effectLst/>
        </p:spPr>
      </p:cxnSp>
      <p:cxnSp>
        <p:nvCxnSpPr>
          <p:cNvPr id="543" name="Straight Connector 542"/>
          <p:cNvCxnSpPr/>
          <p:nvPr/>
        </p:nvCxnSpPr>
        <p:spPr>
          <a:xfrm>
            <a:off x="6976291" y="1935503"/>
            <a:ext cx="226397" cy="132971"/>
          </a:xfrm>
          <a:prstGeom prst="line">
            <a:avLst/>
          </a:prstGeom>
          <a:noFill/>
          <a:ln w="6350" cap="flat" cmpd="sng" algn="ctr">
            <a:solidFill>
              <a:srgbClr val="5B9BD5"/>
            </a:solidFill>
            <a:prstDash val="solid"/>
            <a:miter lim="800000"/>
          </a:ln>
          <a:effectLst/>
        </p:spPr>
      </p:cxnSp>
      <p:cxnSp>
        <p:nvCxnSpPr>
          <p:cNvPr id="544" name="Straight Connector 543"/>
          <p:cNvCxnSpPr/>
          <p:nvPr/>
        </p:nvCxnSpPr>
        <p:spPr>
          <a:xfrm>
            <a:off x="7202605" y="2062768"/>
            <a:ext cx="226397" cy="132971"/>
          </a:xfrm>
          <a:prstGeom prst="line">
            <a:avLst/>
          </a:prstGeom>
          <a:noFill/>
          <a:ln w="6350" cap="flat" cmpd="sng" algn="ctr">
            <a:solidFill>
              <a:srgbClr val="5B9BD5"/>
            </a:solidFill>
            <a:prstDash val="solid"/>
            <a:miter lim="800000"/>
          </a:ln>
          <a:effectLst/>
        </p:spPr>
      </p:cxnSp>
      <p:cxnSp>
        <p:nvCxnSpPr>
          <p:cNvPr id="545" name="Straight Connector 544"/>
          <p:cNvCxnSpPr/>
          <p:nvPr/>
        </p:nvCxnSpPr>
        <p:spPr>
          <a:xfrm flipH="1">
            <a:off x="7202605" y="2201445"/>
            <a:ext cx="226397" cy="132971"/>
          </a:xfrm>
          <a:prstGeom prst="line">
            <a:avLst/>
          </a:prstGeom>
          <a:noFill/>
          <a:ln w="6350" cap="flat" cmpd="sng" algn="ctr">
            <a:solidFill>
              <a:srgbClr val="5B9BD5"/>
            </a:solidFill>
            <a:prstDash val="solid"/>
            <a:miter lim="800000"/>
          </a:ln>
          <a:effectLst/>
        </p:spPr>
      </p:cxnSp>
      <p:cxnSp>
        <p:nvCxnSpPr>
          <p:cNvPr id="546" name="Straight Connector 545"/>
          <p:cNvCxnSpPr/>
          <p:nvPr/>
        </p:nvCxnSpPr>
        <p:spPr>
          <a:xfrm>
            <a:off x="7199006" y="2074180"/>
            <a:ext cx="32" cy="263319"/>
          </a:xfrm>
          <a:prstGeom prst="line">
            <a:avLst/>
          </a:prstGeom>
          <a:noFill/>
          <a:ln w="6350" cap="flat" cmpd="sng" algn="ctr">
            <a:solidFill>
              <a:srgbClr val="5B9BD5"/>
            </a:solidFill>
            <a:prstDash val="solid"/>
            <a:miter lim="800000"/>
          </a:ln>
          <a:effectLst/>
        </p:spPr>
      </p:cxnSp>
      <p:cxnSp>
        <p:nvCxnSpPr>
          <p:cNvPr id="547" name="Straight Connector 546"/>
          <p:cNvCxnSpPr/>
          <p:nvPr/>
        </p:nvCxnSpPr>
        <p:spPr>
          <a:xfrm flipV="1">
            <a:off x="6972641" y="2068474"/>
            <a:ext cx="226364" cy="127265"/>
          </a:xfrm>
          <a:prstGeom prst="line">
            <a:avLst/>
          </a:prstGeom>
          <a:noFill/>
          <a:ln w="6350" cap="flat" cmpd="sng" algn="ctr">
            <a:solidFill>
              <a:srgbClr val="5B9BD5"/>
            </a:solidFill>
            <a:prstDash val="solid"/>
            <a:miter lim="800000"/>
          </a:ln>
          <a:effectLst/>
        </p:spPr>
      </p:cxnSp>
      <p:cxnSp>
        <p:nvCxnSpPr>
          <p:cNvPr id="548" name="Straight Connector 547"/>
          <p:cNvCxnSpPr/>
          <p:nvPr/>
        </p:nvCxnSpPr>
        <p:spPr>
          <a:xfrm flipV="1">
            <a:off x="7202605" y="1929796"/>
            <a:ext cx="226397" cy="144383"/>
          </a:xfrm>
          <a:prstGeom prst="line">
            <a:avLst/>
          </a:prstGeom>
          <a:noFill/>
          <a:ln w="6350" cap="flat" cmpd="sng" algn="ctr">
            <a:solidFill>
              <a:srgbClr val="5B9BD5"/>
            </a:solidFill>
            <a:prstDash val="solid"/>
            <a:miter lim="800000"/>
          </a:ln>
          <a:effectLst/>
        </p:spPr>
      </p:cxnSp>
      <p:cxnSp>
        <p:nvCxnSpPr>
          <p:cNvPr id="549" name="Straight Connector 548"/>
          <p:cNvCxnSpPr/>
          <p:nvPr/>
        </p:nvCxnSpPr>
        <p:spPr>
          <a:xfrm>
            <a:off x="6976274" y="1959639"/>
            <a:ext cx="32" cy="263319"/>
          </a:xfrm>
          <a:prstGeom prst="line">
            <a:avLst/>
          </a:prstGeom>
          <a:noFill/>
          <a:ln w="6350" cap="flat" cmpd="sng" algn="ctr">
            <a:solidFill>
              <a:srgbClr val="5B9BD5"/>
            </a:solidFill>
            <a:prstDash val="solid"/>
            <a:miter lim="800000"/>
          </a:ln>
          <a:effectLst/>
        </p:spPr>
      </p:cxnSp>
      <p:sp>
        <p:nvSpPr>
          <p:cNvPr id="550" name="Hexagon 549"/>
          <p:cNvSpPr/>
          <p:nvPr/>
        </p:nvSpPr>
        <p:spPr>
          <a:xfrm>
            <a:off x="7295132" y="1818406"/>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1" name="Hexagon 550"/>
          <p:cNvSpPr/>
          <p:nvPr/>
        </p:nvSpPr>
        <p:spPr>
          <a:xfrm>
            <a:off x="7521529" y="1946917"/>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2" name="Hexagon 551"/>
          <p:cNvSpPr/>
          <p:nvPr/>
        </p:nvSpPr>
        <p:spPr>
          <a:xfrm>
            <a:off x="7295132" y="2079888"/>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3" name="Hexagon 552"/>
          <p:cNvSpPr/>
          <p:nvPr/>
        </p:nvSpPr>
        <p:spPr>
          <a:xfrm>
            <a:off x="7521529" y="2208399"/>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554" name="Straight Connector 553"/>
          <p:cNvCxnSpPr/>
          <p:nvPr/>
        </p:nvCxnSpPr>
        <p:spPr>
          <a:xfrm>
            <a:off x="7429887" y="2201445"/>
            <a:ext cx="226397" cy="132971"/>
          </a:xfrm>
          <a:prstGeom prst="line">
            <a:avLst/>
          </a:prstGeom>
          <a:noFill/>
          <a:ln w="6350" cap="flat" cmpd="sng" algn="ctr">
            <a:solidFill>
              <a:srgbClr val="5B9BD5"/>
            </a:solidFill>
            <a:prstDash val="solid"/>
            <a:miter lim="800000"/>
          </a:ln>
          <a:effectLst/>
        </p:spPr>
      </p:cxnSp>
      <p:cxnSp>
        <p:nvCxnSpPr>
          <p:cNvPr id="555" name="Straight Connector 554"/>
          <p:cNvCxnSpPr/>
          <p:nvPr/>
        </p:nvCxnSpPr>
        <p:spPr>
          <a:xfrm>
            <a:off x="7429887" y="1935503"/>
            <a:ext cx="226397" cy="132971"/>
          </a:xfrm>
          <a:prstGeom prst="line">
            <a:avLst/>
          </a:prstGeom>
          <a:noFill/>
          <a:ln w="6350" cap="flat" cmpd="sng" algn="ctr">
            <a:solidFill>
              <a:srgbClr val="5B9BD5"/>
            </a:solidFill>
            <a:prstDash val="solid"/>
            <a:miter lim="800000"/>
          </a:ln>
          <a:effectLst/>
        </p:spPr>
      </p:cxnSp>
      <p:cxnSp>
        <p:nvCxnSpPr>
          <p:cNvPr id="556" name="Straight Connector 555"/>
          <p:cNvCxnSpPr/>
          <p:nvPr/>
        </p:nvCxnSpPr>
        <p:spPr>
          <a:xfrm>
            <a:off x="7649002" y="2062768"/>
            <a:ext cx="226397" cy="132971"/>
          </a:xfrm>
          <a:prstGeom prst="line">
            <a:avLst/>
          </a:prstGeom>
          <a:noFill/>
          <a:ln w="6350" cap="flat" cmpd="sng" algn="ctr">
            <a:solidFill>
              <a:srgbClr val="5B9BD5"/>
            </a:solidFill>
            <a:prstDash val="solid"/>
            <a:miter lim="800000"/>
          </a:ln>
          <a:effectLst/>
        </p:spPr>
      </p:cxnSp>
      <p:cxnSp>
        <p:nvCxnSpPr>
          <p:cNvPr id="557" name="Straight Connector 556"/>
          <p:cNvCxnSpPr/>
          <p:nvPr/>
        </p:nvCxnSpPr>
        <p:spPr>
          <a:xfrm flipH="1">
            <a:off x="7649002" y="2201445"/>
            <a:ext cx="226397" cy="132971"/>
          </a:xfrm>
          <a:prstGeom prst="line">
            <a:avLst/>
          </a:prstGeom>
          <a:noFill/>
          <a:ln w="6350" cap="flat" cmpd="sng" algn="ctr">
            <a:solidFill>
              <a:srgbClr val="5B9BD5"/>
            </a:solidFill>
            <a:prstDash val="solid"/>
            <a:miter lim="800000"/>
          </a:ln>
          <a:effectLst/>
        </p:spPr>
      </p:cxnSp>
      <p:cxnSp>
        <p:nvCxnSpPr>
          <p:cNvPr id="558" name="Straight Connector 557"/>
          <p:cNvCxnSpPr/>
          <p:nvPr/>
        </p:nvCxnSpPr>
        <p:spPr>
          <a:xfrm>
            <a:off x="7649003" y="2074180"/>
            <a:ext cx="32" cy="263319"/>
          </a:xfrm>
          <a:prstGeom prst="line">
            <a:avLst/>
          </a:prstGeom>
          <a:noFill/>
          <a:ln w="6350" cap="flat" cmpd="sng" algn="ctr">
            <a:solidFill>
              <a:srgbClr val="5B9BD5"/>
            </a:solidFill>
            <a:prstDash val="solid"/>
            <a:miter lim="800000"/>
          </a:ln>
          <a:effectLst/>
        </p:spPr>
      </p:cxnSp>
      <p:cxnSp>
        <p:nvCxnSpPr>
          <p:cNvPr id="559" name="Straight Connector 558"/>
          <p:cNvCxnSpPr/>
          <p:nvPr/>
        </p:nvCxnSpPr>
        <p:spPr>
          <a:xfrm flipV="1">
            <a:off x="7426237" y="2068474"/>
            <a:ext cx="226364" cy="127265"/>
          </a:xfrm>
          <a:prstGeom prst="line">
            <a:avLst/>
          </a:prstGeom>
          <a:noFill/>
          <a:ln w="6350" cap="flat" cmpd="sng" algn="ctr">
            <a:solidFill>
              <a:srgbClr val="5B9BD5"/>
            </a:solidFill>
            <a:prstDash val="solid"/>
            <a:miter lim="800000"/>
          </a:ln>
          <a:effectLst/>
        </p:spPr>
      </p:cxnSp>
      <p:cxnSp>
        <p:nvCxnSpPr>
          <p:cNvPr id="560" name="Straight Connector 559"/>
          <p:cNvCxnSpPr/>
          <p:nvPr/>
        </p:nvCxnSpPr>
        <p:spPr>
          <a:xfrm flipV="1">
            <a:off x="7649002" y="1929796"/>
            <a:ext cx="226397" cy="144383"/>
          </a:xfrm>
          <a:prstGeom prst="line">
            <a:avLst/>
          </a:prstGeom>
          <a:noFill/>
          <a:ln w="6350" cap="flat" cmpd="sng" algn="ctr">
            <a:solidFill>
              <a:srgbClr val="5B9BD5"/>
            </a:solidFill>
            <a:prstDash val="solid"/>
            <a:miter lim="800000"/>
          </a:ln>
          <a:effectLst/>
        </p:spPr>
      </p:cxnSp>
      <p:cxnSp>
        <p:nvCxnSpPr>
          <p:cNvPr id="561" name="Straight Connector 560"/>
          <p:cNvCxnSpPr/>
          <p:nvPr/>
        </p:nvCxnSpPr>
        <p:spPr>
          <a:xfrm>
            <a:off x="7429871" y="1959639"/>
            <a:ext cx="32" cy="263319"/>
          </a:xfrm>
          <a:prstGeom prst="line">
            <a:avLst/>
          </a:prstGeom>
          <a:noFill/>
          <a:ln w="6350" cap="flat" cmpd="sng" algn="ctr">
            <a:solidFill>
              <a:srgbClr val="5B9BD5"/>
            </a:solidFill>
            <a:prstDash val="solid"/>
            <a:miter lim="800000"/>
          </a:ln>
          <a:effectLst/>
        </p:spPr>
      </p:cxnSp>
      <p:sp>
        <p:nvSpPr>
          <p:cNvPr id="562" name="Hexagon 561"/>
          <p:cNvSpPr/>
          <p:nvPr/>
        </p:nvSpPr>
        <p:spPr>
          <a:xfrm>
            <a:off x="7746703" y="182188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3" name="Hexagon 562"/>
          <p:cNvSpPr/>
          <p:nvPr/>
        </p:nvSpPr>
        <p:spPr>
          <a:xfrm>
            <a:off x="7973100" y="195039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4" name="Hexagon 563"/>
          <p:cNvSpPr/>
          <p:nvPr/>
        </p:nvSpPr>
        <p:spPr>
          <a:xfrm>
            <a:off x="7746703" y="208336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5" name="Hexagon 564"/>
          <p:cNvSpPr/>
          <p:nvPr/>
        </p:nvSpPr>
        <p:spPr>
          <a:xfrm>
            <a:off x="7973100" y="221187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566" name="Straight Connector 565"/>
          <p:cNvCxnSpPr/>
          <p:nvPr/>
        </p:nvCxnSpPr>
        <p:spPr>
          <a:xfrm>
            <a:off x="7881458" y="2204920"/>
            <a:ext cx="226397" cy="132971"/>
          </a:xfrm>
          <a:prstGeom prst="line">
            <a:avLst/>
          </a:prstGeom>
          <a:noFill/>
          <a:ln w="6350" cap="flat" cmpd="sng" algn="ctr">
            <a:solidFill>
              <a:srgbClr val="5B9BD5"/>
            </a:solidFill>
            <a:prstDash val="solid"/>
            <a:miter lim="800000"/>
          </a:ln>
          <a:effectLst/>
        </p:spPr>
      </p:cxnSp>
      <p:cxnSp>
        <p:nvCxnSpPr>
          <p:cNvPr id="567" name="Straight Connector 566"/>
          <p:cNvCxnSpPr/>
          <p:nvPr/>
        </p:nvCxnSpPr>
        <p:spPr>
          <a:xfrm>
            <a:off x="7881458" y="1938977"/>
            <a:ext cx="226397" cy="132971"/>
          </a:xfrm>
          <a:prstGeom prst="line">
            <a:avLst/>
          </a:prstGeom>
          <a:noFill/>
          <a:ln w="6350" cap="flat" cmpd="sng" algn="ctr">
            <a:solidFill>
              <a:srgbClr val="5B9BD5"/>
            </a:solidFill>
            <a:prstDash val="solid"/>
            <a:miter lim="800000"/>
          </a:ln>
          <a:effectLst/>
        </p:spPr>
      </p:cxnSp>
      <p:cxnSp>
        <p:nvCxnSpPr>
          <p:cNvPr id="568" name="Straight Connector 567"/>
          <p:cNvCxnSpPr/>
          <p:nvPr/>
        </p:nvCxnSpPr>
        <p:spPr>
          <a:xfrm>
            <a:off x="8104173" y="2066242"/>
            <a:ext cx="226397" cy="132971"/>
          </a:xfrm>
          <a:prstGeom prst="line">
            <a:avLst/>
          </a:prstGeom>
          <a:noFill/>
          <a:ln w="6350" cap="flat" cmpd="sng" algn="ctr">
            <a:solidFill>
              <a:srgbClr val="5B9BD5"/>
            </a:solidFill>
            <a:prstDash val="solid"/>
            <a:miter lim="800000"/>
          </a:ln>
          <a:effectLst/>
        </p:spPr>
      </p:cxnSp>
      <p:cxnSp>
        <p:nvCxnSpPr>
          <p:cNvPr id="569" name="Straight Connector 568"/>
          <p:cNvCxnSpPr/>
          <p:nvPr/>
        </p:nvCxnSpPr>
        <p:spPr>
          <a:xfrm flipH="1">
            <a:off x="8104173" y="2204920"/>
            <a:ext cx="226397" cy="132971"/>
          </a:xfrm>
          <a:prstGeom prst="line">
            <a:avLst/>
          </a:prstGeom>
          <a:noFill/>
          <a:ln w="6350" cap="flat" cmpd="sng" algn="ctr">
            <a:solidFill>
              <a:srgbClr val="5B9BD5"/>
            </a:solidFill>
            <a:prstDash val="solid"/>
            <a:miter lim="800000"/>
          </a:ln>
          <a:effectLst/>
        </p:spPr>
      </p:cxnSp>
      <p:cxnSp>
        <p:nvCxnSpPr>
          <p:cNvPr id="570" name="Straight Connector 569"/>
          <p:cNvCxnSpPr/>
          <p:nvPr/>
        </p:nvCxnSpPr>
        <p:spPr>
          <a:xfrm>
            <a:off x="8104174" y="2077655"/>
            <a:ext cx="32" cy="263319"/>
          </a:xfrm>
          <a:prstGeom prst="line">
            <a:avLst/>
          </a:prstGeom>
          <a:noFill/>
          <a:ln w="6350" cap="flat" cmpd="sng" algn="ctr">
            <a:solidFill>
              <a:srgbClr val="5B9BD5"/>
            </a:solidFill>
            <a:prstDash val="solid"/>
            <a:miter lim="800000"/>
          </a:ln>
          <a:effectLst/>
        </p:spPr>
      </p:cxnSp>
      <p:cxnSp>
        <p:nvCxnSpPr>
          <p:cNvPr id="571" name="Straight Connector 570"/>
          <p:cNvCxnSpPr/>
          <p:nvPr/>
        </p:nvCxnSpPr>
        <p:spPr>
          <a:xfrm flipV="1">
            <a:off x="7877808" y="2071948"/>
            <a:ext cx="226364" cy="127265"/>
          </a:xfrm>
          <a:prstGeom prst="line">
            <a:avLst/>
          </a:prstGeom>
          <a:noFill/>
          <a:ln w="6350" cap="flat" cmpd="sng" algn="ctr">
            <a:solidFill>
              <a:srgbClr val="5B9BD5"/>
            </a:solidFill>
            <a:prstDash val="solid"/>
            <a:miter lim="800000"/>
          </a:ln>
          <a:effectLst/>
        </p:spPr>
      </p:cxnSp>
      <p:cxnSp>
        <p:nvCxnSpPr>
          <p:cNvPr id="572" name="Straight Connector 571"/>
          <p:cNvCxnSpPr/>
          <p:nvPr/>
        </p:nvCxnSpPr>
        <p:spPr>
          <a:xfrm flipV="1">
            <a:off x="8104173" y="1933270"/>
            <a:ext cx="226397" cy="144383"/>
          </a:xfrm>
          <a:prstGeom prst="line">
            <a:avLst/>
          </a:prstGeom>
          <a:noFill/>
          <a:ln w="6350" cap="flat" cmpd="sng" algn="ctr">
            <a:solidFill>
              <a:srgbClr val="5B9BD5"/>
            </a:solidFill>
            <a:prstDash val="solid"/>
            <a:miter lim="800000"/>
          </a:ln>
          <a:effectLst/>
        </p:spPr>
      </p:cxnSp>
      <p:cxnSp>
        <p:nvCxnSpPr>
          <p:cNvPr id="573" name="Straight Connector 572"/>
          <p:cNvCxnSpPr/>
          <p:nvPr/>
        </p:nvCxnSpPr>
        <p:spPr>
          <a:xfrm>
            <a:off x="7881442" y="1967573"/>
            <a:ext cx="32" cy="263319"/>
          </a:xfrm>
          <a:prstGeom prst="line">
            <a:avLst/>
          </a:prstGeom>
          <a:noFill/>
          <a:ln w="6350" cap="flat" cmpd="sng" algn="ctr">
            <a:solidFill>
              <a:srgbClr val="5B9BD5"/>
            </a:solidFill>
            <a:prstDash val="solid"/>
            <a:miter lim="800000"/>
          </a:ln>
          <a:effectLst/>
        </p:spPr>
      </p:cxnSp>
      <p:sp>
        <p:nvSpPr>
          <p:cNvPr id="574" name="Hexagon 573"/>
          <p:cNvSpPr/>
          <p:nvPr/>
        </p:nvSpPr>
        <p:spPr>
          <a:xfrm>
            <a:off x="8196699" y="182188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5" name="Hexagon 574"/>
          <p:cNvSpPr/>
          <p:nvPr/>
        </p:nvSpPr>
        <p:spPr>
          <a:xfrm>
            <a:off x="8419497" y="195039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6" name="Hexagon 575"/>
          <p:cNvSpPr/>
          <p:nvPr/>
        </p:nvSpPr>
        <p:spPr>
          <a:xfrm>
            <a:off x="8196699" y="208336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7" name="Hexagon 576"/>
          <p:cNvSpPr/>
          <p:nvPr/>
        </p:nvSpPr>
        <p:spPr>
          <a:xfrm>
            <a:off x="8419497" y="221187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578" name="Straight Connector 577"/>
          <p:cNvCxnSpPr/>
          <p:nvPr/>
        </p:nvCxnSpPr>
        <p:spPr>
          <a:xfrm>
            <a:off x="8331455" y="2204920"/>
            <a:ext cx="226397" cy="132971"/>
          </a:xfrm>
          <a:prstGeom prst="line">
            <a:avLst/>
          </a:prstGeom>
          <a:noFill/>
          <a:ln w="6350" cap="flat" cmpd="sng" algn="ctr">
            <a:solidFill>
              <a:srgbClr val="5B9BD5"/>
            </a:solidFill>
            <a:prstDash val="solid"/>
            <a:miter lim="800000"/>
          </a:ln>
          <a:effectLst/>
        </p:spPr>
      </p:cxnSp>
      <p:cxnSp>
        <p:nvCxnSpPr>
          <p:cNvPr id="579" name="Straight Connector 578"/>
          <p:cNvCxnSpPr/>
          <p:nvPr/>
        </p:nvCxnSpPr>
        <p:spPr>
          <a:xfrm>
            <a:off x="8331455" y="1938977"/>
            <a:ext cx="226397" cy="132971"/>
          </a:xfrm>
          <a:prstGeom prst="line">
            <a:avLst/>
          </a:prstGeom>
          <a:noFill/>
          <a:ln w="6350" cap="flat" cmpd="sng" algn="ctr">
            <a:solidFill>
              <a:srgbClr val="5B9BD5"/>
            </a:solidFill>
            <a:prstDash val="solid"/>
            <a:miter lim="800000"/>
          </a:ln>
          <a:effectLst/>
        </p:spPr>
      </p:cxnSp>
      <p:cxnSp>
        <p:nvCxnSpPr>
          <p:cNvPr id="580" name="Straight Connector 579"/>
          <p:cNvCxnSpPr/>
          <p:nvPr/>
        </p:nvCxnSpPr>
        <p:spPr>
          <a:xfrm>
            <a:off x="8550569" y="2066242"/>
            <a:ext cx="226397" cy="132971"/>
          </a:xfrm>
          <a:prstGeom prst="line">
            <a:avLst/>
          </a:prstGeom>
          <a:noFill/>
          <a:ln w="6350" cap="flat" cmpd="sng" algn="ctr">
            <a:solidFill>
              <a:srgbClr val="5B9BD5"/>
            </a:solidFill>
            <a:prstDash val="solid"/>
            <a:miter lim="800000"/>
          </a:ln>
          <a:effectLst/>
        </p:spPr>
      </p:cxnSp>
      <p:cxnSp>
        <p:nvCxnSpPr>
          <p:cNvPr id="581" name="Straight Connector 580"/>
          <p:cNvCxnSpPr/>
          <p:nvPr/>
        </p:nvCxnSpPr>
        <p:spPr>
          <a:xfrm flipH="1">
            <a:off x="8550569" y="2204920"/>
            <a:ext cx="226397" cy="132971"/>
          </a:xfrm>
          <a:prstGeom prst="line">
            <a:avLst/>
          </a:prstGeom>
          <a:noFill/>
          <a:ln w="6350" cap="flat" cmpd="sng" algn="ctr">
            <a:solidFill>
              <a:srgbClr val="5B9BD5"/>
            </a:solidFill>
            <a:prstDash val="solid"/>
            <a:miter lim="800000"/>
          </a:ln>
          <a:effectLst/>
        </p:spPr>
      </p:cxnSp>
      <p:cxnSp>
        <p:nvCxnSpPr>
          <p:cNvPr id="582" name="Straight Connector 581"/>
          <p:cNvCxnSpPr/>
          <p:nvPr/>
        </p:nvCxnSpPr>
        <p:spPr>
          <a:xfrm>
            <a:off x="8550570" y="2077655"/>
            <a:ext cx="32" cy="263319"/>
          </a:xfrm>
          <a:prstGeom prst="line">
            <a:avLst/>
          </a:prstGeom>
          <a:noFill/>
          <a:ln w="6350" cap="flat" cmpd="sng" algn="ctr">
            <a:solidFill>
              <a:srgbClr val="5B9BD5"/>
            </a:solidFill>
            <a:prstDash val="solid"/>
            <a:miter lim="800000"/>
          </a:ln>
          <a:effectLst/>
        </p:spPr>
      </p:cxnSp>
      <p:cxnSp>
        <p:nvCxnSpPr>
          <p:cNvPr id="583" name="Straight Connector 582"/>
          <p:cNvCxnSpPr/>
          <p:nvPr/>
        </p:nvCxnSpPr>
        <p:spPr>
          <a:xfrm flipV="1">
            <a:off x="8327805" y="2071948"/>
            <a:ext cx="226364" cy="127265"/>
          </a:xfrm>
          <a:prstGeom prst="line">
            <a:avLst/>
          </a:prstGeom>
          <a:noFill/>
          <a:ln w="6350" cap="flat" cmpd="sng" algn="ctr">
            <a:solidFill>
              <a:srgbClr val="5B9BD5"/>
            </a:solidFill>
            <a:prstDash val="solid"/>
            <a:miter lim="800000"/>
          </a:ln>
          <a:effectLst/>
        </p:spPr>
      </p:cxnSp>
      <p:cxnSp>
        <p:nvCxnSpPr>
          <p:cNvPr id="584" name="Straight Connector 583"/>
          <p:cNvCxnSpPr/>
          <p:nvPr/>
        </p:nvCxnSpPr>
        <p:spPr>
          <a:xfrm flipV="1">
            <a:off x="8550569" y="1933270"/>
            <a:ext cx="226397" cy="144383"/>
          </a:xfrm>
          <a:prstGeom prst="line">
            <a:avLst/>
          </a:prstGeom>
          <a:noFill/>
          <a:ln w="6350" cap="flat" cmpd="sng" algn="ctr">
            <a:solidFill>
              <a:srgbClr val="5B9BD5"/>
            </a:solidFill>
            <a:prstDash val="solid"/>
            <a:miter lim="800000"/>
          </a:ln>
          <a:effectLst/>
        </p:spPr>
      </p:cxnSp>
      <p:cxnSp>
        <p:nvCxnSpPr>
          <p:cNvPr id="585" name="Straight Connector 584"/>
          <p:cNvCxnSpPr/>
          <p:nvPr/>
        </p:nvCxnSpPr>
        <p:spPr>
          <a:xfrm>
            <a:off x="8331438" y="1963114"/>
            <a:ext cx="32" cy="263319"/>
          </a:xfrm>
          <a:prstGeom prst="line">
            <a:avLst/>
          </a:prstGeom>
          <a:noFill/>
          <a:ln w="6350" cap="flat" cmpd="sng" algn="ctr">
            <a:solidFill>
              <a:srgbClr val="5B9BD5"/>
            </a:solidFill>
            <a:prstDash val="solid"/>
            <a:miter lim="800000"/>
          </a:ln>
          <a:effectLst/>
        </p:spPr>
      </p:cxnSp>
      <p:sp>
        <p:nvSpPr>
          <p:cNvPr id="586" name="Hexagon 585"/>
          <p:cNvSpPr/>
          <p:nvPr/>
        </p:nvSpPr>
        <p:spPr>
          <a:xfrm>
            <a:off x="8645533" y="182188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87" name="Hexagon 586"/>
          <p:cNvSpPr/>
          <p:nvPr/>
        </p:nvSpPr>
        <p:spPr>
          <a:xfrm>
            <a:off x="8868331" y="195039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88" name="Hexagon 587"/>
          <p:cNvSpPr/>
          <p:nvPr/>
        </p:nvSpPr>
        <p:spPr>
          <a:xfrm>
            <a:off x="8645533" y="208336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89" name="Hexagon 588"/>
          <p:cNvSpPr/>
          <p:nvPr/>
        </p:nvSpPr>
        <p:spPr>
          <a:xfrm>
            <a:off x="8868331" y="221187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590" name="Straight Connector 589"/>
          <p:cNvCxnSpPr/>
          <p:nvPr/>
        </p:nvCxnSpPr>
        <p:spPr>
          <a:xfrm>
            <a:off x="8780289" y="2204920"/>
            <a:ext cx="226397" cy="132971"/>
          </a:xfrm>
          <a:prstGeom prst="line">
            <a:avLst/>
          </a:prstGeom>
          <a:noFill/>
          <a:ln w="6350" cap="flat" cmpd="sng" algn="ctr">
            <a:solidFill>
              <a:srgbClr val="5B9BD5"/>
            </a:solidFill>
            <a:prstDash val="solid"/>
            <a:miter lim="800000"/>
          </a:ln>
          <a:effectLst/>
        </p:spPr>
      </p:cxnSp>
      <p:cxnSp>
        <p:nvCxnSpPr>
          <p:cNvPr id="591" name="Straight Connector 590"/>
          <p:cNvCxnSpPr/>
          <p:nvPr/>
        </p:nvCxnSpPr>
        <p:spPr>
          <a:xfrm>
            <a:off x="8780289" y="1938977"/>
            <a:ext cx="226397" cy="132971"/>
          </a:xfrm>
          <a:prstGeom prst="line">
            <a:avLst/>
          </a:prstGeom>
          <a:noFill/>
          <a:ln w="6350" cap="flat" cmpd="sng" algn="ctr">
            <a:solidFill>
              <a:srgbClr val="5B9BD5"/>
            </a:solidFill>
            <a:prstDash val="solid"/>
            <a:miter lim="800000"/>
          </a:ln>
          <a:effectLst/>
        </p:spPr>
      </p:cxnSp>
      <p:cxnSp>
        <p:nvCxnSpPr>
          <p:cNvPr id="592" name="Straight Connector 591"/>
          <p:cNvCxnSpPr/>
          <p:nvPr/>
        </p:nvCxnSpPr>
        <p:spPr>
          <a:xfrm>
            <a:off x="8987180" y="2066242"/>
            <a:ext cx="226397" cy="132971"/>
          </a:xfrm>
          <a:prstGeom prst="line">
            <a:avLst/>
          </a:prstGeom>
          <a:noFill/>
          <a:ln w="6350" cap="flat" cmpd="sng" algn="ctr">
            <a:solidFill>
              <a:srgbClr val="5B9BD5"/>
            </a:solidFill>
            <a:prstDash val="solid"/>
            <a:miter lim="800000"/>
          </a:ln>
          <a:effectLst/>
        </p:spPr>
      </p:cxnSp>
      <p:cxnSp>
        <p:nvCxnSpPr>
          <p:cNvPr id="593" name="Straight Connector 592"/>
          <p:cNvCxnSpPr/>
          <p:nvPr/>
        </p:nvCxnSpPr>
        <p:spPr>
          <a:xfrm flipH="1">
            <a:off x="8987180" y="2204920"/>
            <a:ext cx="226397" cy="132971"/>
          </a:xfrm>
          <a:prstGeom prst="line">
            <a:avLst/>
          </a:prstGeom>
          <a:noFill/>
          <a:ln w="6350" cap="flat" cmpd="sng" algn="ctr">
            <a:solidFill>
              <a:srgbClr val="5B9BD5"/>
            </a:solidFill>
            <a:prstDash val="solid"/>
            <a:miter lim="800000"/>
          </a:ln>
          <a:effectLst/>
        </p:spPr>
      </p:cxnSp>
      <p:cxnSp>
        <p:nvCxnSpPr>
          <p:cNvPr id="594" name="Straight Connector 593"/>
          <p:cNvCxnSpPr/>
          <p:nvPr/>
        </p:nvCxnSpPr>
        <p:spPr>
          <a:xfrm>
            <a:off x="8999404" y="2077655"/>
            <a:ext cx="32" cy="263319"/>
          </a:xfrm>
          <a:prstGeom prst="line">
            <a:avLst/>
          </a:prstGeom>
          <a:noFill/>
          <a:ln w="6350" cap="flat" cmpd="sng" algn="ctr">
            <a:solidFill>
              <a:srgbClr val="5B9BD5"/>
            </a:solidFill>
            <a:prstDash val="solid"/>
            <a:miter lim="800000"/>
          </a:ln>
          <a:effectLst/>
        </p:spPr>
      </p:cxnSp>
      <p:cxnSp>
        <p:nvCxnSpPr>
          <p:cNvPr id="595" name="Straight Connector 594"/>
          <p:cNvCxnSpPr/>
          <p:nvPr/>
        </p:nvCxnSpPr>
        <p:spPr>
          <a:xfrm flipV="1">
            <a:off x="8776639" y="2071948"/>
            <a:ext cx="226364" cy="127265"/>
          </a:xfrm>
          <a:prstGeom prst="line">
            <a:avLst/>
          </a:prstGeom>
          <a:noFill/>
          <a:ln w="6350" cap="flat" cmpd="sng" algn="ctr">
            <a:solidFill>
              <a:srgbClr val="5B9BD5"/>
            </a:solidFill>
            <a:prstDash val="solid"/>
            <a:miter lim="800000"/>
          </a:ln>
          <a:effectLst/>
        </p:spPr>
      </p:cxnSp>
      <p:cxnSp>
        <p:nvCxnSpPr>
          <p:cNvPr id="596" name="Straight Connector 595"/>
          <p:cNvCxnSpPr/>
          <p:nvPr/>
        </p:nvCxnSpPr>
        <p:spPr>
          <a:xfrm flipV="1">
            <a:off x="8987180" y="1933270"/>
            <a:ext cx="226397" cy="144383"/>
          </a:xfrm>
          <a:prstGeom prst="line">
            <a:avLst/>
          </a:prstGeom>
          <a:noFill/>
          <a:ln w="6350" cap="flat" cmpd="sng" algn="ctr">
            <a:solidFill>
              <a:srgbClr val="5B9BD5"/>
            </a:solidFill>
            <a:prstDash val="solid"/>
            <a:miter lim="800000"/>
          </a:ln>
          <a:effectLst/>
        </p:spPr>
      </p:cxnSp>
      <p:cxnSp>
        <p:nvCxnSpPr>
          <p:cNvPr id="597" name="Straight Connector 596"/>
          <p:cNvCxnSpPr/>
          <p:nvPr/>
        </p:nvCxnSpPr>
        <p:spPr>
          <a:xfrm>
            <a:off x="8780272" y="1963114"/>
            <a:ext cx="32" cy="263319"/>
          </a:xfrm>
          <a:prstGeom prst="line">
            <a:avLst/>
          </a:prstGeom>
          <a:noFill/>
          <a:ln w="6350" cap="flat" cmpd="sng" algn="ctr">
            <a:solidFill>
              <a:srgbClr val="5B9BD5"/>
            </a:solidFill>
            <a:prstDash val="solid"/>
            <a:miter lim="800000"/>
          </a:ln>
          <a:effectLst/>
        </p:spPr>
      </p:cxnSp>
      <p:sp>
        <p:nvSpPr>
          <p:cNvPr id="598" name="Hexagon 597"/>
          <p:cNvSpPr/>
          <p:nvPr/>
        </p:nvSpPr>
        <p:spPr>
          <a:xfrm>
            <a:off x="9089279" y="182188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99" name="Hexagon 598"/>
          <p:cNvSpPr/>
          <p:nvPr/>
        </p:nvSpPr>
        <p:spPr>
          <a:xfrm>
            <a:off x="9315677" y="195039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00" name="Hexagon 599"/>
          <p:cNvSpPr/>
          <p:nvPr/>
        </p:nvSpPr>
        <p:spPr>
          <a:xfrm>
            <a:off x="9089279" y="208336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01" name="Hexagon 600"/>
          <p:cNvSpPr/>
          <p:nvPr/>
        </p:nvSpPr>
        <p:spPr>
          <a:xfrm>
            <a:off x="9315677" y="221187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602" name="Straight Connector 601"/>
          <p:cNvCxnSpPr/>
          <p:nvPr/>
        </p:nvCxnSpPr>
        <p:spPr>
          <a:xfrm>
            <a:off x="9224035" y="2204920"/>
            <a:ext cx="226397" cy="132971"/>
          </a:xfrm>
          <a:prstGeom prst="line">
            <a:avLst/>
          </a:prstGeom>
          <a:noFill/>
          <a:ln w="6350" cap="flat" cmpd="sng" algn="ctr">
            <a:solidFill>
              <a:srgbClr val="5B9BD5"/>
            </a:solidFill>
            <a:prstDash val="solid"/>
            <a:miter lim="800000"/>
          </a:ln>
          <a:effectLst/>
        </p:spPr>
      </p:cxnSp>
      <p:cxnSp>
        <p:nvCxnSpPr>
          <p:cNvPr id="603" name="Straight Connector 602"/>
          <p:cNvCxnSpPr/>
          <p:nvPr/>
        </p:nvCxnSpPr>
        <p:spPr>
          <a:xfrm>
            <a:off x="9224035" y="1938977"/>
            <a:ext cx="226397" cy="132971"/>
          </a:xfrm>
          <a:prstGeom prst="line">
            <a:avLst/>
          </a:prstGeom>
          <a:noFill/>
          <a:ln w="6350" cap="flat" cmpd="sng" algn="ctr">
            <a:solidFill>
              <a:srgbClr val="5B9BD5"/>
            </a:solidFill>
            <a:prstDash val="solid"/>
            <a:miter lim="800000"/>
          </a:ln>
          <a:effectLst/>
        </p:spPr>
      </p:cxnSp>
      <p:cxnSp>
        <p:nvCxnSpPr>
          <p:cNvPr id="604" name="Straight Connector 603"/>
          <p:cNvCxnSpPr/>
          <p:nvPr/>
        </p:nvCxnSpPr>
        <p:spPr>
          <a:xfrm>
            <a:off x="9446749" y="2066242"/>
            <a:ext cx="226397" cy="132971"/>
          </a:xfrm>
          <a:prstGeom prst="line">
            <a:avLst/>
          </a:prstGeom>
          <a:noFill/>
          <a:ln w="6350" cap="flat" cmpd="sng" algn="ctr">
            <a:solidFill>
              <a:srgbClr val="5B9BD5"/>
            </a:solidFill>
            <a:prstDash val="solid"/>
            <a:miter lim="800000"/>
          </a:ln>
          <a:effectLst/>
        </p:spPr>
      </p:cxnSp>
      <p:cxnSp>
        <p:nvCxnSpPr>
          <p:cNvPr id="605" name="Straight Connector 604"/>
          <p:cNvCxnSpPr/>
          <p:nvPr/>
        </p:nvCxnSpPr>
        <p:spPr>
          <a:xfrm flipH="1">
            <a:off x="9446749" y="2204920"/>
            <a:ext cx="226397" cy="132971"/>
          </a:xfrm>
          <a:prstGeom prst="line">
            <a:avLst/>
          </a:prstGeom>
          <a:noFill/>
          <a:ln w="6350" cap="flat" cmpd="sng" algn="ctr">
            <a:solidFill>
              <a:srgbClr val="5B9BD5"/>
            </a:solidFill>
            <a:prstDash val="solid"/>
            <a:miter lim="800000"/>
          </a:ln>
          <a:effectLst/>
        </p:spPr>
      </p:cxnSp>
      <p:cxnSp>
        <p:nvCxnSpPr>
          <p:cNvPr id="606" name="Straight Connector 605"/>
          <p:cNvCxnSpPr/>
          <p:nvPr/>
        </p:nvCxnSpPr>
        <p:spPr>
          <a:xfrm>
            <a:off x="9446750" y="2077655"/>
            <a:ext cx="32" cy="263319"/>
          </a:xfrm>
          <a:prstGeom prst="line">
            <a:avLst/>
          </a:prstGeom>
          <a:noFill/>
          <a:ln w="6350" cap="flat" cmpd="sng" algn="ctr">
            <a:solidFill>
              <a:srgbClr val="5B9BD5"/>
            </a:solidFill>
            <a:prstDash val="solid"/>
            <a:miter lim="800000"/>
          </a:ln>
          <a:effectLst/>
        </p:spPr>
      </p:cxnSp>
      <p:cxnSp>
        <p:nvCxnSpPr>
          <p:cNvPr id="607" name="Straight Connector 606"/>
          <p:cNvCxnSpPr/>
          <p:nvPr/>
        </p:nvCxnSpPr>
        <p:spPr>
          <a:xfrm flipV="1">
            <a:off x="9220385" y="2071948"/>
            <a:ext cx="226364" cy="127265"/>
          </a:xfrm>
          <a:prstGeom prst="line">
            <a:avLst/>
          </a:prstGeom>
          <a:noFill/>
          <a:ln w="6350" cap="flat" cmpd="sng" algn="ctr">
            <a:solidFill>
              <a:srgbClr val="5B9BD5"/>
            </a:solidFill>
            <a:prstDash val="solid"/>
            <a:miter lim="800000"/>
          </a:ln>
          <a:effectLst/>
        </p:spPr>
      </p:cxnSp>
      <p:cxnSp>
        <p:nvCxnSpPr>
          <p:cNvPr id="608" name="Straight Connector 607"/>
          <p:cNvCxnSpPr/>
          <p:nvPr/>
        </p:nvCxnSpPr>
        <p:spPr>
          <a:xfrm flipV="1">
            <a:off x="9446749" y="1933270"/>
            <a:ext cx="226397" cy="144383"/>
          </a:xfrm>
          <a:prstGeom prst="line">
            <a:avLst/>
          </a:prstGeom>
          <a:noFill/>
          <a:ln w="6350" cap="flat" cmpd="sng" algn="ctr">
            <a:solidFill>
              <a:srgbClr val="5B9BD5"/>
            </a:solidFill>
            <a:prstDash val="solid"/>
            <a:miter lim="800000"/>
          </a:ln>
          <a:effectLst/>
        </p:spPr>
      </p:cxnSp>
      <p:cxnSp>
        <p:nvCxnSpPr>
          <p:cNvPr id="609" name="Straight Connector 608"/>
          <p:cNvCxnSpPr/>
          <p:nvPr/>
        </p:nvCxnSpPr>
        <p:spPr>
          <a:xfrm>
            <a:off x="9224018" y="1963114"/>
            <a:ext cx="32" cy="263319"/>
          </a:xfrm>
          <a:prstGeom prst="line">
            <a:avLst/>
          </a:prstGeom>
          <a:noFill/>
          <a:ln w="6350" cap="flat" cmpd="sng" algn="ctr">
            <a:solidFill>
              <a:srgbClr val="5B9BD5"/>
            </a:solidFill>
            <a:prstDash val="solid"/>
            <a:miter lim="800000"/>
          </a:ln>
          <a:effectLst/>
        </p:spPr>
      </p:cxnSp>
      <p:sp>
        <p:nvSpPr>
          <p:cNvPr id="610" name="Hexagon 609"/>
          <p:cNvSpPr/>
          <p:nvPr/>
        </p:nvSpPr>
        <p:spPr>
          <a:xfrm>
            <a:off x="9539276" y="182188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1" name="Hexagon 610"/>
          <p:cNvSpPr/>
          <p:nvPr/>
        </p:nvSpPr>
        <p:spPr>
          <a:xfrm>
            <a:off x="9765673" y="195039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2" name="Hexagon 611"/>
          <p:cNvSpPr/>
          <p:nvPr/>
        </p:nvSpPr>
        <p:spPr>
          <a:xfrm>
            <a:off x="9539276" y="208336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3" name="Hexagon 612"/>
          <p:cNvSpPr/>
          <p:nvPr/>
        </p:nvSpPr>
        <p:spPr>
          <a:xfrm>
            <a:off x="9765673" y="221187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614" name="Straight Connector 613"/>
          <p:cNvCxnSpPr/>
          <p:nvPr/>
        </p:nvCxnSpPr>
        <p:spPr>
          <a:xfrm>
            <a:off x="9674032" y="2204920"/>
            <a:ext cx="226397" cy="132971"/>
          </a:xfrm>
          <a:prstGeom prst="line">
            <a:avLst/>
          </a:prstGeom>
          <a:noFill/>
          <a:ln w="6350" cap="flat" cmpd="sng" algn="ctr">
            <a:solidFill>
              <a:srgbClr val="5B9BD5"/>
            </a:solidFill>
            <a:prstDash val="solid"/>
            <a:miter lim="800000"/>
          </a:ln>
          <a:effectLst/>
        </p:spPr>
      </p:cxnSp>
      <p:cxnSp>
        <p:nvCxnSpPr>
          <p:cNvPr id="615" name="Straight Connector 614"/>
          <p:cNvCxnSpPr/>
          <p:nvPr/>
        </p:nvCxnSpPr>
        <p:spPr>
          <a:xfrm>
            <a:off x="9674032" y="1938977"/>
            <a:ext cx="226397" cy="132971"/>
          </a:xfrm>
          <a:prstGeom prst="line">
            <a:avLst/>
          </a:prstGeom>
          <a:noFill/>
          <a:ln w="6350" cap="flat" cmpd="sng" algn="ctr">
            <a:solidFill>
              <a:srgbClr val="5B9BD5"/>
            </a:solidFill>
            <a:prstDash val="solid"/>
            <a:miter lim="800000"/>
          </a:ln>
          <a:effectLst/>
        </p:spPr>
      </p:cxnSp>
      <p:cxnSp>
        <p:nvCxnSpPr>
          <p:cNvPr id="616" name="Straight Connector 615"/>
          <p:cNvCxnSpPr/>
          <p:nvPr/>
        </p:nvCxnSpPr>
        <p:spPr>
          <a:xfrm>
            <a:off x="9896746" y="2066242"/>
            <a:ext cx="226397" cy="132971"/>
          </a:xfrm>
          <a:prstGeom prst="line">
            <a:avLst/>
          </a:prstGeom>
          <a:noFill/>
          <a:ln w="6350" cap="flat" cmpd="sng" algn="ctr">
            <a:solidFill>
              <a:srgbClr val="5B9BD5"/>
            </a:solidFill>
            <a:prstDash val="solid"/>
            <a:miter lim="800000"/>
          </a:ln>
          <a:effectLst/>
        </p:spPr>
      </p:cxnSp>
      <p:cxnSp>
        <p:nvCxnSpPr>
          <p:cNvPr id="617" name="Straight Connector 616"/>
          <p:cNvCxnSpPr/>
          <p:nvPr/>
        </p:nvCxnSpPr>
        <p:spPr>
          <a:xfrm flipH="1">
            <a:off x="9896746" y="2204920"/>
            <a:ext cx="226397" cy="132971"/>
          </a:xfrm>
          <a:prstGeom prst="line">
            <a:avLst/>
          </a:prstGeom>
          <a:noFill/>
          <a:ln w="6350" cap="flat" cmpd="sng" algn="ctr">
            <a:solidFill>
              <a:srgbClr val="5B9BD5"/>
            </a:solidFill>
            <a:prstDash val="solid"/>
            <a:miter lim="800000"/>
          </a:ln>
          <a:effectLst/>
        </p:spPr>
      </p:cxnSp>
      <p:cxnSp>
        <p:nvCxnSpPr>
          <p:cNvPr id="618" name="Straight Connector 617"/>
          <p:cNvCxnSpPr/>
          <p:nvPr/>
        </p:nvCxnSpPr>
        <p:spPr>
          <a:xfrm>
            <a:off x="9896747" y="2077655"/>
            <a:ext cx="32" cy="263319"/>
          </a:xfrm>
          <a:prstGeom prst="line">
            <a:avLst/>
          </a:prstGeom>
          <a:noFill/>
          <a:ln w="6350" cap="flat" cmpd="sng" algn="ctr">
            <a:solidFill>
              <a:srgbClr val="5B9BD5"/>
            </a:solidFill>
            <a:prstDash val="solid"/>
            <a:miter lim="800000"/>
          </a:ln>
          <a:effectLst/>
        </p:spPr>
      </p:cxnSp>
      <p:cxnSp>
        <p:nvCxnSpPr>
          <p:cNvPr id="619" name="Straight Connector 618"/>
          <p:cNvCxnSpPr/>
          <p:nvPr/>
        </p:nvCxnSpPr>
        <p:spPr>
          <a:xfrm flipV="1">
            <a:off x="9670382" y="2071948"/>
            <a:ext cx="226364" cy="127265"/>
          </a:xfrm>
          <a:prstGeom prst="line">
            <a:avLst/>
          </a:prstGeom>
          <a:noFill/>
          <a:ln w="6350" cap="flat" cmpd="sng" algn="ctr">
            <a:solidFill>
              <a:srgbClr val="5B9BD5"/>
            </a:solidFill>
            <a:prstDash val="solid"/>
            <a:miter lim="800000"/>
          </a:ln>
          <a:effectLst/>
        </p:spPr>
      </p:cxnSp>
      <p:cxnSp>
        <p:nvCxnSpPr>
          <p:cNvPr id="620" name="Straight Connector 619"/>
          <p:cNvCxnSpPr/>
          <p:nvPr/>
        </p:nvCxnSpPr>
        <p:spPr>
          <a:xfrm flipV="1">
            <a:off x="9896746" y="1933270"/>
            <a:ext cx="226397" cy="144383"/>
          </a:xfrm>
          <a:prstGeom prst="line">
            <a:avLst/>
          </a:prstGeom>
          <a:noFill/>
          <a:ln w="6350" cap="flat" cmpd="sng" algn="ctr">
            <a:solidFill>
              <a:srgbClr val="5B9BD5"/>
            </a:solidFill>
            <a:prstDash val="solid"/>
            <a:miter lim="800000"/>
          </a:ln>
          <a:effectLst/>
        </p:spPr>
      </p:cxnSp>
      <p:cxnSp>
        <p:nvCxnSpPr>
          <p:cNvPr id="621" name="Straight Connector 620"/>
          <p:cNvCxnSpPr/>
          <p:nvPr/>
        </p:nvCxnSpPr>
        <p:spPr>
          <a:xfrm>
            <a:off x="9674015" y="1967573"/>
            <a:ext cx="32" cy="263319"/>
          </a:xfrm>
          <a:prstGeom prst="line">
            <a:avLst/>
          </a:prstGeom>
          <a:noFill/>
          <a:ln w="6350" cap="flat" cmpd="sng" algn="ctr">
            <a:solidFill>
              <a:srgbClr val="5B9BD5"/>
            </a:solidFill>
            <a:prstDash val="solid"/>
            <a:miter lim="800000"/>
          </a:ln>
          <a:effectLst/>
        </p:spPr>
      </p:cxnSp>
      <p:sp>
        <p:nvSpPr>
          <p:cNvPr id="622" name="Hexagon 621"/>
          <p:cNvSpPr/>
          <p:nvPr/>
        </p:nvSpPr>
        <p:spPr>
          <a:xfrm>
            <a:off x="9993347" y="182188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23" name="Hexagon 622"/>
          <p:cNvSpPr/>
          <p:nvPr/>
        </p:nvSpPr>
        <p:spPr>
          <a:xfrm>
            <a:off x="10219744" y="195039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24" name="Hexagon 623"/>
          <p:cNvSpPr/>
          <p:nvPr/>
        </p:nvSpPr>
        <p:spPr>
          <a:xfrm>
            <a:off x="9993347" y="208336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25" name="Hexagon 624"/>
          <p:cNvSpPr/>
          <p:nvPr/>
        </p:nvSpPr>
        <p:spPr>
          <a:xfrm>
            <a:off x="10219744" y="221187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626" name="Straight Connector 625"/>
          <p:cNvCxnSpPr/>
          <p:nvPr/>
        </p:nvCxnSpPr>
        <p:spPr>
          <a:xfrm>
            <a:off x="10128103" y="2204920"/>
            <a:ext cx="226397" cy="132971"/>
          </a:xfrm>
          <a:prstGeom prst="line">
            <a:avLst/>
          </a:prstGeom>
          <a:noFill/>
          <a:ln w="6350" cap="flat" cmpd="sng" algn="ctr">
            <a:solidFill>
              <a:srgbClr val="5B9BD5"/>
            </a:solidFill>
            <a:prstDash val="solid"/>
            <a:miter lim="800000"/>
          </a:ln>
          <a:effectLst/>
        </p:spPr>
      </p:cxnSp>
      <p:cxnSp>
        <p:nvCxnSpPr>
          <p:cNvPr id="627" name="Straight Connector 626"/>
          <p:cNvCxnSpPr/>
          <p:nvPr/>
        </p:nvCxnSpPr>
        <p:spPr>
          <a:xfrm>
            <a:off x="10128103" y="1938977"/>
            <a:ext cx="226397" cy="132971"/>
          </a:xfrm>
          <a:prstGeom prst="line">
            <a:avLst/>
          </a:prstGeom>
          <a:noFill/>
          <a:ln w="6350" cap="flat" cmpd="sng" algn="ctr">
            <a:solidFill>
              <a:srgbClr val="5B9BD5"/>
            </a:solidFill>
            <a:prstDash val="solid"/>
            <a:miter lim="800000"/>
          </a:ln>
          <a:effectLst/>
        </p:spPr>
      </p:cxnSp>
      <p:cxnSp>
        <p:nvCxnSpPr>
          <p:cNvPr id="628" name="Straight Connector 627"/>
          <p:cNvCxnSpPr/>
          <p:nvPr/>
        </p:nvCxnSpPr>
        <p:spPr>
          <a:xfrm>
            <a:off x="10350817" y="2066242"/>
            <a:ext cx="226397" cy="132971"/>
          </a:xfrm>
          <a:prstGeom prst="line">
            <a:avLst/>
          </a:prstGeom>
          <a:noFill/>
          <a:ln w="6350" cap="flat" cmpd="sng" algn="ctr">
            <a:solidFill>
              <a:srgbClr val="5B9BD5"/>
            </a:solidFill>
            <a:prstDash val="solid"/>
            <a:miter lim="800000"/>
          </a:ln>
          <a:effectLst/>
        </p:spPr>
      </p:cxnSp>
      <p:cxnSp>
        <p:nvCxnSpPr>
          <p:cNvPr id="629" name="Straight Connector 628"/>
          <p:cNvCxnSpPr/>
          <p:nvPr/>
        </p:nvCxnSpPr>
        <p:spPr>
          <a:xfrm flipH="1">
            <a:off x="10350817" y="2204920"/>
            <a:ext cx="226397" cy="132971"/>
          </a:xfrm>
          <a:prstGeom prst="line">
            <a:avLst/>
          </a:prstGeom>
          <a:noFill/>
          <a:ln w="6350" cap="flat" cmpd="sng" algn="ctr">
            <a:solidFill>
              <a:srgbClr val="5B9BD5"/>
            </a:solidFill>
            <a:prstDash val="solid"/>
            <a:miter lim="800000"/>
          </a:ln>
          <a:effectLst/>
        </p:spPr>
      </p:cxnSp>
      <p:cxnSp>
        <p:nvCxnSpPr>
          <p:cNvPr id="630" name="Straight Connector 629"/>
          <p:cNvCxnSpPr/>
          <p:nvPr/>
        </p:nvCxnSpPr>
        <p:spPr>
          <a:xfrm>
            <a:off x="10350818" y="2077655"/>
            <a:ext cx="32" cy="263319"/>
          </a:xfrm>
          <a:prstGeom prst="line">
            <a:avLst/>
          </a:prstGeom>
          <a:noFill/>
          <a:ln w="6350" cap="flat" cmpd="sng" algn="ctr">
            <a:solidFill>
              <a:srgbClr val="5B9BD5"/>
            </a:solidFill>
            <a:prstDash val="solid"/>
            <a:miter lim="800000"/>
          </a:ln>
          <a:effectLst/>
        </p:spPr>
      </p:cxnSp>
      <p:cxnSp>
        <p:nvCxnSpPr>
          <p:cNvPr id="631" name="Straight Connector 630"/>
          <p:cNvCxnSpPr/>
          <p:nvPr/>
        </p:nvCxnSpPr>
        <p:spPr>
          <a:xfrm flipV="1">
            <a:off x="10124453" y="2071948"/>
            <a:ext cx="226364" cy="127265"/>
          </a:xfrm>
          <a:prstGeom prst="line">
            <a:avLst/>
          </a:prstGeom>
          <a:noFill/>
          <a:ln w="6350" cap="flat" cmpd="sng" algn="ctr">
            <a:solidFill>
              <a:srgbClr val="5B9BD5"/>
            </a:solidFill>
            <a:prstDash val="solid"/>
            <a:miter lim="800000"/>
          </a:ln>
          <a:effectLst/>
        </p:spPr>
      </p:cxnSp>
      <p:cxnSp>
        <p:nvCxnSpPr>
          <p:cNvPr id="632" name="Straight Connector 631"/>
          <p:cNvCxnSpPr/>
          <p:nvPr/>
        </p:nvCxnSpPr>
        <p:spPr>
          <a:xfrm flipV="1">
            <a:off x="10350817" y="1933270"/>
            <a:ext cx="226397" cy="144383"/>
          </a:xfrm>
          <a:prstGeom prst="line">
            <a:avLst/>
          </a:prstGeom>
          <a:noFill/>
          <a:ln w="6350" cap="flat" cmpd="sng" algn="ctr">
            <a:solidFill>
              <a:srgbClr val="5B9BD5"/>
            </a:solidFill>
            <a:prstDash val="solid"/>
            <a:miter lim="800000"/>
          </a:ln>
          <a:effectLst/>
        </p:spPr>
      </p:cxnSp>
      <p:cxnSp>
        <p:nvCxnSpPr>
          <p:cNvPr id="633" name="Straight Connector 632"/>
          <p:cNvCxnSpPr/>
          <p:nvPr/>
        </p:nvCxnSpPr>
        <p:spPr>
          <a:xfrm>
            <a:off x="10128086" y="1967573"/>
            <a:ext cx="32" cy="263319"/>
          </a:xfrm>
          <a:prstGeom prst="line">
            <a:avLst/>
          </a:prstGeom>
          <a:noFill/>
          <a:ln w="6350" cap="flat" cmpd="sng" algn="ctr">
            <a:solidFill>
              <a:srgbClr val="5B9BD5"/>
            </a:solidFill>
            <a:prstDash val="solid"/>
            <a:miter lim="800000"/>
          </a:ln>
          <a:effectLst/>
        </p:spPr>
      </p:cxnSp>
      <p:sp>
        <p:nvSpPr>
          <p:cNvPr id="634" name="Hexagon 633"/>
          <p:cNvSpPr/>
          <p:nvPr/>
        </p:nvSpPr>
        <p:spPr>
          <a:xfrm>
            <a:off x="10445781" y="182188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35" name="Hexagon 634"/>
          <p:cNvSpPr/>
          <p:nvPr/>
        </p:nvSpPr>
        <p:spPr>
          <a:xfrm>
            <a:off x="10672178" y="195039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36" name="Hexagon 635"/>
          <p:cNvSpPr/>
          <p:nvPr/>
        </p:nvSpPr>
        <p:spPr>
          <a:xfrm>
            <a:off x="10445781" y="208336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37" name="Hexagon 636"/>
          <p:cNvSpPr/>
          <p:nvPr/>
        </p:nvSpPr>
        <p:spPr>
          <a:xfrm>
            <a:off x="10672178" y="221187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638" name="Straight Connector 637"/>
          <p:cNvCxnSpPr/>
          <p:nvPr/>
        </p:nvCxnSpPr>
        <p:spPr>
          <a:xfrm>
            <a:off x="10580536" y="2204920"/>
            <a:ext cx="226397" cy="132971"/>
          </a:xfrm>
          <a:prstGeom prst="line">
            <a:avLst/>
          </a:prstGeom>
          <a:noFill/>
          <a:ln w="6350" cap="flat" cmpd="sng" algn="ctr">
            <a:solidFill>
              <a:srgbClr val="5B9BD5"/>
            </a:solidFill>
            <a:prstDash val="solid"/>
            <a:miter lim="800000"/>
          </a:ln>
          <a:effectLst/>
        </p:spPr>
      </p:cxnSp>
      <p:cxnSp>
        <p:nvCxnSpPr>
          <p:cNvPr id="639" name="Straight Connector 638"/>
          <p:cNvCxnSpPr/>
          <p:nvPr/>
        </p:nvCxnSpPr>
        <p:spPr>
          <a:xfrm>
            <a:off x="10580536" y="1938977"/>
            <a:ext cx="226397" cy="132971"/>
          </a:xfrm>
          <a:prstGeom prst="line">
            <a:avLst/>
          </a:prstGeom>
          <a:noFill/>
          <a:ln w="6350" cap="flat" cmpd="sng" algn="ctr">
            <a:solidFill>
              <a:srgbClr val="5B9BD5"/>
            </a:solidFill>
            <a:prstDash val="solid"/>
            <a:miter lim="800000"/>
          </a:ln>
          <a:effectLst/>
        </p:spPr>
      </p:cxnSp>
      <p:cxnSp>
        <p:nvCxnSpPr>
          <p:cNvPr id="640" name="Straight Connector 639"/>
          <p:cNvCxnSpPr/>
          <p:nvPr/>
        </p:nvCxnSpPr>
        <p:spPr>
          <a:xfrm>
            <a:off x="10803250" y="2066242"/>
            <a:ext cx="226397" cy="132971"/>
          </a:xfrm>
          <a:prstGeom prst="line">
            <a:avLst/>
          </a:prstGeom>
          <a:noFill/>
          <a:ln w="6350" cap="flat" cmpd="sng" algn="ctr">
            <a:solidFill>
              <a:srgbClr val="5B9BD5"/>
            </a:solidFill>
            <a:prstDash val="solid"/>
            <a:miter lim="800000"/>
          </a:ln>
          <a:effectLst/>
        </p:spPr>
      </p:cxnSp>
      <p:cxnSp>
        <p:nvCxnSpPr>
          <p:cNvPr id="641" name="Straight Connector 640"/>
          <p:cNvCxnSpPr/>
          <p:nvPr/>
        </p:nvCxnSpPr>
        <p:spPr>
          <a:xfrm flipH="1">
            <a:off x="10803250" y="2204920"/>
            <a:ext cx="226397" cy="132971"/>
          </a:xfrm>
          <a:prstGeom prst="line">
            <a:avLst/>
          </a:prstGeom>
          <a:noFill/>
          <a:ln w="6350" cap="flat" cmpd="sng" algn="ctr">
            <a:solidFill>
              <a:srgbClr val="5B9BD5"/>
            </a:solidFill>
            <a:prstDash val="solid"/>
            <a:miter lim="800000"/>
          </a:ln>
          <a:effectLst/>
        </p:spPr>
      </p:cxnSp>
      <p:cxnSp>
        <p:nvCxnSpPr>
          <p:cNvPr id="642" name="Straight Connector 641"/>
          <p:cNvCxnSpPr/>
          <p:nvPr/>
        </p:nvCxnSpPr>
        <p:spPr>
          <a:xfrm>
            <a:off x="10803251" y="2077655"/>
            <a:ext cx="32" cy="263319"/>
          </a:xfrm>
          <a:prstGeom prst="line">
            <a:avLst/>
          </a:prstGeom>
          <a:noFill/>
          <a:ln w="6350" cap="flat" cmpd="sng" algn="ctr">
            <a:solidFill>
              <a:srgbClr val="5B9BD5"/>
            </a:solidFill>
            <a:prstDash val="solid"/>
            <a:miter lim="800000"/>
          </a:ln>
          <a:effectLst/>
        </p:spPr>
      </p:cxnSp>
      <p:cxnSp>
        <p:nvCxnSpPr>
          <p:cNvPr id="643" name="Straight Connector 642"/>
          <p:cNvCxnSpPr/>
          <p:nvPr/>
        </p:nvCxnSpPr>
        <p:spPr>
          <a:xfrm flipV="1">
            <a:off x="10576886" y="2071948"/>
            <a:ext cx="226364" cy="127265"/>
          </a:xfrm>
          <a:prstGeom prst="line">
            <a:avLst/>
          </a:prstGeom>
          <a:noFill/>
          <a:ln w="6350" cap="flat" cmpd="sng" algn="ctr">
            <a:solidFill>
              <a:srgbClr val="5B9BD5"/>
            </a:solidFill>
            <a:prstDash val="solid"/>
            <a:miter lim="800000"/>
          </a:ln>
          <a:effectLst/>
        </p:spPr>
      </p:cxnSp>
      <p:cxnSp>
        <p:nvCxnSpPr>
          <p:cNvPr id="644" name="Straight Connector 643"/>
          <p:cNvCxnSpPr/>
          <p:nvPr/>
        </p:nvCxnSpPr>
        <p:spPr>
          <a:xfrm flipV="1">
            <a:off x="10803250" y="1933270"/>
            <a:ext cx="226397" cy="144383"/>
          </a:xfrm>
          <a:prstGeom prst="line">
            <a:avLst/>
          </a:prstGeom>
          <a:noFill/>
          <a:ln w="6350" cap="flat" cmpd="sng" algn="ctr">
            <a:solidFill>
              <a:srgbClr val="5B9BD5"/>
            </a:solidFill>
            <a:prstDash val="solid"/>
            <a:miter lim="800000"/>
          </a:ln>
          <a:effectLst/>
        </p:spPr>
      </p:cxnSp>
      <p:cxnSp>
        <p:nvCxnSpPr>
          <p:cNvPr id="645" name="Straight Connector 644"/>
          <p:cNvCxnSpPr/>
          <p:nvPr/>
        </p:nvCxnSpPr>
        <p:spPr>
          <a:xfrm>
            <a:off x="10580520" y="1963114"/>
            <a:ext cx="32" cy="263319"/>
          </a:xfrm>
          <a:prstGeom prst="line">
            <a:avLst/>
          </a:prstGeom>
          <a:noFill/>
          <a:ln w="6350" cap="flat" cmpd="sng" algn="ctr">
            <a:solidFill>
              <a:srgbClr val="5B9BD5"/>
            </a:solidFill>
            <a:prstDash val="solid"/>
            <a:miter lim="800000"/>
          </a:ln>
          <a:effectLst/>
        </p:spPr>
      </p:cxnSp>
      <p:sp>
        <p:nvSpPr>
          <p:cNvPr id="646" name="Hexagon 645"/>
          <p:cNvSpPr/>
          <p:nvPr/>
        </p:nvSpPr>
        <p:spPr>
          <a:xfrm>
            <a:off x="10895777" y="1821881"/>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47" name="Hexagon 646"/>
          <p:cNvSpPr/>
          <p:nvPr/>
        </p:nvSpPr>
        <p:spPr>
          <a:xfrm>
            <a:off x="11122175" y="195039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48" name="Hexagon 647"/>
          <p:cNvSpPr/>
          <p:nvPr/>
        </p:nvSpPr>
        <p:spPr>
          <a:xfrm>
            <a:off x="10895777" y="2083362"/>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49" name="Hexagon 648"/>
          <p:cNvSpPr/>
          <p:nvPr/>
        </p:nvSpPr>
        <p:spPr>
          <a:xfrm>
            <a:off x="11122175" y="2211873"/>
            <a:ext cx="269510" cy="243116"/>
          </a:xfrm>
          <a:prstGeom prst="hexagon">
            <a:avLst/>
          </a:prstGeom>
          <a:solidFill>
            <a:srgbClr val="5B9BD5"/>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650" name="Straight Connector 649"/>
          <p:cNvCxnSpPr/>
          <p:nvPr/>
        </p:nvCxnSpPr>
        <p:spPr>
          <a:xfrm>
            <a:off x="11030533" y="2204920"/>
            <a:ext cx="226397" cy="132971"/>
          </a:xfrm>
          <a:prstGeom prst="line">
            <a:avLst/>
          </a:prstGeom>
          <a:noFill/>
          <a:ln w="6350" cap="flat" cmpd="sng" algn="ctr">
            <a:solidFill>
              <a:srgbClr val="5B9BD5"/>
            </a:solidFill>
            <a:prstDash val="solid"/>
            <a:miter lim="800000"/>
          </a:ln>
          <a:effectLst/>
        </p:spPr>
      </p:cxnSp>
      <p:cxnSp>
        <p:nvCxnSpPr>
          <p:cNvPr id="651" name="Straight Connector 650"/>
          <p:cNvCxnSpPr/>
          <p:nvPr/>
        </p:nvCxnSpPr>
        <p:spPr>
          <a:xfrm>
            <a:off x="11030533" y="1938977"/>
            <a:ext cx="226397" cy="132971"/>
          </a:xfrm>
          <a:prstGeom prst="line">
            <a:avLst/>
          </a:prstGeom>
          <a:noFill/>
          <a:ln w="6350" cap="flat" cmpd="sng" algn="ctr">
            <a:solidFill>
              <a:srgbClr val="5B9BD5"/>
            </a:solidFill>
            <a:prstDash val="solid"/>
            <a:miter lim="800000"/>
          </a:ln>
          <a:effectLst/>
        </p:spPr>
      </p:cxnSp>
      <p:cxnSp>
        <p:nvCxnSpPr>
          <p:cNvPr id="652" name="Straight Connector 651"/>
          <p:cNvCxnSpPr/>
          <p:nvPr/>
        </p:nvCxnSpPr>
        <p:spPr>
          <a:xfrm>
            <a:off x="11253248" y="2077655"/>
            <a:ext cx="32" cy="263319"/>
          </a:xfrm>
          <a:prstGeom prst="line">
            <a:avLst/>
          </a:prstGeom>
          <a:noFill/>
          <a:ln w="6350" cap="flat" cmpd="sng" algn="ctr">
            <a:solidFill>
              <a:srgbClr val="5B9BD5"/>
            </a:solidFill>
            <a:prstDash val="solid"/>
            <a:miter lim="800000"/>
          </a:ln>
          <a:effectLst/>
        </p:spPr>
      </p:cxnSp>
      <p:cxnSp>
        <p:nvCxnSpPr>
          <p:cNvPr id="653" name="Straight Connector 652"/>
          <p:cNvCxnSpPr/>
          <p:nvPr/>
        </p:nvCxnSpPr>
        <p:spPr>
          <a:xfrm flipV="1">
            <a:off x="11026883" y="2071948"/>
            <a:ext cx="226364" cy="127265"/>
          </a:xfrm>
          <a:prstGeom prst="line">
            <a:avLst/>
          </a:prstGeom>
          <a:noFill/>
          <a:ln w="6350" cap="flat" cmpd="sng" algn="ctr">
            <a:solidFill>
              <a:srgbClr val="5B9BD5"/>
            </a:solidFill>
            <a:prstDash val="solid"/>
            <a:miter lim="800000"/>
          </a:ln>
          <a:effectLst/>
        </p:spPr>
      </p:cxnSp>
      <p:cxnSp>
        <p:nvCxnSpPr>
          <p:cNvPr id="654" name="Straight Connector 653"/>
          <p:cNvCxnSpPr/>
          <p:nvPr/>
        </p:nvCxnSpPr>
        <p:spPr>
          <a:xfrm>
            <a:off x="11030516" y="1963114"/>
            <a:ext cx="32" cy="263319"/>
          </a:xfrm>
          <a:prstGeom prst="line">
            <a:avLst/>
          </a:prstGeom>
          <a:noFill/>
          <a:ln w="6350" cap="flat" cmpd="sng" algn="ctr">
            <a:solidFill>
              <a:srgbClr val="5B9BD5"/>
            </a:solidFill>
            <a:prstDash val="solid"/>
            <a:miter lim="800000"/>
          </a:ln>
          <a:effectLst/>
        </p:spPr>
      </p:cxnSp>
      <p:sp>
        <p:nvSpPr>
          <p:cNvPr id="655" name="Hexagon 654"/>
          <p:cNvSpPr/>
          <p:nvPr/>
        </p:nvSpPr>
        <p:spPr>
          <a:xfrm>
            <a:off x="523385" y="2372338"/>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56" name="Hexagon 655"/>
          <p:cNvSpPr/>
          <p:nvPr/>
        </p:nvSpPr>
        <p:spPr>
          <a:xfrm>
            <a:off x="973382" y="2372338"/>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57" name="Hexagon 656"/>
          <p:cNvSpPr/>
          <p:nvPr/>
        </p:nvSpPr>
        <p:spPr>
          <a:xfrm>
            <a:off x="1425816" y="2372338"/>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58" name="Hexagon 657"/>
          <p:cNvSpPr/>
          <p:nvPr/>
        </p:nvSpPr>
        <p:spPr>
          <a:xfrm>
            <a:off x="1875812" y="2372338"/>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59" name="Hexagon 658"/>
          <p:cNvSpPr/>
          <p:nvPr/>
        </p:nvSpPr>
        <p:spPr>
          <a:xfrm>
            <a:off x="2329409" y="2372338"/>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0" name="Hexagon 659"/>
          <p:cNvSpPr/>
          <p:nvPr/>
        </p:nvSpPr>
        <p:spPr>
          <a:xfrm>
            <a:off x="2775806" y="2372338"/>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1" name="Hexagon 660"/>
          <p:cNvSpPr/>
          <p:nvPr/>
        </p:nvSpPr>
        <p:spPr>
          <a:xfrm>
            <a:off x="3224640" y="2372338"/>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2" name="Hexagon 661"/>
          <p:cNvSpPr/>
          <p:nvPr/>
        </p:nvSpPr>
        <p:spPr>
          <a:xfrm>
            <a:off x="3683448" y="2372338"/>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3" name="Hexagon 662"/>
          <p:cNvSpPr/>
          <p:nvPr/>
        </p:nvSpPr>
        <p:spPr>
          <a:xfrm>
            <a:off x="4136226" y="2373633"/>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4" name="Hexagon 663"/>
          <p:cNvSpPr/>
          <p:nvPr/>
        </p:nvSpPr>
        <p:spPr>
          <a:xfrm>
            <a:off x="4586223" y="2373633"/>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5" name="Hexagon 664"/>
          <p:cNvSpPr/>
          <p:nvPr/>
        </p:nvSpPr>
        <p:spPr>
          <a:xfrm>
            <a:off x="5038657" y="2373633"/>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6" name="Hexagon 665"/>
          <p:cNvSpPr/>
          <p:nvPr/>
        </p:nvSpPr>
        <p:spPr>
          <a:xfrm>
            <a:off x="5488653" y="2373633"/>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7" name="Hexagon 666"/>
          <p:cNvSpPr/>
          <p:nvPr/>
        </p:nvSpPr>
        <p:spPr>
          <a:xfrm>
            <a:off x="5938650" y="2373633"/>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8" name="Hexagon 667"/>
          <p:cNvSpPr/>
          <p:nvPr/>
        </p:nvSpPr>
        <p:spPr>
          <a:xfrm>
            <a:off x="6391484" y="2373633"/>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9" name="Hexagon 668"/>
          <p:cNvSpPr/>
          <p:nvPr/>
        </p:nvSpPr>
        <p:spPr>
          <a:xfrm>
            <a:off x="6843918" y="2373633"/>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0" name="Hexagon 669"/>
          <p:cNvSpPr/>
          <p:nvPr/>
        </p:nvSpPr>
        <p:spPr>
          <a:xfrm>
            <a:off x="7293914" y="2373633"/>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1" name="Hexagon 670"/>
          <p:cNvSpPr/>
          <p:nvPr/>
        </p:nvSpPr>
        <p:spPr>
          <a:xfrm>
            <a:off x="7749085" y="2377107"/>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2" name="Hexagon 671"/>
          <p:cNvSpPr/>
          <p:nvPr/>
        </p:nvSpPr>
        <p:spPr>
          <a:xfrm>
            <a:off x="8199544" y="2377107"/>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3" name="Hexagon 672"/>
          <p:cNvSpPr/>
          <p:nvPr/>
        </p:nvSpPr>
        <p:spPr>
          <a:xfrm>
            <a:off x="8644016" y="2377107"/>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4" name="Hexagon 673"/>
          <p:cNvSpPr/>
          <p:nvPr/>
        </p:nvSpPr>
        <p:spPr>
          <a:xfrm>
            <a:off x="9094012" y="2377107"/>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5" name="Hexagon 674"/>
          <p:cNvSpPr/>
          <p:nvPr/>
        </p:nvSpPr>
        <p:spPr>
          <a:xfrm>
            <a:off x="9545321" y="2377107"/>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6" name="Hexagon 675"/>
          <p:cNvSpPr/>
          <p:nvPr/>
        </p:nvSpPr>
        <p:spPr>
          <a:xfrm>
            <a:off x="9998155" y="2377107"/>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7" name="Hexagon 676"/>
          <p:cNvSpPr/>
          <p:nvPr/>
        </p:nvSpPr>
        <p:spPr>
          <a:xfrm>
            <a:off x="10446988" y="2377107"/>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8" name="Hexagon 677"/>
          <p:cNvSpPr/>
          <p:nvPr/>
        </p:nvSpPr>
        <p:spPr>
          <a:xfrm>
            <a:off x="10899822" y="2377107"/>
            <a:ext cx="269510" cy="243116"/>
          </a:xfrm>
          <a:prstGeom prst="hexagon">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9" name="Rectangle 678"/>
          <p:cNvSpPr/>
          <p:nvPr/>
        </p:nvSpPr>
        <p:spPr>
          <a:xfrm>
            <a:off x="507142" y="2491737"/>
            <a:ext cx="10884543" cy="1024642"/>
          </a:xfrm>
          <a:prstGeom prst="rect">
            <a:avLst/>
          </a:prstGeom>
          <a:solidFill>
            <a:srgbClr val="662E93"/>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1765"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80" name="TextBox 679"/>
          <p:cNvSpPr txBox="1"/>
          <p:nvPr/>
        </p:nvSpPr>
        <p:spPr>
          <a:xfrm>
            <a:off x="4976591" y="2486212"/>
            <a:ext cx="2271728" cy="512935"/>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745" b="1" i="0" u="none" strike="noStrike" kern="1200" cap="none" spc="0" normalizeH="0" baseline="0" noProof="0" dirty="0">
                <a:ln>
                  <a:noFill/>
                </a:ln>
                <a:solidFill>
                  <a:srgbClr val="FFFFFF"/>
                </a:solidFill>
                <a:effectLst/>
                <a:uLnTx/>
                <a:uFillTx/>
                <a:latin typeface="Segoe UI Light"/>
                <a:ea typeface="+mn-ea"/>
                <a:cs typeface="+mn-cs"/>
              </a:rPr>
              <a:t>Service Fabric</a:t>
            </a:r>
          </a:p>
        </p:txBody>
      </p:sp>
      <p:grpSp>
        <p:nvGrpSpPr>
          <p:cNvPr id="682" name="Group 681"/>
          <p:cNvGrpSpPr/>
          <p:nvPr/>
        </p:nvGrpSpPr>
        <p:grpSpPr>
          <a:xfrm>
            <a:off x="3619241" y="3753758"/>
            <a:ext cx="4761422" cy="2765376"/>
            <a:chOff x="3570769" y="4054765"/>
            <a:chExt cx="4856898" cy="2820828"/>
          </a:xfrm>
        </p:grpSpPr>
        <p:pic>
          <p:nvPicPr>
            <p:cNvPr id="684" name="Picture 683"/>
            <p:cNvPicPr>
              <a:picLocks noChangeAspect="1"/>
            </p:cNvPicPr>
            <p:nvPr/>
          </p:nvPicPr>
          <p:blipFill>
            <a:blip r:embed="rId4"/>
            <a:stretch>
              <a:fillRect/>
            </a:stretch>
          </p:blipFill>
          <p:spPr>
            <a:xfrm>
              <a:off x="3570769" y="4054765"/>
              <a:ext cx="4856898" cy="2820828"/>
            </a:xfrm>
            <a:prstGeom prst="rect">
              <a:avLst/>
            </a:prstGeom>
          </p:spPr>
        </p:pic>
        <p:grpSp>
          <p:nvGrpSpPr>
            <p:cNvPr id="685" name="Group 684"/>
            <p:cNvGrpSpPr/>
            <p:nvPr/>
          </p:nvGrpSpPr>
          <p:grpSpPr>
            <a:xfrm>
              <a:off x="4864258" y="5403511"/>
              <a:ext cx="2479440" cy="1186831"/>
              <a:chOff x="4962229" y="5403511"/>
              <a:chExt cx="2479440" cy="1186831"/>
            </a:xfrm>
          </p:grpSpPr>
          <p:sp>
            <p:nvSpPr>
              <p:cNvPr id="686" name="Rectangle 685"/>
              <p:cNvSpPr/>
              <p:nvPr/>
            </p:nvSpPr>
            <p:spPr>
              <a:xfrm>
                <a:off x="4962229" y="5898967"/>
                <a:ext cx="2479439" cy="691375"/>
              </a:xfrm>
              <a:prstGeom prst="rect">
                <a:avLst/>
              </a:prstGeom>
              <a:solidFill>
                <a:srgbClr val="00B050"/>
              </a:solidFill>
              <a:ln w="12700" cap="flat" cmpd="sng" algn="ctr">
                <a:noFill/>
                <a:prstDash val="solid"/>
                <a:miter lim="800000"/>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2353" b="1" i="0" u="none" strike="noStrike" kern="0" cap="none" spc="0" normalizeH="0" baseline="0" noProof="0" dirty="0">
                    <a:ln>
                      <a:noFill/>
                    </a:ln>
                    <a:solidFill>
                      <a:srgbClr val="FFFFFF"/>
                    </a:solidFill>
                    <a:effectLst/>
                    <a:uLnTx/>
                    <a:uFillTx/>
                    <a:latin typeface="Segoe UI Light"/>
                    <a:ea typeface="+mn-ea"/>
                    <a:cs typeface="+mn-cs"/>
                  </a:rPr>
                  <a:t>Private Clouds</a:t>
                </a:r>
                <a:endParaRPr kumimoji="0" lang="en-US" sz="1372" b="0" i="0" u="none" strike="noStrike" kern="0" cap="none" spc="0" normalizeH="0" baseline="0" noProof="0" dirty="0">
                  <a:ln>
                    <a:noFill/>
                  </a:ln>
                  <a:solidFill>
                    <a:srgbClr val="FFFFFF"/>
                  </a:solidFill>
                  <a:effectLst/>
                  <a:uLnTx/>
                  <a:uFillTx/>
                  <a:latin typeface="Segoe UI Light"/>
                  <a:ea typeface="+mn-ea"/>
                  <a:cs typeface="+mn-cs"/>
                </a:endParaRPr>
              </a:p>
            </p:txBody>
          </p:sp>
          <p:sp>
            <p:nvSpPr>
              <p:cNvPr id="687" name="Rectangle 686"/>
              <p:cNvSpPr/>
              <p:nvPr/>
            </p:nvSpPr>
            <p:spPr>
              <a:xfrm>
                <a:off x="4962230" y="5403511"/>
                <a:ext cx="1222090" cy="457200"/>
              </a:xfrm>
              <a:prstGeom prst="rect">
                <a:avLst/>
              </a:prstGeom>
              <a:solidFill>
                <a:srgbClr val="00B050"/>
              </a:solidFill>
              <a:ln w="12700" cap="flat" cmpd="sng" algn="ctr">
                <a:noFill/>
                <a:prstDash val="solid"/>
                <a:miter lim="800000"/>
              </a:ln>
              <a:effectLst/>
            </p:spPr>
            <p:txBody>
              <a:bodyPr lIns="0" tIns="0" rIns="0" bIns="0"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980" b="1" i="0" u="none" strike="noStrike" kern="0" cap="none" spc="0" normalizeH="0" baseline="0" noProof="0" dirty="0">
                    <a:ln>
                      <a:noFill/>
                    </a:ln>
                    <a:solidFill>
                      <a:srgbClr val="FFFFFF"/>
                    </a:solidFill>
                    <a:effectLst/>
                    <a:uLnTx/>
                    <a:uFillTx/>
                    <a:latin typeface="Calibri" panose="020F0502020204030204"/>
                    <a:ea typeface="+mn-ea"/>
                    <a:cs typeface="+mn-cs"/>
                  </a:rPr>
                  <a:t>Windows</a:t>
                </a:r>
              </a:p>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980" b="1" i="0" u="none" strike="noStrike" kern="0" cap="none" spc="0" normalizeH="0" baseline="0" noProof="0" dirty="0">
                    <a:ln>
                      <a:noFill/>
                    </a:ln>
                    <a:solidFill>
                      <a:srgbClr val="FFFFFF"/>
                    </a:solidFill>
                    <a:effectLst/>
                    <a:uLnTx/>
                    <a:uFillTx/>
                    <a:latin typeface="Calibri" panose="020F0502020204030204"/>
                    <a:ea typeface="+mn-ea"/>
                    <a:cs typeface="+mn-cs"/>
                  </a:rPr>
                  <a:t>Server</a:t>
                </a:r>
              </a:p>
            </p:txBody>
          </p:sp>
          <p:sp>
            <p:nvSpPr>
              <p:cNvPr id="688" name="Rectangle 687"/>
              <p:cNvSpPr/>
              <p:nvPr/>
            </p:nvSpPr>
            <p:spPr>
              <a:xfrm>
                <a:off x="6228297" y="5403511"/>
                <a:ext cx="1213372" cy="457200"/>
              </a:xfrm>
              <a:prstGeom prst="rect">
                <a:avLst/>
              </a:prstGeom>
              <a:solidFill>
                <a:srgbClr val="00B050"/>
              </a:solidFill>
              <a:ln w="12700" cap="flat" cmpd="sng" algn="ctr">
                <a:noFill/>
                <a:prstDash val="solid"/>
                <a:miter lim="800000"/>
              </a:ln>
              <a:effectLst/>
            </p:spPr>
            <p:txBody>
              <a:bodyPr lIns="0" tIns="0" rIns="0" bIns="0"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980" b="1" i="0" u="none" strike="noStrike" kern="0" cap="none" spc="0" normalizeH="0" baseline="0" noProof="0" dirty="0">
                    <a:ln>
                      <a:noFill/>
                    </a:ln>
                    <a:solidFill>
                      <a:srgbClr val="FFFFFF"/>
                    </a:solidFill>
                    <a:effectLst/>
                    <a:uLnTx/>
                    <a:uFillTx/>
                    <a:latin typeface="Calibri" panose="020F0502020204030204"/>
                    <a:ea typeface="+mn-ea"/>
                    <a:cs typeface="+mn-cs"/>
                  </a:rPr>
                  <a:t>Linux</a:t>
                </a:r>
              </a:p>
            </p:txBody>
          </p:sp>
        </p:grpSp>
      </p:grpSp>
      <p:sp>
        <p:nvSpPr>
          <p:cNvPr id="689" name="TextBox 688"/>
          <p:cNvSpPr txBox="1"/>
          <p:nvPr/>
        </p:nvSpPr>
        <p:spPr>
          <a:xfrm>
            <a:off x="589548" y="2606886"/>
            <a:ext cx="1204105"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High Availability</a:t>
            </a:r>
          </a:p>
        </p:txBody>
      </p:sp>
      <p:sp>
        <p:nvSpPr>
          <p:cNvPr id="690" name="TextBox 689"/>
          <p:cNvSpPr txBox="1"/>
          <p:nvPr/>
        </p:nvSpPr>
        <p:spPr>
          <a:xfrm>
            <a:off x="2013980" y="3206656"/>
            <a:ext cx="1160098"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Hyper-Scale</a:t>
            </a:r>
          </a:p>
        </p:txBody>
      </p:sp>
      <p:sp>
        <p:nvSpPr>
          <p:cNvPr id="691" name="TextBox 690"/>
          <p:cNvSpPr txBox="1"/>
          <p:nvPr/>
        </p:nvSpPr>
        <p:spPr>
          <a:xfrm>
            <a:off x="1966165" y="2642553"/>
            <a:ext cx="1376294"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Hybrid Operations</a:t>
            </a:r>
          </a:p>
        </p:txBody>
      </p:sp>
      <p:sp>
        <p:nvSpPr>
          <p:cNvPr id="692" name="TextBox 691"/>
          <p:cNvSpPr txBox="1"/>
          <p:nvPr/>
        </p:nvSpPr>
        <p:spPr>
          <a:xfrm>
            <a:off x="2515531" y="2948643"/>
            <a:ext cx="1053656"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High Density</a:t>
            </a:r>
          </a:p>
        </p:txBody>
      </p:sp>
      <p:sp>
        <p:nvSpPr>
          <p:cNvPr id="693" name="TextBox 692"/>
          <p:cNvSpPr txBox="1"/>
          <p:nvPr/>
        </p:nvSpPr>
        <p:spPr>
          <a:xfrm>
            <a:off x="4919540" y="1859402"/>
            <a:ext cx="2729494" cy="512935"/>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err="1">
                <a:ln>
                  <a:noFill/>
                </a:ln>
                <a:solidFill>
                  <a:srgbClr val="2B2C27"/>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Microservices</a:t>
            </a:r>
            <a:endParaRPr kumimoji="0" lang="en-US" sz="2745" b="0" i="0" u="none" strike="noStrike" kern="1200" cap="none" spc="0" normalizeH="0" baseline="0" noProof="0" dirty="0">
              <a:ln>
                <a:noFill/>
              </a:ln>
              <a:solidFill>
                <a:srgbClr val="2B2C27"/>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694" name="TextBox 693"/>
          <p:cNvSpPr txBox="1"/>
          <p:nvPr/>
        </p:nvSpPr>
        <p:spPr>
          <a:xfrm>
            <a:off x="3879052" y="2906381"/>
            <a:ext cx="1312906"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Rolling Upgrades</a:t>
            </a:r>
          </a:p>
        </p:txBody>
      </p:sp>
      <p:sp>
        <p:nvSpPr>
          <p:cNvPr id="695" name="TextBox 694"/>
          <p:cNvSpPr txBox="1"/>
          <p:nvPr/>
        </p:nvSpPr>
        <p:spPr>
          <a:xfrm>
            <a:off x="5214920" y="3166341"/>
            <a:ext cx="1312906"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err="1">
                <a:ln>
                  <a:noFill/>
                </a:ln>
                <a:solidFill>
                  <a:srgbClr val="FFFFFF"/>
                </a:solidFill>
                <a:effectLst/>
                <a:uLnTx/>
                <a:uFillTx/>
                <a:latin typeface="Segoe UI Light"/>
                <a:ea typeface="+mn-ea"/>
                <a:cs typeface="+mn-cs"/>
              </a:rPr>
              <a:t>Stateful</a:t>
            </a:r>
            <a:r>
              <a:rPr kumimoji="0" lang="en-US" sz="1176" b="1" i="0" u="none" strike="noStrike" kern="1200" cap="none" spc="0" normalizeH="0" baseline="0" noProof="0" dirty="0">
                <a:ln>
                  <a:noFill/>
                </a:ln>
                <a:solidFill>
                  <a:srgbClr val="FFFFFF"/>
                </a:solidFill>
                <a:effectLst/>
                <a:uLnTx/>
                <a:uFillTx/>
                <a:latin typeface="Segoe UI Light"/>
                <a:ea typeface="+mn-ea"/>
                <a:cs typeface="+mn-cs"/>
              </a:rPr>
              <a:t> services</a:t>
            </a:r>
          </a:p>
        </p:txBody>
      </p:sp>
      <p:sp>
        <p:nvSpPr>
          <p:cNvPr id="696" name="TextBox 695"/>
          <p:cNvSpPr txBox="1"/>
          <p:nvPr/>
        </p:nvSpPr>
        <p:spPr>
          <a:xfrm>
            <a:off x="5707703" y="2936818"/>
            <a:ext cx="1312906"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Low Latency</a:t>
            </a:r>
          </a:p>
        </p:txBody>
      </p:sp>
      <p:sp>
        <p:nvSpPr>
          <p:cNvPr id="697" name="TextBox 696"/>
          <p:cNvSpPr txBox="1"/>
          <p:nvPr/>
        </p:nvSpPr>
        <p:spPr>
          <a:xfrm>
            <a:off x="7463733" y="3030635"/>
            <a:ext cx="1312906" cy="452590"/>
          </a:xfrm>
          <a:prstGeom prst="rect">
            <a:avLst/>
          </a:prstGeom>
          <a:noFill/>
        </p:spPr>
        <p:txBody>
          <a:bodyPr wrap="square" rtlCol="0">
            <a:spAutoFit/>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Fast startup &amp; shutdown</a:t>
            </a:r>
          </a:p>
        </p:txBody>
      </p:sp>
      <p:sp>
        <p:nvSpPr>
          <p:cNvPr id="698" name="TextBox 697"/>
          <p:cNvSpPr txBox="1"/>
          <p:nvPr/>
        </p:nvSpPr>
        <p:spPr>
          <a:xfrm>
            <a:off x="8398943" y="2524845"/>
            <a:ext cx="1707687" cy="452590"/>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Container Orchestration &amp; lifecycle management</a:t>
            </a:r>
          </a:p>
        </p:txBody>
      </p:sp>
      <p:sp>
        <p:nvSpPr>
          <p:cNvPr id="699" name="TextBox 698"/>
          <p:cNvSpPr txBox="1"/>
          <p:nvPr/>
        </p:nvSpPr>
        <p:spPr>
          <a:xfrm>
            <a:off x="9849819" y="2987343"/>
            <a:ext cx="1526624" cy="454227"/>
          </a:xfrm>
          <a:prstGeom prst="rect">
            <a:avLst/>
          </a:prstGeom>
          <a:noFill/>
        </p:spPr>
        <p:txBody>
          <a:bodyPr wrap="square" rtlCol="0">
            <a:spAutoFit/>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Replication &amp; Failover</a:t>
            </a:r>
          </a:p>
        </p:txBody>
      </p:sp>
      <p:sp>
        <p:nvSpPr>
          <p:cNvPr id="700" name="TextBox 699"/>
          <p:cNvSpPr txBox="1"/>
          <p:nvPr/>
        </p:nvSpPr>
        <p:spPr>
          <a:xfrm>
            <a:off x="663809" y="2869607"/>
            <a:ext cx="1160098" cy="633625"/>
          </a:xfrm>
          <a:prstGeom prst="rect">
            <a:avLst/>
          </a:prstGeom>
          <a:noFill/>
        </p:spPr>
        <p:txBody>
          <a:bodyPr wrap="square" rtlCol="0">
            <a:spAutoFit/>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Simple programming models</a:t>
            </a:r>
          </a:p>
        </p:txBody>
      </p:sp>
      <p:sp>
        <p:nvSpPr>
          <p:cNvPr id="701" name="TextBox 700"/>
          <p:cNvSpPr txBox="1"/>
          <p:nvPr/>
        </p:nvSpPr>
        <p:spPr>
          <a:xfrm>
            <a:off x="8776639" y="3091189"/>
            <a:ext cx="1312906"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Load balancing</a:t>
            </a:r>
          </a:p>
        </p:txBody>
      </p:sp>
      <p:sp>
        <p:nvSpPr>
          <p:cNvPr id="702" name="TextBox 701"/>
          <p:cNvSpPr txBox="1"/>
          <p:nvPr/>
        </p:nvSpPr>
        <p:spPr>
          <a:xfrm>
            <a:off x="10214557" y="2641144"/>
            <a:ext cx="1376294"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Self-healing</a:t>
            </a:r>
          </a:p>
        </p:txBody>
      </p:sp>
      <p:sp>
        <p:nvSpPr>
          <p:cNvPr id="703" name="TextBox 702"/>
          <p:cNvSpPr txBox="1"/>
          <p:nvPr/>
        </p:nvSpPr>
        <p:spPr>
          <a:xfrm>
            <a:off x="3469569" y="2603983"/>
            <a:ext cx="1332950"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Data Partitioning</a:t>
            </a:r>
          </a:p>
        </p:txBody>
      </p:sp>
      <p:sp>
        <p:nvSpPr>
          <p:cNvPr id="704" name="TextBox 703"/>
          <p:cNvSpPr txBox="1"/>
          <p:nvPr/>
        </p:nvSpPr>
        <p:spPr>
          <a:xfrm>
            <a:off x="3523843" y="3212186"/>
            <a:ext cx="1508221" cy="271554"/>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Automated Rollback</a:t>
            </a:r>
          </a:p>
        </p:txBody>
      </p:sp>
      <p:sp>
        <p:nvSpPr>
          <p:cNvPr id="705" name="TextBox 704"/>
          <p:cNvSpPr txBox="1"/>
          <p:nvPr/>
        </p:nvSpPr>
        <p:spPr>
          <a:xfrm>
            <a:off x="7199259" y="2544330"/>
            <a:ext cx="1312906" cy="454227"/>
          </a:xfrm>
          <a:prstGeom prst="rect">
            <a:avLst/>
          </a:prstGeom>
          <a:noFill/>
        </p:spPr>
        <p:txBody>
          <a:bodyPr wrap="square" rtlCol="0">
            <a:spAutoFit/>
          </a:bodyPr>
          <a:lstStyle/>
          <a:p>
            <a:pPr marL="0" marR="0" lvl="0" indent="0" algn="ctr"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Health Monitoring</a:t>
            </a:r>
          </a:p>
        </p:txBody>
      </p:sp>
      <p:sp>
        <p:nvSpPr>
          <p:cNvPr id="706" name="TextBox 705"/>
          <p:cNvSpPr txBox="1"/>
          <p:nvPr/>
        </p:nvSpPr>
        <p:spPr>
          <a:xfrm>
            <a:off x="6718636" y="2948642"/>
            <a:ext cx="1332950" cy="452590"/>
          </a:xfrm>
          <a:prstGeom prst="rect">
            <a:avLst/>
          </a:prstGeom>
          <a:noFill/>
        </p:spPr>
        <p:txBody>
          <a:bodyPr wrap="square" rtlCol="0">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176" b="1" i="0" u="none" strike="noStrike" kern="1200" cap="none" spc="0" normalizeH="0" baseline="0" noProof="0" dirty="0">
                <a:ln>
                  <a:noFill/>
                </a:ln>
                <a:solidFill>
                  <a:srgbClr val="FFFFFF"/>
                </a:solidFill>
                <a:effectLst/>
                <a:uLnTx/>
                <a:uFillTx/>
                <a:latin typeface="Segoe UI Light"/>
                <a:ea typeface="+mn-ea"/>
                <a:cs typeface="+mn-cs"/>
              </a:rPr>
              <a:t>Placement Constraints</a:t>
            </a:r>
          </a:p>
        </p:txBody>
      </p:sp>
      <p:sp>
        <p:nvSpPr>
          <p:cNvPr id="352" name="Rounded Rectangular Callout 351"/>
          <p:cNvSpPr/>
          <p:nvPr/>
        </p:nvSpPr>
        <p:spPr>
          <a:xfrm>
            <a:off x="9588909" y="237600"/>
            <a:ext cx="2564027" cy="1134089"/>
          </a:xfrm>
          <a:prstGeom prst="wedgeRoundRectCallout">
            <a:avLst>
              <a:gd name="adj1" fmla="val -54809"/>
              <a:gd name="adj2" fmla="val 76746"/>
              <a:gd name="adj3" fmla="val 16667"/>
            </a:avLst>
          </a:prstGeom>
          <a:solidFill>
            <a:schemeClr val="tx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nl-BE" dirty="0" err="1" smtClean="0">
                <a:solidFill>
                  <a:schemeClr val="bg1"/>
                </a:solidFill>
                <a:latin typeface="Tahoma"/>
                <a:cs typeface="Tahoma"/>
              </a:rPr>
              <a:t>Develop</a:t>
            </a:r>
            <a:r>
              <a:rPr lang="nl-BE" dirty="0" smtClean="0">
                <a:solidFill>
                  <a:schemeClr val="bg1"/>
                </a:solidFill>
                <a:latin typeface="Tahoma"/>
                <a:cs typeface="Tahoma"/>
              </a:rPr>
              <a:t> </a:t>
            </a:r>
            <a:r>
              <a:rPr lang="nl-BE" dirty="0" err="1" smtClean="0">
                <a:solidFill>
                  <a:schemeClr val="bg1"/>
                </a:solidFill>
                <a:latin typeface="Tahoma"/>
                <a:cs typeface="Tahoma"/>
              </a:rPr>
              <a:t>once</a:t>
            </a:r>
            <a:endParaRPr lang="nl-BE" dirty="0" smtClean="0">
              <a:solidFill>
                <a:schemeClr val="bg1"/>
              </a:solidFill>
              <a:latin typeface="Tahoma"/>
              <a:cs typeface="Tahoma"/>
            </a:endParaRPr>
          </a:p>
          <a:p>
            <a:pPr algn="ctr"/>
            <a:r>
              <a:rPr lang="nl-BE" dirty="0" err="1" smtClean="0">
                <a:solidFill>
                  <a:schemeClr val="bg1"/>
                </a:solidFill>
                <a:latin typeface="Tahoma"/>
                <a:cs typeface="Tahoma"/>
              </a:rPr>
              <a:t>deploy</a:t>
            </a:r>
            <a:r>
              <a:rPr lang="nl-BE" dirty="0" smtClean="0">
                <a:solidFill>
                  <a:schemeClr val="bg1"/>
                </a:solidFill>
                <a:latin typeface="Tahoma"/>
                <a:cs typeface="Tahoma"/>
              </a:rPr>
              <a:t> </a:t>
            </a:r>
            <a:r>
              <a:rPr lang="nl-BE" dirty="0" err="1" smtClean="0">
                <a:solidFill>
                  <a:schemeClr val="bg1"/>
                </a:solidFill>
                <a:latin typeface="Tahoma"/>
                <a:cs typeface="Tahoma"/>
              </a:rPr>
              <a:t>everywhere</a:t>
            </a:r>
            <a:endParaRPr lang="en-US" dirty="0" smtClean="0">
              <a:solidFill>
                <a:schemeClr val="bg1"/>
              </a:solidFill>
              <a:latin typeface="Tahoma"/>
              <a:cs typeface="Tahoma"/>
            </a:endParaRPr>
          </a:p>
        </p:txBody>
      </p:sp>
    </p:spTree>
    <p:extLst>
      <p:ext uri="{BB962C8B-B14F-4D97-AF65-F5344CB8AC3E}">
        <p14:creationId xmlns:p14="http://schemas.microsoft.com/office/powerpoint/2010/main" val="2361013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par>
                                <p:cTn id="8" presetID="10" presetClass="entr" presetSubtype="0" fill="hold" nodeType="withEffect">
                                  <p:stCondLst>
                                    <p:cond delay="400"/>
                                  </p:stCondLst>
                                  <p:childTnLst>
                                    <p:set>
                                      <p:cBhvr>
                                        <p:cTn id="9" dur="1" fill="hold">
                                          <p:stCondLst>
                                            <p:cond delay="0"/>
                                          </p:stCondLst>
                                        </p:cTn>
                                        <p:tgtEl>
                                          <p:spTgt spid="365"/>
                                        </p:tgtEl>
                                        <p:attrNameLst>
                                          <p:attrName>style.visibility</p:attrName>
                                        </p:attrNameLst>
                                      </p:cBhvr>
                                      <p:to>
                                        <p:strVal val="visible"/>
                                      </p:to>
                                    </p:set>
                                    <p:animEffect transition="in" filter="fade">
                                      <p:cBhvr>
                                        <p:cTn id="10" dur="500"/>
                                        <p:tgtEl>
                                          <p:spTgt spid="365"/>
                                        </p:tgtEl>
                                      </p:cBhvr>
                                    </p:animEffect>
                                  </p:childTnLst>
                                </p:cTn>
                              </p:par>
                              <p:par>
                                <p:cTn id="11" presetID="12" presetClass="entr" presetSubtype="1" fill="hold" grpId="0" nodeType="withEffect">
                                  <p:stCondLst>
                                    <p:cond delay="800"/>
                                  </p:stCondLst>
                                  <p:childTnLst>
                                    <p:set>
                                      <p:cBhvr>
                                        <p:cTn id="12" dur="1" fill="hold">
                                          <p:stCondLst>
                                            <p:cond delay="0"/>
                                          </p:stCondLst>
                                        </p:cTn>
                                        <p:tgtEl>
                                          <p:spTgt spid="356"/>
                                        </p:tgtEl>
                                        <p:attrNameLst>
                                          <p:attrName>style.visibility</p:attrName>
                                        </p:attrNameLst>
                                      </p:cBhvr>
                                      <p:to>
                                        <p:strVal val="visible"/>
                                      </p:to>
                                    </p:set>
                                    <p:anim calcmode="lin" valueType="num">
                                      <p:cBhvr additive="base">
                                        <p:cTn id="13" dur="500"/>
                                        <p:tgtEl>
                                          <p:spTgt spid="356"/>
                                        </p:tgtEl>
                                        <p:attrNameLst>
                                          <p:attrName>ppt_y</p:attrName>
                                        </p:attrNameLst>
                                      </p:cBhvr>
                                      <p:tavLst>
                                        <p:tav tm="0">
                                          <p:val>
                                            <p:strVal val="#ppt_y-#ppt_h*1.125000"/>
                                          </p:val>
                                        </p:tav>
                                        <p:tav tm="100000">
                                          <p:val>
                                            <p:strVal val="#ppt_y"/>
                                          </p:val>
                                        </p:tav>
                                      </p:tavLst>
                                    </p:anim>
                                    <p:animEffect transition="in" filter="wipe(down)">
                                      <p:cBhvr>
                                        <p:cTn id="14" dur="500"/>
                                        <p:tgtEl>
                                          <p:spTgt spid="356"/>
                                        </p:tgtEl>
                                      </p:cBhvr>
                                    </p:animEffect>
                                  </p:childTnLst>
                                </p:cTn>
                              </p:par>
                              <p:par>
                                <p:cTn id="15" presetID="12" presetClass="entr" presetSubtype="1" fill="hold" grpId="0" nodeType="withEffect">
                                  <p:stCondLst>
                                    <p:cond delay="800"/>
                                  </p:stCondLst>
                                  <p:childTnLst>
                                    <p:set>
                                      <p:cBhvr>
                                        <p:cTn id="16" dur="1" fill="hold">
                                          <p:stCondLst>
                                            <p:cond delay="0"/>
                                          </p:stCondLst>
                                        </p:cTn>
                                        <p:tgtEl>
                                          <p:spTgt spid="357"/>
                                        </p:tgtEl>
                                        <p:attrNameLst>
                                          <p:attrName>style.visibility</p:attrName>
                                        </p:attrNameLst>
                                      </p:cBhvr>
                                      <p:to>
                                        <p:strVal val="visible"/>
                                      </p:to>
                                    </p:set>
                                    <p:anim calcmode="lin" valueType="num">
                                      <p:cBhvr additive="base">
                                        <p:cTn id="17" dur="500"/>
                                        <p:tgtEl>
                                          <p:spTgt spid="357"/>
                                        </p:tgtEl>
                                        <p:attrNameLst>
                                          <p:attrName>ppt_y</p:attrName>
                                        </p:attrNameLst>
                                      </p:cBhvr>
                                      <p:tavLst>
                                        <p:tav tm="0">
                                          <p:val>
                                            <p:strVal val="#ppt_y-#ppt_h*1.125000"/>
                                          </p:val>
                                        </p:tav>
                                        <p:tav tm="100000">
                                          <p:val>
                                            <p:strVal val="#ppt_y"/>
                                          </p:val>
                                        </p:tav>
                                      </p:tavLst>
                                    </p:anim>
                                    <p:animEffect transition="in" filter="wipe(down)">
                                      <p:cBhvr>
                                        <p:cTn id="18" dur="500"/>
                                        <p:tgtEl>
                                          <p:spTgt spid="357"/>
                                        </p:tgtEl>
                                      </p:cBhvr>
                                    </p:animEffect>
                                  </p:childTnLst>
                                </p:cTn>
                              </p:par>
                              <p:par>
                                <p:cTn id="19" presetID="12" presetClass="entr" presetSubtype="1" fill="hold" grpId="0" nodeType="withEffect">
                                  <p:stCondLst>
                                    <p:cond delay="800"/>
                                  </p:stCondLst>
                                  <p:childTnLst>
                                    <p:set>
                                      <p:cBhvr>
                                        <p:cTn id="20" dur="1" fill="hold">
                                          <p:stCondLst>
                                            <p:cond delay="0"/>
                                          </p:stCondLst>
                                        </p:cTn>
                                        <p:tgtEl>
                                          <p:spTgt spid="358"/>
                                        </p:tgtEl>
                                        <p:attrNameLst>
                                          <p:attrName>style.visibility</p:attrName>
                                        </p:attrNameLst>
                                      </p:cBhvr>
                                      <p:to>
                                        <p:strVal val="visible"/>
                                      </p:to>
                                    </p:set>
                                    <p:anim calcmode="lin" valueType="num">
                                      <p:cBhvr additive="base">
                                        <p:cTn id="21" dur="500"/>
                                        <p:tgtEl>
                                          <p:spTgt spid="358"/>
                                        </p:tgtEl>
                                        <p:attrNameLst>
                                          <p:attrName>ppt_y</p:attrName>
                                        </p:attrNameLst>
                                      </p:cBhvr>
                                      <p:tavLst>
                                        <p:tav tm="0">
                                          <p:val>
                                            <p:strVal val="#ppt_y-#ppt_h*1.125000"/>
                                          </p:val>
                                        </p:tav>
                                        <p:tav tm="100000">
                                          <p:val>
                                            <p:strVal val="#ppt_y"/>
                                          </p:val>
                                        </p:tav>
                                      </p:tavLst>
                                    </p:anim>
                                    <p:animEffect transition="in" filter="wipe(down)">
                                      <p:cBhvr>
                                        <p:cTn id="22" dur="500"/>
                                        <p:tgtEl>
                                          <p:spTgt spid="3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2"/>
                                        </p:tgtEl>
                                        <p:attrNameLst>
                                          <p:attrName>style.visibility</p:attrName>
                                        </p:attrNameLst>
                                      </p:cBhvr>
                                      <p:to>
                                        <p:strVal val="visible"/>
                                      </p:to>
                                    </p:set>
                                    <p:animEffect transition="in" filter="wipe(down)">
                                      <p:cBhvr>
                                        <p:cTn id="27"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p:bldP spid="357" grpId="0" animBg="1"/>
      <p:bldP spid="358" grpId="0" animBg="1"/>
      <p:bldP spid="3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33389" y="3111442"/>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5" name="Rectangle 4"/>
          <p:cNvSpPr/>
          <p:nvPr/>
        </p:nvSpPr>
        <p:spPr bwMode="auto">
          <a:xfrm>
            <a:off x="4633389" y="4448413"/>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6" name="Rectangle 5"/>
          <p:cNvSpPr/>
          <p:nvPr/>
        </p:nvSpPr>
        <p:spPr bwMode="auto">
          <a:xfrm>
            <a:off x="8088950" y="1761895"/>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7" name="Rectangle 6"/>
          <p:cNvSpPr/>
          <p:nvPr/>
        </p:nvSpPr>
        <p:spPr bwMode="auto">
          <a:xfrm>
            <a:off x="4633390" y="1774471"/>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8" name="Rectangle 7"/>
          <p:cNvSpPr/>
          <p:nvPr/>
        </p:nvSpPr>
        <p:spPr bwMode="auto">
          <a:xfrm>
            <a:off x="8088949" y="3112203"/>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Rectangle 8"/>
          <p:cNvSpPr/>
          <p:nvPr/>
        </p:nvSpPr>
        <p:spPr bwMode="auto">
          <a:xfrm>
            <a:off x="8088948" y="4448413"/>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 name="Rectangle 9"/>
          <p:cNvSpPr/>
          <p:nvPr/>
        </p:nvSpPr>
        <p:spPr bwMode="auto">
          <a:xfrm>
            <a:off x="2376690" y="1774471"/>
            <a:ext cx="1010369" cy="22058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 name="Rectangle 10"/>
          <p:cNvSpPr/>
          <p:nvPr/>
        </p:nvSpPr>
        <p:spPr bwMode="auto">
          <a:xfrm>
            <a:off x="613510" y="1779937"/>
            <a:ext cx="1010369" cy="225928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Hexagon 11"/>
          <p:cNvSpPr/>
          <p:nvPr/>
        </p:nvSpPr>
        <p:spPr bwMode="auto">
          <a:xfrm>
            <a:off x="931465" y="2018258"/>
            <a:ext cx="352396" cy="297851"/>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 name="Hexagon 12"/>
          <p:cNvSpPr/>
          <p:nvPr/>
        </p:nvSpPr>
        <p:spPr bwMode="auto">
          <a:xfrm>
            <a:off x="928720" y="2018258"/>
            <a:ext cx="352396" cy="297851"/>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Hexagon 13"/>
          <p:cNvSpPr/>
          <p:nvPr/>
        </p:nvSpPr>
        <p:spPr bwMode="auto">
          <a:xfrm>
            <a:off x="928720" y="2018258"/>
            <a:ext cx="352396" cy="297851"/>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Hexagon 14"/>
          <p:cNvSpPr/>
          <p:nvPr/>
        </p:nvSpPr>
        <p:spPr bwMode="auto">
          <a:xfrm>
            <a:off x="931465" y="2747233"/>
            <a:ext cx="352396" cy="297851"/>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 name="Hexagon 15"/>
          <p:cNvSpPr/>
          <p:nvPr/>
        </p:nvSpPr>
        <p:spPr bwMode="auto">
          <a:xfrm>
            <a:off x="949078" y="2747233"/>
            <a:ext cx="352396" cy="297851"/>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 name="Hexagon 16"/>
          <p:cNvSpPr/>
          <p:nvPr/>
        </p:nvSpPr>
        <p:spPr bwMode="auto">
          <a:xfrm>
            <a:off x="949078" y="2749453"/>
            <a:ext cx="352396" cy="297851"/>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 name="Hexagon 17"/>
          <p:cNvSpPr/>
          <p:nvPr/>
        </p:nvSpPr>
        <p:spPr bwMode="auto">
          <a:xfrm>
            <a:off x="931465" y="3460358"/>
            <a:ext cx="352396" cy="297851"/>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 name="Hexagon 18"/>
          <p:cNvSpPr/>
          <p:nvPr/>
        </p:nvSpPr>
        <p:spPr bwMode="auto">
          <a:xfrm>
            <a:off x="949078" y="3460358"/>
            <a:ext cx="352396" cy="297851"/>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 name="Hexagon 19"/>
          <p:cNvSpPr/>
          <p:nvPr/>
        </p:nvSpPr>
        <p:spPr bwMode="auto">
          <a:xfrm>
            <a:off x="949078" y="3462578"/>
            <a:ext cx="352396" cy="297851"/>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 name="Hexagon 20"/>
          <p:cNvSpPr/>
          <p:nvPr/>
        </p:nvSpPr>
        <p:spPr bwMode="auto">
          <a:xfrm>
            <a:off x="2681979" y="2052145"/>
            <a:ext cx="351521" cy="298793"/>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2" name="Hexagon 21"/>
          <p:cNvSpPr/>
          <p:nvPr/>
        </p:nvSpPr>
        <p:spPr bwMode="auto">
          <a:xfrm>
            <a:off x="2699593" y="2052145"/>
            <a:ext cx="351521" cy="298793"/>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3" name="Hexagon 22"/>
          <p:cNvSpPr/>
          <p:nvPr/>
        </p:nvSpPr>
        <p:spPr bwMode="auto">
          <a:xfrm>
            <a:off x="2699593" y="2054364"/>
            <a:ext cx="351521" cy="298793"/>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4" name="Hexagon 23"/>
          <p:cNvSpPr/>
          <p:nvPr/>
        </p:nvSpPr>
        <p:spPr bwMode="auto">
          <a:xfrm>
            <a:off x="2681979" y="2769708"/>
            <a:ext cx="351521" cy="298793"/>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5" name="Hexagon 24"/>
          <p:cNvSpPr/>
          <p:nvPr/>
        </p:nvSpPr>
        <p:spPr bwMode="auto">
          <a:xfrm>
            <a:off x="2680731" y="2769708"/>
            <a:ext cx="351521" cy="298793"/>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 name="Hexagon 25"/>
          <p:cNvSpPr/>
          <p:nvPr/>
        </p:nvSpPr>
        <p:spPr bwMode="auto">
          <a:xfrm>
            <a:off x="2683211" y="2778222"/>
            <a:ext cx="351521" cy="298793"/>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7" name="Hexagon 26"/>
          <p:cNvSpPr/>
          <p:nvPr/>
        </p:nvSpPr>
        <p:spPr bwMode="auto">
          <a:xfrm>
            <a:off x="2681979" y="3482833"/>
            <a:ext cx="351521" cy="298793"/>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8" name="Hexagon 27"/>
          <p:cNvSpPr/>
          <p:nvPr/>
        </p:nvSpPr>
        <p:spPr bwMode="auto">
          <a:xfrm>
            <a:off x="2692207" y="3499860"/>
            <a:ext cx="351521" cy="298793"/>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9" name="Hexagon 28"/>
          <p:cNvSpPr/>
          <p:nvPr/>
        </p:nvSpPr>
        <p:spPr bwMode="auto">
          <a:xfrm>
            <a:off x="2710766" y="3491541"/>
            <a:ext cx="351521" cy="298793"/>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0" name="Hexagon 29"/>
          <p:cNvSpPr/>
          <p:nvPr/>
        </p:nvSpPr>
        <p:spPr bwMode="auto">
          <a:xfrm>
            <a:off x="931054" y="2018258"/>
            <a:ext cx="352396" cy="297851"/>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1" name="Hexagon 30"/>
          <p:cNvSpPr/>
          <p:nvPr/>
        </p:nvSpPr>
        <p:spPr bwMode="auto">
          <a:xfrm>
            <a:off x="940272" y="2752075"/>
            <a:ext cx="352396" cy="297851"/>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2" name="Hexagon 31"/>
          <p:cNvSpPr/>
          <p:nvPr/>
        </p:nvSpPr>
        <p:spPr bwMode="auto">
          <a:xfrm>
            <a:off x="947413" y="3460358"/>
            <a:ext cx="352396" cy="297851"/>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3" name="TextBox 32"/>
          <p:cNvSpPr txBox="1"/>
          <p:nvPr/>
        </p:nvSpPr>
        <p:spPr>
          <a:xfrm>
            <a:off x="590151" y="4027170"/>
            <a:ext cx="1171737" cy="603422"/>
          </a:xfrm>
          <a:prstGeom prst="rect">
            <a:avLst/>
          </a:prstGeom>
          <a:noFill/>
        </p:spPr>
        <p:txBody>
          <a:bodyPr wrap="square" lIns="175761" tIns="140609" rIns="175761" bIns="140609" rtlCol="0">
            <a:spAutoFit/>
          </a:bodyPr>
          <a:lstStyle/>
          <a:p>
            <a:pPr defTabSz="896354">
              <a:lnSpc>
                <a:spcPct val="90000"/>
              </a:lnSpc>
              <a:spcAft>
                <a:spcPts val="576"/>
              </a:spcAft>
              <a:defRPr/>
            </a:pPr>
            <a:r>
              <a:rPr lang="en-US" sz="2307" dirty="0">
                <a:latin typeface="Segoe UI"/>
              </a:rPr>
              <a:t>App1</a:t>
            </a:r>
          </a:p>
        </p:txBody>
      </p:sp>
      <p:sp>
        <p:nvSpPr>
          <p:cNvPr id="34" name="TextBox 33"/>
          <p:cNvSpPr txBox="1"/>
          <p:nvPr/>
        </p:nvSpPr>
        <p:spPr>
          <a:xfrm>
            <a:off x="2376691" y="4027170"/>
            <a:ext cx="1171737" cy="603422"/>
          </a:xfrm>
          <a:prstGeom prst="rect">
            <a:avLst/>
          </a:prstGeom>
          <a:noFill/>
        </p:spPr>
        <p:txBody>
          <a:bodyPr wrap="square" lIns="175761" tIns="140609" rIns="175761" bIns="140609" rtlCol="0">
            <a:spAutoFit/>
          </a:bodyPr>
          <a:lstStyle/>
          <a:p>
            <a:pPr defTabSz="896354">
              <a:lnSpc>
                <a:spcPct val="90000"/>
              </a:lnSpc>
              <a:spcAft>
                <a:spcPts val="576"/>
              </a:spcAft>
              <a:defRPr/>
            </a:pPr>
            <a:r>
              <a:rPr lang="en-US" sz="2307" dirty="0">
                <a:latin typeface="Segoe UI"/>
              </a:rPr>
              <a:t>App2</a:t>
            </a:r>
          </a:p>
        </p:txBody>
      </p:sp>
      <p:sp>
        <p:nvSpPr>
          <p:cNvPr id="35" name="Hexagon 34"/>
          <p:cNvSpPr/>
          <p:nvPr/>
        </p:nvSpPr>
        <p:spPr bwMode="auto">
          <a:xfrm>
            <a:off x="2692929" y="2049926"/>
            <a:ext cx="351521" cy="298793"/>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6" name="Hexagon 35"/>
          <p:cNvSpPr/>
          <p:nvPr/>
        </p:nvSpPr>
        <p:spPr bwMode="auto">
          <a:xfrm>
            <a:off x="2709296" y="2773784"/>
            <a:ext cx="351521" cy="298793"/>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7" name="Hexagon 36"/>
          <p:cNvSpPr/>
          <p:nvPr/>
        </p:nvSpPr>
        <p:spPr bwMode="auto">
          <a:xfrm>
            <a:off x="2701486" y="3500071"/>
            <a:ext cx="351521" cy="298793"/>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8" name="Title 2"/>
          <p:cNvSpPr>
            <a:spLocks noGrp="1"/>
          </p:cNvSpPr>
          <p:nvPr>
            <p:ph type="title"/>
          </p:nvPr>
        </p:nvSpPr>
        <p:spPr/>
        <p:txBody>
          <a:bodyPr/>
          <a:lstStyle/>
          <a:p>
            <a:r>
              <a:rPr lang="en-US">
                <a:solidFill>
                  <a:schemeClr val="tx1"/>
                </a:solidFill>
              </a:rPr>
              <a:t>Service Fabric Microservices</a:t>
            </a:r>
            <a:endParaRPr lang="en-US" dirty="0">
              <a:solidFill>
                <a:schemeClr val="tx1"/>
              </a:solidFill>
            </a:endParaRPr>
          </a:p>
        </p:txBody>
      </p:sp>
      <p:sp>
        <p:nvSpPr>
          <p:cNvPr id="3" name="Content Placeholder 2"/>
          <p:cNvSpPr>
            <a:spLocks noGrp="1"/>
          </p:cNvSpPr>
          <p:nvPr>
            <p:ph idx="1"/>
          </p:nvPr>
        </p:nvSpPr>
        <p:spPr/>
        <p:txBody>
          <a:bodyPr/>
          <a:lstStyle/>
          <a:p>
            <a:endParaRPr lang="en-US"/>
          </a:p>
        </p:txBody>
      </p:sp>
      <p:cxnSp>
        <p:nvCxnSpPr>
          <p:cNvPr id="39" name="Straight Connector 38"/>
          <p:cNvCxnSpPr/>
          <p:nvPr/>
        </p:nvCxnSpPr>
        <p:spPr>
          <a:xfrm>
            <a:off x="3980553" y="1775149"/>
            <a:ext cx="0" cy="4948524"/>
          </a:xfrm>
          <a:prstGeom prst="line">
            <a:avLst/>
          </a:prstGeom>
          <a:ln w="12700">
            <a:solidFill>
              <a:schemeClr val="tx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5905" y="5912622"/>
            <a:ext cx="3531451" cy="615522"/>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t>App Type Packages</a:t>
            </a:r>
          </a:p>
        </p:txBody>
      </p:sp>
      <p:sp>
        <p:nvSpPr>
          <p:cNvPr id="41" name="TextBox 40"/>
          <p:cNvSpPr txBox="1"/>
          <p:nvPr/>
        </p:nvSpPr>
        <p:spPr>
          <a:xfrm>
            <a:off x="4287955" y="5912622"/>
            <a:ext cx="7404659" cy="615522"/>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t>Service Fabric Cluster VMs</a:t>
            </a:r>
          </a:p>
        </p:txBody>
      </p:sp>
    </p:spTree>
    <p:extLst>
      <p:ext uri="{BB962C8B-B14F-4D97-AF65-F5344CB8AC3E}">
        <p14:creationId xmlns:p14="http://schemas.microsoft.com/office/powerpoint/2010/main" val="2558278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3.125E-6 2.22222E-6 L 0.49987 0.02315 " pathEditMode="relative" rAng="0" ptsTypes="AA">
                                      <p:cBhvr>
                                        <p:cTn id="60" dur="2000" fill="hold"/>
                                        <p:tgtEl>
                                          <p:spTgt spid="14"/>
                                        </p:tgtEl>
                                        <p:attrNameLst>
                                          <p:attrName>ppt_x</p:attrName>
                                          <p:attrName>ppt_y</p:attrName>
                                        </p:attrNameLst>
                                      </p:cBhvr>
                                      <p:rCtr x="24987" y="1157"/>
                                    </p:animMotion>
                                  </p:childTnLst>
                                </p:cTn>
                              </p:par>
                              <p:par>
                                <p:cTn id="61" presetID="42" presetClass="path" presetSubtype="0" accel="50000" decel="50000" fill="hold" grpId="0" nodeType="withEffect">
                                  <p:stCondLst>
                                    <p:cond delay="0"/>
                                  </p:stCondLst>
                                  <p:childTnLst>
                                    <p:animMotion origin="layout" path="M 2.08333E-6 0.00209 L 0.63984 0.42593 " pathEditMode="relative" rAng="0" ptsTypes="AA">
                                      <p:cBhvr>
                                        <p:cTn id="62" dur="2000" fill="hold"/>
                                        <p:tgtEl>
                                          <p:spTgt spid="13"/>
                                        </p:tgtEl>
                                        <p:attrNameLst>
                                          <p:attrName>ppt_x</p:attrName>
                                          <p:attrName>ppt_y</p:attrName>
                                        </p:attrNameLst>
                                      </p:cBhvr>
                                      <p:rCtr x="31992" y="21181"/>
                                    </p:animMotion>
                                  </p:childTnLst>
                                </p:cTn>
                              </p:par>
                              <p:par>
                                <p:cTn id="63" presetID="42" presetClass="path" presetSubtype="0" accel="50000" decel="50000" fill="hold" grpId="0" nodeType="withEffect">
                                  <p:stCondLst>
                                    <p:cond delay="0"/>
                                  </p:stCondLst>
                                  <p:childTnLst>
                                    <p:animMotion origin="layout" path="M 0.0151 0.00394 L 0.51562 0.42593 " pathEditMode="relative" rAng="0" ptsTypes="AA">
                                      <p:cBhvr>
                                        <p:cTn id="64" dur="2000" fill="hold"/>
                                        <p:tgtEl>
                                          <p:spTgt spid="12"/>
                                        </p:tgtEl>
                                        <p:attrNameLst>
                                          <p:attrName>ppt_x</p:attrName>
                                          <p:attrName>ppt_y</p:attrName>
                                        </p:attrNameLst>
                                      </p:cBhvr>
                                      <p:rCtr x="25026" y="21088"/>
                                    </p:animMotion>
                                  </p:childTnLst>
                                </p:cTn>
                              </p:par>
                              <p:par>
                                <p:cTn id="65" presetID="42" presetClass="path" presetSubtype="0" accel="50000" decel="50000" fill="hold" grpId="0" nodeType="withEffect">
                                  <p:stCondLst>
                                    <p:cond delay="0"/>
                                  </p:stCondLst>
                                  <p:childTnLst>
                                    <p:animMotion origin="layout" path="M -6.25E-7 1.48148E-6 L 0.78399 0.11204 " pathEditMode="relative" rAng="0" ptsTypes="AA">
                                      <p:cBhvr>
                                        <p:cTn id="66" dur="2000" fill="hold"/>
                                        <p:tgtEl>
                                          <p:spTgt spid="17"/>
                                        </p:tgtEl>
                                        <p:attrNameLst>
                                          <p:attrName>ppt_x</p:attrName>
                                          <p:attrName>ppt_y</p:attrName>
                                        </p:attrNameLst>
                                      </p:cBhvr>
                                      <p:rCtr x="39193" y="5602"/>
                                    </p:animMotion>
                                  </p:childTnLst>
                                </p:cTn>
                              </p:par>
                              <p:par>
                                <p:cTn id="67" presetID="42" presetClass="path" presetSubtype="0" accel="50000" decel="50000" fill="hold" grpId="0" nodeType="withEffect">
                                  <p:stCondLst>
                                    <p:cond delay="0"/>
                                  </p:stCondLst>
                                  <p:childTnLst>
                                    <p:animMotion origin="layout" path="M -6.25E-7 4.44444E-6 L 0.77565 0.31828 " pathEditMode="relative" rAng="0" ptsTypes="AA">
                                      <p:cBhvr>
                                        <p:cTn id="68" dur="2000" fill="hold"/>
                                        <p:tgtEl>
                                          <p:spTgt spid="16"/>
                                        </p:tgtEl>
                                        <p:attrNameLst>
                                          <p:attrName>ppt_x</p:attrName>
                                          <p:attrName>ppt_y</p:attrName>
                                        </p:attrNameLst>
                                      </p:cBhvr>
                                      <p:rCtr x="38776" y="15903"/>
                                    </p:animMotion>
                                  </p:childTnLst>
                                </p:cTn>
                              </p:par>
                              <p:par>
                                <p:cTn id="69" presetID="42" presetClass="path" presetSubtype="0" accel="50000" decel="50000" fill="hold" grpId="0" nodeType="withEffect">
                                  <p:stCondLst>
                                    <p:cond delay="0"/>
                                  </p:stCondLst>
                                  <p:childTnLst>
                                    <p:animMotion origin="layout" path="M 1.66667E-6 4.44444E-6 L 0.5 0.10463 " pathEditMode="relative" rAng="0" ptsTypes="AA">
                                      <p:cBhvr>
                                        <p:cTn id="70" dur="2000" fill="hold"/>
                                        <p:tgtEl>
                                          <p:spTgt spid="15"/>
                                        </p:tgtEl>
                                        <p:attrNameLst>
                                          <p:attrName>ppt_x</p:attrName>
                                          <p:attrName>ppt_y</p:attrName>
                                        </p:attrNameLst>
                                      </p:cBhvr>
                                      <p:rCtr x="25000" y="5231"/>
                                    </p:animMotion>
                                  </p:childTnLst>
                                </p:cTn>
                              </p:par>
                              <p:par>
                                <p:cTn id="71" presetID="42" presetClass="path" presetSubtype="0" accel="50000" decel="50000" fill="hold" grpId="0" nodeType="withEffect">
                                  <p:stCondLst>
                                    <p:cond delay="0"/>
                                  </p:stCondLst>
                                  <p:childTnLst>
                                    <p:animMotion origin="layout" path="M -6.25E-7 2.96296E-6 L 0.71315 -0.19121 " pathEditMode="relative" rAng="0" ptsTypes="AA">
                                      <p:cBhvr>
                                        <p:cTn id="72" dur="2000" fill="hold"/>
                                        <p:tgtEl>
                                          <p:spTgt spid="20"/>
                                        </p:tgtEl>
                                        <p:attrNameLst>
                                          <p:attrName>ppt_x</p:attrName>
                                          <p:attrName>ppt_y</p:attrName>
                                        </p:attrNameLst>
                                      </p:cBhvr>
                                      <p:rCtr x="35651" y="-9560"/>
                                    </p:animMotion>
                                  </p:childTnLst>
                                </p:cTn>
                              </p:par>
                              <p:par>
                                <p:cTn id="73" presetID="42" presetClass="path" presetSubtype="0" accel="50000" decel="50000" fill="hold" grpId="0" nodeType="withEffect">
                                  <p:stCondLst>
                                    <p:cond delay="0"/>
                                  </p:stCondLst>
                                  <p:childTnLst>
                                    <p:animMotion origin="layout" path="M -6.25E-7 0.01296 L 0.35703 0.2081 " pathEditMode="relative" rAng="0" ptsTypes="AA">
                                      <p:cBhvr>
                                        <p:cTn id="74" dur="2000" fill="hold"/>
                                        <p:tgtEl>
                                          <p:spTgt spid="19"/>
                                        </p:tgtEl>
                                        <p:attrNameLst>
                                          <p:attrName>ppt_x</p:attrName>
                                          <p:attrName>ppt_y</p:attrName>
                                        </p:attrNameLst>
                                      </p:cBhvr>
                                      <p:rCtr x="17852" y="9745"/>
                                    </p:animMotion>
                                  </p:childTnLst>
                                </p:cTn>
                              </p:par>
                              <p:par>
                                <p:cTn id="75" presetID="42" presetClass="path" presetSubtype="0" accel="50000" decel="50000" fill="hold" grpId="0" nodeType="withEffect">
                                  <p:stCondLst>
                                    <p:cond delay="0"/>
                                  </p:stCondLst>
                                  <p:childTnLst>
                                    <p:animMotion origin="layout" path="M 1.66667E-6 4.44444E-6 L 0.70104 0.21875 " pathEditMode="relative" rAng="0" ptsTypes="AA">
                                      <p:cBhvr>
                                        <p:cTn id="76" dur="2000" fill="hold"/>
                                        <p:tgtEl>
                                          <p:spTgt spid="18"/>
                                        </p:tgtEl>
                                        <p:attrNameLst>
                                          <p:attrName>ppt_x</p:attrName>
                                          <p:attrName>ppt_y</p:attrName>
                                        </p:attrNameLst>
                                      </p:cBhvr>
                                      <p:rCtr x="35052" y="10926"/>
                                    </p:animMotion>
                                  </p:childTnLst>
                                </p:cTn>
                              </p:par>
                              <p:par>
                                <p:cTn id="77" presetID="42" presetClass="path" presetSubtype="0" accel="50000" decel="50000" fill="hold" grpId="0" nodeType="withEffect">
                                  <p:stCondLst>
                                    <p:cond delay="0"/>
                                  </p:stCondLst>
                                  <p:childTnLst>
                                    <p:animMotion origin="layout" path="M 5E-6 2.22222E-6 L 0.49584 0.02245 " pathEditMode="relative" rAng="0" ptsTypes="AA">
                                      <p:cBhvr>
                                        <p:cTn id="78" dur="2000" fill="hold"/>
                                        <p:tgtEl>
                                          <p:spTgt spid="23"/>
                                        </p:tgtEl>
                                        <p:attrNameLst>
                                          <p:attrName>ppt_x</p:attrName>
                                          <p:attrName>ppt_y</p:attrName>
                                        </p:attrNameLst>
                                      </p:cBhvr>
                                      <p:rCtr x="24792" y="1111"/>
                                    </p:animMotion>
                                  </p:childTnLst>
                                </p:cTn>
                              </p:par>
                              <p:par>
                                <p:cTn id="79" presetID="42" presetClass="path" presetSubtype="0" accel="50000" decel="50000" fill="hold" grpId="0" nodeType="withEffect">
                                  <p:stCondLst>
                                    <p:cond delay="0"/>
                                  </p:stCondLst>
                                  <p:childTnLst>
                                    <p:animMotion origin="layout" path="M 5E-6 -4.81481E-6 L 0.49584 0.21575 " pathEditMode="relative" rAng="0" ptsTypes="AA">
                                      <p:cBhvr>
                                        <p:cTn id="80" dur="2000" fill="hold"/>
                                        <p:tgtEl>
                                          <p:spTgt spid="22"/>
                                        </p:tgtEl>
                                        <p:attrNameLst>
                                          <p:attrName>ppt_x</p:attrName>
                                          <p:attrName>ppt_y</p:attrName>
                                        </p:attrNameLst>
                                      </p:cBhvr>
                                      <p:rCtr x="24792" y="10787"/>
                                    </p:animMotion>
                                  </p:childTnLst>
                                </p:cTn>
                              </p:par>
                              <p:par>
                                <p:cTn id="81" presetID="42" presetClass="path" presetSubtype="0" accel="50000" decel="50000" fill="hold" grpId="0" nodeType="withEffect">
                                  <p:stCondLst>
                                    <p:cond delay="0"/>
                                  </p:stCondLst>
                                  <p:childTnLst>
                                    <p:animMotion origin="layout" path="M -0.00364 0.0095 L 0.20235 0.21274 " pathEditMode="relative" rAng="0" ptsTypes="AA">
                                      <p:cBhvr>
                                        <p:cTn id="82" dur="2000" fill="hold"/>
                                        <p:tgtEl>
                                          <p:spTgt spid="21"/>
                                        </p:tgtEl>
                                        <p:attrNameLst>
                                          <p:attrName>ppt_x</p:attrName>
                                          <p:attrName>ppt_y</p:attrName>
                                        </p:attrNameLst>
                                      </p:cBhvr>
                                      <p:rCtr x="10299" y="10162"/>
                                    </p:animMotion>
                                  </p:childTnLst>
                                </p:cTn>
                              </p:par>
                              <p:par>
                                <p:cTn id="83" presetID="42" presetClass="path" presetSubtype="0" accel="50000" decel="50000" fill="hold" grpId="0" nodeType="withEffect">
                                  <p:stCondLst>
                                    <p:cond delay="0"/>
                                  </p:stCondLst>
                                  <p:childTnLst>
                                    <p:animMotion origin="layout" path="M 0.00052 -0.10648 L 0.20052 -0.09167 " pathEditMode="relative" rAng="0" ptsTypes="AA">
                                      <p:cBhvr>
                                        <p:cTn id="84" dur="2000" fill="hold"/>
                                        <p:tgtEl>
                                          <p:spTgt spid="26"/>
                                        </p:tgtEl>
                                        <p:attrNameLst>
                                          <p:attrName>ppt_x</p:attrName>
                                          <p:attrName>ppt_y</p:attrName>
                                        </p:attrNameLst>
                                      </p:cBhvr>
                                      <p:rCtr x="10000" y="741"/>
                                    </p:animMotion>
                                  </p:childTnLst>
                                </p:cTn>
                              </p:par>
                              <p:par>
                                <p:cTn id="85" presetID="42" presetClass="path" presetSubtype="0" accel="50000" decel="50000" fill="hold" grpId="0" nodeType="withEffect">
                                  <p:stCondLst>
                                    <p:cond delay="0"/>
                                  </p:stCondLst>
                                  <p:childTnLst>
                                    <p:animMotion origin="layout" path="M -2.29167E-6 0.01111 L 0.2819 0.10903 " pathEditMode="relative" rAng="0" ptsTypes="AA">
                                      <p:cBhvr>
                                        <p:cTn id="86" dur="2000" fill="hold"/>
                                        <p:tgtEl>
                                          <p:spTgt spid="25"/>
                                        </p:tgtEl>
                                        <p:attrNameLst>
                                          <p:attrName>ppt_x</p:attrName>
                                          <p:attrName>ppt_y</p:attrName>
                                        </p:attrNameLst>
                                      </p:cBhvr>
                                      <p:rCtr x="14089" y="4884"/>
                                    </p:animMotion>
                                  </p:childTnLst>
                                </p:cTn>
                              </p:par>
                              <p:par>
                                <p:cTn id="87" presetID="42" presetClass="path" presetSubtype="0" accel="50000" decel="50000" fill="hold" grpId="0" nodeType="withEffect">
                                  <p:stCondLst>
                                    <p:cond delay="0"/>
                                  </p:stCondLst>
                                  <p:childTnLst>
                                    <p:animMotion origin="layout" path="M -1.66667E-6 3.7037E-7 L 0.28594 0.3125 " pathEditMode="relative" rAng="0" ptsTypes="AA">
                                      <p:cBhvr>
                                        <p:cTn id="88" dur="2000" fill="hold"/>
                                        <p:tgtEl>
                                          <p:spTgt spid="24"/>
                                        </p:tgtEl>
                                        <p:attrNameLst>
                                          <p:attrName>ppt_x</p:attrName>
                                          <p:attrName>ppt_y</p:attrName>
                                        </p:attrNameLst>
                                      </p:cBhvr>
                                      <p:rCtr x="14323" y="15208"/>
                                    </p:animMotion>
                                  </p:childTnLst>
                                </p:cTn>
                              </p:par>
                              <p:par>
                                <p:cTn id="89" presetID="42" presetClass="path" presetSubtype="0" accel="50000" decel="50000" fill="hold" grpId="0" nodeType="withEffect">
                                  <p:stCondLst>
                                    <p:cond delay="0"/>
                                  </p:stCondLst>
                                  <p:childTnLst>
                                    <p:animMotion origin="layout" path="M 3.54167E-6 4.81481E-6 L 0.64492 -0.19121 " pathEditMode="relative" rAng="0" ptsTypes="AA">
                                      <p:cBhvr>
                                        <p:cTn id="90" dur="2000" fill="hold"/>
                                        <p:tgtEl>
                                          <p:spTgt spid="29"/>
                                        </p:tgtEl>
                                        <p:attrNameLst>
                                          <p:attrName>ppt_x</p:attrName>
                                          <p:attrName>ppt_y</p:attrName>
                                        </p:attrNameLst>
                                      </p:cBhvr>
                                      <p:rCtr x="32240" y="-9560"/>
                                    </p:animMotion>
                                  </p:childTnLst>
                                </p:cTn>
                              </p:par>
                              <p:par>
                                <p:cTn id="91" presetID="42" presetClass="path" presetSubtype="0" accel="50000" decel="50000" fill="hold" grpId="0" nodeType="withEffect">
                                  <p:stCondLst>
                                    <p:cond delay="0"/>
                                  </p:stCondLst>
                                  <p:childTnLst>
                                    <p:animMotion origin="layout" path="M -3.95833E-6 -4.07407E-6 L 0.56941 0.00024 " pathEditMode="relative" rAng="0" ptsTypes="AA">
                                      <p:cBhvr>
                                        <p:cTn id="92" dur="2000" fill="hold"/>
                                        <p:tgtEl>
                                          <p:spTgt spid="28"/>
                                        </p:tgtEl>
                                        <p:attrNameLst>
                                          <p:attrName>ppt_x</p:attrName>
                                          <p:attrName>ppt_y</p:attrName>
                                        </p:attrNameLst>
                                      </p:cBhvr>
                                      <p:rCtr x="28464" y="0"/>
                                    </p:animMotion>
                                  </p:childTnLst>
                                </p:cTn>
                              </p:par>
                              <p:par>
                                <p:cTn id="93" presetID="42" presetClass="path" presetSubtype="0" accel="50000" decel="50000" fill="hold" grpId="0" nodeType="withEffect">
                                  <p:stCondLst>
                                    <p:cond delay="0"/>
                                  </p:stCondLst>
                                  <p:childTnLst>
                                    <p:animMotion origin="layout" path="M -2.5E-6 2.22222E-6 L 0.27761 -0.19653 " pathEditMode="relative" rAng="0" ptsTypes="AA">
                                      <p:cBhvr>
                                        <p:cTn id="94" dur="2000" fill="hold"/>
                                        <p:tgtEl>
                                          <p:spTgt spid="27"/>
                                        </p:tgtEl>
                                        <p:attrNameLst>
                                          <p:attrName>ppt_x</p:attrName>
                                          <p:attrName>ppt_y</p:attrName>
                                        </p:attrNameLst>
                                      </p:cBhvr>
                                      <p:rCtr x="13880" y="-98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1" grpId="0" animBg="1"/>
      <p:bldP spid="32" grpId="0" animBg="1"/>
      <p:bldP spid="33" grpId="0"/>
      <p:bldP spid="34" grpId="0"/>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34886" y="3109130"/>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dirty="0">
              <a:gradFill>
                <a:gsLst>
                  <a:gs pos="0">
                    <a:srgbClr val="FFFFFF"/>
                  </a:gs>
                  <a:gs pos="100000">
                    <a:srgbClr val="FFFFFF"/>
                  </a:gs>
                </a:gsLst>
                <a:lin ang="5400000" scaled="0"/>
              </a:gradFill>
            </a:endParaRPr>
          </a:p>
        </p:txBody>
      </p:sp>
      <p:sp>
        <p:nvSpPr>
          <p:cNvPr id="5" name="Rectangle 4"/>
          <p:cNvSpPr/>
          <p:nvPr/>
        </p:nvSpPr>
        <p:spPr bwMode="auto">
          <a:xfrm>
            <a:off x="4633390" y="1774471"/>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dirty="0">
              <a:gradFill>
                <a:gsLst>
                  <a:gs pos="0">
                    <a:srgbClr val="FFFFFF"/>
                  </a:gs>
                  <a:gs pos="100000">
                    <a:srgbClr val="FFFFFF"/>
                  </a:gs>
                </a:gsLst>
                <a:lin ang="5400000" scaled="0"/>
              </a:gradFill>
            </a:endParaRPr>
          </a:p>
        </p:txBody>
      </p:sp>
      <p:sp>
        <p:nvSpPr>
          <p:cNvPr id="6" name="Rectangle 5"/>
          <p:cNvSpPr/>
          <p:nvPr/>
        </p:nvSpPr>
        <p:spPr bwMode="auto">
          <a:xfrm>
            <a:off x="8088950" y="1761895"/>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dirty="0">
              <a:gradFill>
                <a:gsLst>
                  <a:gs pos="0">
                    <a:srgbClr val="FFFFFF"/>
                  </a:gs>
                  <a:gs pos="100000">
                    <a:srgbClr val="FFFFFF"/>
                  </a:gs>
                </a:gsLst>
                <a:lin ang="5400000" scaled="0"/>
              </a:gradFill>
            </a:endParaRPr>
          </a:p>
        </p:txBody>
      </p:sp>
      <p:sp>
        <p:nvSpPr>
          <p:cNvPr id="7" name="Rectangle 6"/>
          <p:cNvSpPr/>
          <p:nvPr/>
        </p:nvSpPr>
        <p:spPr bwMode="auto">
          <a:xfrm>
            <a:off x="8088949" y="3112203"/>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dirty="0">
              <a:gradFill>
                <a:gsLst>
                  <a:gs pos="0">
                    <a:srgbClr val="FFFFFF"/>
                  </a:gs>
                  <a:gs pos="100000">
                    <a:srgbClr val="FFFFFF"/>
                  </a:gs>
                </a:gsLst>
                <a:lin ang="5400000" scaled="0"/>
              </a:gradFill>
            </a:endParaRPr>
          </a:p>
        </p:txBody>
      </p:sp>
      <p:sp>
        <p:nvSpPr>
          <p:cNvPr id="8" name="Rectangle 7"/>
          <p:cNvSpPr/>
          <p:nvPr/>
        </p:nvSpPr>
        <p:spPr bwMode="auto">
          <a:xfrm>
            <a:off x="4633389" y="4448413"/>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dirty="0">
              <a:gradFill>
                <a:gsLst>
                  <a:gs pos="0">
                    <a:srgbClr val="FFFFFF"/>
                  </a:gs>
                  <a:gs pos="100000">
                    <a:srgbClr val="FFFFFF"/>
                  </a:gs>
                </a:gsLst>
                <a:lin ang="5400000" scaled="0"/>
              </a:gradFill>
            </a:endParaRPr>
          </a:p>
        </p:txBody>
      </p:sp>
      <p:sp>
        <p:nvSpPr>
          <p:cNvPr id="9" name="Rectangle 8"/>
          <p:cNvSpPr/>
          <p:nvPr/>
        </p:nvSpPr>
        <p:spPr bwMode="auto">
          <a:xfrm>
            <a:off x="8088948" y="4448413"/>
            <a:ext cx="3196726" cy="108851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dirty="0">
              <a:gradFill>
                <a:gsLst>
                  <a:gs pos="0">
                    <a:srgbClr val="FFFFFF"/>
                  </a:gs>
                  <a:gs pos="100000">
                    <a:srgbClr val="FFFFFF"/>
                  </a:gs>
                </a:gsLst>
                <a:lin ang="5400000" scaled="0"/>
              </a:gradFill>
            </a:endParaRPr>
          </a:p>
        </p:txBody>
      </p:sp>
      <p:sp>
        <p:nvSpPr>
          <p:cNvPr id="10" name="Rectangle 9"/>
          <p:cNvSpPr/>
          <p:nvPr/>
        </p:nvSpPr>
        <p:spPr bwMode="auto">
          <a:xfrm>
            <a:off x="2376690" y="1774471"/>
            <a:ext cx="1010369" cy="22058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1" name="Rectangle 10"/>
          <p:cNvSpPr/>
          <p:nvPr/>
        </p:nvSpPr>
        <p:spPr bwMode="auto">
          <a:xfrm>
            <a:off x="613510" y="1779937"/>
            <a:ext cx="1010369" cy="225928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Hexagon 11"/>
          <p:cNvSpPr/>
          <p:nvPr/>
        </p:nvSpPr>
        <p:spPr bwMode="auto">
          <a:xfrm>
            <a:off x="931465" y="2018258"/>
            <a:ext cx="352396" cy="297851"/>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3" name="Hexagon 12"/>
          <p:cNvSpPr/>
          <p:nvPr/>
        </p:nvSpPr>
        <p:spPr bwMode="auto">
          <a:xfrm>
            <a:off x="8512481" y="4907365"/>
            <a:ext cx="352396" cy="297851"/>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Hexagon 13"/>
          <p:cNvSpPr/>
          <p:nvPr/>
        </p:nvSpPr>
        <p:spPr bwMode="auto">
          <a:xfrm>
            <a:off x="6907496" y="2261670"/>
            <a:ext cx="352396" cy="297851"/>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 name="Hexagon 14"/>
          <p:cNvSpPr/>
          <p:nvPr/>
        </p:nvSpPr>
        <p:spPr bwMode="auto">
          <a:xfrm>
            <a:off x="931465" y="2747233"/>
            <a:ext cx="352396" cy="297851"/>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 name="Hexagon 15"/>
          <p:cNvSpPr/>
          <p:nvPr/>
        </p:nvSpPr>
        <p:spPr bwMode="auto">
          <a:xfrm>
            <a:off x="10467403" y="4904036"/>
            <a:ext cx="352396" cy="297851"/>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 name="Hexagon 16"/>
          <p:cNvSpPr/>
          <p:nvPr/>
        </p:nvSpPr>
        <p:spPr bwMode="auto">
          <a:xfrm>
            <a:off x="10503544" y="3515450"/>
            <a:ext cx="352396" cy="297851"/>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 name="Hexagon 17"/>
          <p:cNvSpPr/>
          <p:nvPr/>
        </p:nvSpPr>
        <p:spPr bwMode="auto">
          <a:xfrm>
            <a:off x="931465" y="3460358"/>
            <a:ext cx="352396" cy="297851"/>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 name="Hexagon 18"/>
          <p:cNvSpPr/>
          <p:nvPr/>
        </p:nvSpPr>
        <p:spPr bwMode="auto">
          <a:xfrm>
            <a:off x="5090055" y="4882974"/>
            <a:ext cx="352396" cy="297851"/>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 name="Hexagon 19"/>
          <p:cNvSpPr/>
          <p:nvPr/>
        </p:nvSpPr>
        <p:spPr bwMode="auto">
          <a:xfrm>
            <a:off x="9475250" y="2203394"/>
            <a:ext cx="352396" cy="297851"/>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 name="Hexagon 20"/>
          <p:cNvSpPr/>
          <p:nvPr/>
        </p:nvSpPr>
        <p:spPr bwMode="auto">
          <a:xfrm>
            <a:off x="2681979" y="2052145"/>
            <a:ext cx="351521" cy="298793"/>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2" name="Hexagon 21"/>
          <p:cNvSpPr/>
          <p:nvPr/>
        </p:nvSpPr>
        <p:spPr bwMode="auto">
          <a:xfrm>
            <a:off x="5120845" y="3515449"/>
            <a:ext cx="351521" cy="298793"/>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3" name="Hexagon 22"/>
          <p:cNvSpPr/>
          <p:nvPr/>
        </p:nvSpPr>
        <p:spPr bwMode="auto">
          <a:xfrm>
            <a:off x="5979259" y="2229591"/>
            <a:ext cx="351521" cy="298793"/>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4" name="Hexagon 23"/>
          <p:cNvSpPr/>
          <p:nvPr/>
        </p:nvSpPr>
        <p:spPr bwMode="auto">
          <a:xfrm>
            <a:off x="2681979" y="2769708"/>
            <a:ext cx="351521" cy="298793"/>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5" name="Hexagon 24"/>
          <p:cNvSpPr/>
          <p:nvPr/>
        </p:nvSpPr>
        <p:spPr bwMode="auto">
          <a:xfrm>
            <a:off x="5090055" y="2257389"/>
            <a:ext cx="351521" cy="298793"/>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 name="Hexagon 25"/>
          <p:cNvSpPr/>
          <p:nvPr/>
        </p:nvSpPr>
        <p:spPr bwMode="auto">
          <a:xfrm>
            <a:off x="6007453" y="4903094"/>
            <a:ext cx="351521" cy="298793"/>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7" name="Hexagon 26"/>
          <p:cNvSpPr/>
          <p:nvPr/>
        </p:nvSpPr>
        <p:spPr bwMode="auto">
          <a:xfrm>
            <a:off x="2681979" y="3482833"/>
            <a:ext cx="351521" cy="298793"/>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8" name="Hexagon 27"/>
          <p:cNvSpPr/>
          <p:nvPr/>
        </p:nvSpPr>
        <p:spPr bwMode="auto">
          <a:xfrm>
            <a:off x="9405000" y="3531241"/>
            <a:ext cx="351521" cy="298793"/>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9" name="Hexagon 28"/>
          <p:cNvSpPr/>
          <p:nvPr/>
        </p:nvSpPr>
        <p:spPr bwMode="auto">
          <a:xfrm>
            <a:off x="10503545" y="2277992"/>
            <a:ext cx="351521" cy="298793"/>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0" name="Hexagon 29"/>
          <p:cNvSpPr/>
          <p:nvPr/>
        </p:nvSpPr>
        <p:spPr bwMode="auto">
          <a:xfrm>
            <a:off x="6891016" y="4903095"/>
            <a:ext cx="352396" cy="297851"/>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1" name="Hexagon 30"/>
          <p:cNvSpPr/>
          <p:nvPr/>
        </p:nvSpPr>
        <p:spPr bwMode="auto">
          <a:xfrm>
            <a:off x="6907496" y="3515450"/>
            <a:ext cx="352396" cy="297851"/>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2" name="Hexagon 31"/>
          <p:cNvSpPr/>
          <p:nvPr/>
        </p:nvSpPr>
        <p:spPr bwMode="auto">
          <a:xfrm>
            <a:off x="9537512" y="4904036"/>
            <a:ext cx="352396" cy="297851"/>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3" name="TextBox 32"/>
          <p:cNvSpPr txBox="1"/>
          <p:nvPr/>
        </p:nvSpPr>
        <p:spPr>
          <a:xfrm>
            <a:off x="590151" y="4027170"/>
            <a:ext cx="1171737" cy="603422"/>
          </a:xfrm>
          <a:prstGeom prst="rect">
            <a:avLst/>
          </a:prstGeom>
          <a:noFill/>
        </p:spPr>
        <p:txBody>
          <a:bodyPr wrap="square" lIns="175761" tIns="140609" rIns="175761" bIns="140609" rtlCol="0">
            <a:spAutoFit/>
          </a:bodyPr>
          <a:lstStyle/>
          <a:p>
            <a:pPr defTabSz="896354">
              <a:lnSpc>
                <a:spcPct val="90000"/>
              </a:lnSpc>
              <a:spcAft>
                <a:spcPts val="576"/>
              </a:spcAft>
              <a:defRPr/>
            </a:pPr>
            <a:r>
              <a:rPr lang="en-US" sz="2307" kern="0" dirty="0">
                <a:latin typeface="Segoe UI"/>
              </a:rPr>
              <a:t>App1</a:t>
            </a:r>
          </a:p>
        </p:txBody>
      </p:sp>
      <p:sp>
        <p:nvSpPr>
          <p:cNvPr id="34" name="TextBox 33"/>
          <p:cNvSpPr txBox="1"/>
          <p:nvPr/>
        </p:nvSpPr>
        <p:spPr>
          <a:xfrm>
            <a:off x="2376691" y="4027170"/>
            <a:ext cx="1171737" cy="603422"/>
          </a:xfrm>
          <a:prstGeom prst="rect">
            <a:avLst/>
          </a:prstGeom>
          <a:noFill/>
        </p:spPr>
        <p:txBody>
          <a:bodyPr wrap="square" lIns="175761" tIns="140609" rIns="175761" bIns="140609" rtlCol="0">
            <a:spAutoFit/>
          </a:bodyPr>
          <a:lstStyle/>
          <a:p>
            <a:pPr defTabSz="896354">
              <a:lnSpc>
                <a:spcPct val="90000"/>
              </a:lnSpc>
              <a:spcAft>
                <a:spcPts val="576"/>
              </a:spcAft>
              <a:defRPr/>
            </a:pPr>
            <a:r>
              <a:rPr lang="en-US" sz="2307" kern="0" dirty="0">
                <a:latin typeface="Segoe UI"/>
              </a:rPr>
              <a:t>App2</a:t>
            </a:r>
          </a:p>
        </p:txBody>
      </p:sp>
      <p:sp>
        <p:nvSpPr>
          <p:cNvPr id="35" name="Hexagon 34"/>
          <p:cNvSpPr/>
          <p:nvPr/>
        </p:nvSpPr>
        <p:spPr bwMode="auto">
          <a:xfrm>
            <a:off x="8506684" y="2257389"/>
            <a:ext cx="351521" cy="298793"/>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6" name="Hexagon 35"/>
          <p:cNvSpPr/>
          <p:nvPr/>
        </p:nvSpPr>
        <p:spPr bwMode="auto">
          <a:xfrm>
            <a:off x="5985751" y="3506303"/>
            <a:ext cx="351521" cy="298793"/>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7" name="Hexagon 36"/>
          <p:cNvSpPr/>
          <p:nvPr/>
        </p:nvSpPr>
        <p:spPr bwMode="auto">
          <a:xfrm>
            <a:off x="8504207" y="3500015"/>
            <a:ext cx="351521" cy="298793"/>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7880" tIns="87880" rIns="32959" bIns="32959" rtlCol="0" anchor="b" anchorCtr="0"/>
          <a:lstStyle/>
          <a:p>
            <a:pPr algn="ctr" defTabSz="896031">
              <a:defRPr/>
            </a:pPr>
            <a:endParaRPr lang="en-US" sz="76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8" name="Title 2"/>
          <p:cNvSpPr>
            <a:spLocks noGrp="1"/>
          </p:cNvSpPr>
          <p:nvPr>
            <p:ph type="title"/>
          </p:nvPr>
        </p:nvSpPr>
        <p:spPr/>
        <p:txBody>
          <a:bodyPr/>
          <a:lstStyle/>
          <a:p>
            <a:r>
              <a:rPr lang="en-US" dirty="0">
                <a:solidFill>
                  <a:schemeClr val="tx1"/>
                </a:solidFill>
              </a:rPr>
              <a:t>Handling Machine Failures</a:t>
            </a:r>
          </a:p>
        </p:txBody>
      </p:sp>
      <p:cxnSp>
        <p:nvCxnSpPr>
          <p:cNvPr id="39" name="Straight Connector 38"/>
          <p:cNvCxnSpPr/>
          <p:nvPr/>
        </p:nvCxnSpPr>
        <p:spPr>
          <a:xfrm>
            <a:off x="3980553" y="1775149"/>
            <a:ext cx="0" cy="4948524"/>
          </a:xfrm>
          <a:prstGeom prst="line">
            <a:avLst/>
          </a:prstGeom>
          <a:ln w="12700">
            <a:solidFill>
              <a:schemeClr val="tx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5905" y="5912622"/>
            <a:ext cx="3531451" cy="615522"/>
          </a:xfrm>
          <a:prstGeom prst="rect">
            <a:avLst/>
          </a:prstGeom>
          <a:noFill/>
        </p:spPr>
        <p:txBody>
          <a:bodyPr wrap="square" lIns="179285" tIns="143428" rIns="179285" bIns="143428" rtlCol="0">
            <a:spAutoFit/>
          </a:bodyPr>
          <a:lstStyle/>
          <a:p>
            <a:pPr algn="ctr" defTabSz="896386">
              <a:lnSpc>
                <a:spcPct val="90000"/>
              </a:lnSpc>
              <a:spcAft>
                <a:spcPts val="588"/>
              </a:spcAft>
              <a:defRPr/>
            </a:pPr>
            <a:r>
              <a:rPr lang="en-US" sz="2353" kern="0" dirty="0"/>
              <a:t>App Type Packages</a:t>
            </a:r>
          </a:p>
        </p:txBody>
      </p:sp>
      <p:sp>
        <p:nvSpPr>
          <p:cNvPr id="41" name="TextBox 40"/>
          <p:cNvSpPr txBox="1"/>
          <p:nvPr/>
        </p:nvSpPr>
        <p:spPr>
          <a:xfrm>
            <a:off x="4287955" y="5912622"/>
            <a:ext cx="7404659" cy="615522"/>
          </a:xfrm>
          <a:prstGeom prst="rect">
            <a:avLst/>
          </a:prstGeom>
          <a:noFill/>
        </p:spPr>
        <p:txBody>
          <a:bodyPr wrap="square" lIns="179285" tIns="143428" rIns="179285" bIns="143428" rtlCol="0">
            <a:spAutoFit/>
          </a:bodyPr>
          <a:lstStyle/>
          <a:p>
            <a:pPr algn="ctr" defTabSz="896386">
              <a:lnSpc>
                <a:spcPct val="90000"/>
              </a:lnSpc>
              <a:spcAft>
                <a:spcPts val="588"/>
              </a:spcAft>
              <a:defRPr/>
            </a:pPr>
            <a:r>
              <a:rPr lang="en-US" sz="2353" kern="0" dirty="0"/>
              <a:t>Service Fabric Cluster VMs</a:t>
            </a:r>
          </a:p>
        </p:txBody>
      </p:sp>
      <p:sp>
        <p:nvSpPr>
          <p:cNvPr id="42" name="Rectangle 41"/>
          <p:cNvSpPr/>
          <p:nvPr/>
        </p:nvSpPr>
        <p:spPr bwMode="auto">
          <a:xfrm>
            <a:off x="4642441" y="3120117"/>
            <a:ext cx="3196726" cy="1088516"/>
          </a:xfrm>
          <a:prstGeom prst="rect">
            <a:avLst/>
          </a:prstGeom>
          <a:solidFill>
            <a:srgbClr val="FF0000">
              <a:alpha val="85882"/>
            </a:srgb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dirty="0">
              <a:gradFill>
                <a:gsLst>
                  <a:gs pos="0">
                    <a:srgbClr val="FFFFFF"/>
                  </a:gs>
                  <a:gs pos="100000">
                    <a:srgbClr val="FFFFFF"/>
                  </a:gs>
                </a:gsLst>
                <a:lin ang="5400000" scaled="0"/>
              </a:gradFill>
            </a:endParaRPr>
          </a:p>
        </p:txBody>
      </p:sp>
      <p:sp>
        <p:nvSpPr>
          <p:cNvPr id="43" name="TextBox 42"/>
          <p:cNvSpPr txBox="1"/>
          <p:nvPr/>
        </p:nvSpPr>
        <p:spPr>
          <a:xfrm>
            <a:off x="6448130" y="3587182"/>
            <a:ext cx="1682565" cy="778454"/>
          </a:xfrm>
          <a:prstGeom prst="rect">
            <a:avLst/>
          </a:prstGeom>
          <a:noFill/>
        </p:spPr>
        <p:txBody>
          <a:bodyPr wrap="square" lIns="179285" tIns="143428" rIns="179285" bIns="143428" rtlCol="0">
            <a:spAutoFit/>
          </a:bodyPr>
          <a:lstStyle/>
          <a:p>
            <a:pPr>
              <a:lnSpc>
                <a:spcPct val="90000"/>
              </a:lnSpc>
              <a:spcAft>
                <a:spcPts val="588"/>
              </a:spcAft>
            </a:pPr>
            <a:r>
              <a:rPr lang="en-US" sz="3529" dirty="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#FAIL</a:t>
            </a:r>
          </a:p>
        </p:txBody>
      </p:sp>
    </p:spTree>
    <p:extLst>
      <p:ext uri="{BB962C8B-B14F-4D97-AF65-F5344CB8AC3E}">
        <p14:creationId xmlns:p14="http://schemas.microsoft.com/office/powerpoint/2010/main" val="248495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childTnLst>
                                </p:cTn>
                              </p:par>
                            </p:childTnLst>
                          </p:cTn>
                        </p:par>
                        <p:par>
                          <p:cTn id="10" fill="hold">
                            <p:stCondLst>
                              <p:cond delay="500"/>
                            </p:stCondLst>
                            <p:childTnLst>
                              <p:par>
                                <p:cTn id="11" presetID="14" presetClass="exit" presetSubtype="10" fill="hold" grpId="1" nodeType="afterEffect">
                                  <p:stCondLst>
                                    <p:cond delay="250"/>
                                  </p:stCondLst>
                                  <p:childTnLst>
                                    <p:animEffect transition="out" filter="randombar(horizontal)">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42" presetClass="path" presetSubtype="0" accel="50000" decel="50000" fill="hold" grpId="0" nodeType="withEffect">
                                  <p:stCondLst>
                                    <p:cond delay="0"/>
                                  </p:stCondLst>
                                  <p:childTnLst>
                                    <p:animMotion origin="layout" path="M -4.79167E-6 0 L 0.25235 0.20579 " pathEditMode="relative" rAng="0" ptsTypes="AA">
                                      <p:cBhvr>
                                        <p:cTn id="18" dur="2000" fill="hold"/>
                                        <p:tgtEl>
                                          <p:spTgt spid="36"/>
                                        </p:tgtEl>
                                        <p:attrNameLst>
                                          <p:attrName>ppt_x</p:attrName>
                                          <p:attrName>ppt_y</p:attrName>
                                        </p:attrNameLst>
                                      </p:cBhvr>
                                      <p:rCtr x="12617" y="10278"/>
                                    </p:animMotion>
                                  </p:childTnLst>
                                </p:cTn>
                              </p:par>
                              <p:par>
                                <p:cTn id="19" presetID="42" presetClass="path" presetSubtype="0" accel="50000" decel="50000" fill="hold" grpId="0" nodeType="withEffect">
                                  <p:stCondLst>
                                    <p:cond delay="0"/>
                                  </p:stCondLst>
                                  <p:childTnLst>
                                    <p:animMotion origin="layout" path="M 1.875E-6 2.59259E-6 L 0.17265 -0.19537 " pathEditMode="relative" rAng="0" ptsTypes="AA">
                                      <p:cBhvr>
                                        <p:cTn id="20" dur="2000" fill="hold"/>
                                        <p:tgtEl>
                                          <p:spTgt spid="31"/>
                                        </p:tgtEl>
                                        <p:attrNameLst>
                                          <p:attrName>ppt_x</p:attrName>
                                          <p:attrName>ppt_y</p:attrName>
                                        </p:attrNameLst>
                                      </p:cBhvr>
                                      <p:rCtr x="8633" y="-9769"/>
                                    </p:animMotion>
                                  </p:childTnLst>
                                </p:cTn>
                              </p:par>
                              <p:par>
                                <p:cTn id="21" presetID="42" presetClass="path" presetSubtype="0" accel="50000" decel="50000" fill="hold" grpId="0" nodeType="withEffect">
                                  <p:stCondLst>
                                    <p:cond delay="0"/>
                                  </p:stCondLst>
                                  <p:childTnLst>
                                    <p:animMotion origin="layout" path="M 1.04167E-6 1.11111E-6 L 0.03607 0.2044 " pathEditMode="relative" rAng="0" ptsTypes="AA">
                                      <p:cBhvr>
                                        <p:cTn id="22" dur="2000" fill="hold"/>
                                        <p:tgtEl>
                                          <p:spTgt spid="22"/>
                                        </p:tgtEl>
                                        <p:attrNameLst>
                                          <p:attrName>ppt_x</p:attrName>
                                          <p:attrName>ppt_y</p:attrName>
                                        </p:attrNameLst>
                                      </p:cBhvr>
                                      <p:rCtr x="1797" y="10208"/>
                                    </p:animMotion>
                                  </p:childTnLst>
                                </p:cTn>
                              </p:par>
                              <p:par>
                                <p:cTn id="23" presetID="10" presetClass="exit" presetSubtype="0" fill="hold" grpId="1" nodeType="with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36"/>
                                        </p:tgtEl>
                                      </p:cBhvr>
                                    </p:animEffect>
                                    <p:animScale>
                                      <p:cBhvr>
                                        <p:cTn id="29" dur="250" autoRev="1" fill="hold"/>
                                        <p:tgtEl>
                                          <p:spTgt spid="36"/>
                                        </p:tgtEl>
                                      </p:cBhvr>
                                      <p:by x="105000" y="105000"/>
                                    </p:animScale>
                                  </p:childTnLst>
                                </p:cTn>
                              </p:par>
                              <p:par>
                                <p:cTn id="30" presetID="26" presetClass="emph" presetSubtype="0" fill="hold" grpId="1" nodeType="withEffect">
                                  <p:stCondLst>
                                    <p:cond delay="0"/>
                                  </p:stCondLst>
                                  <p:childTnLst>
                                    <p:animEffect transition="out" filter="fade">
                                      <p:cBhvr>
                                        <p:cTn id="31" dur="500" tmFilter="0, 0; .2, .5; .8, .5; 1, 0"/>
                                        <p:tgtEl>
                                          <p:spTgt spid="31"/>
                                        </p:tgtEl>
                                      </p:cBhvr>
                                    </p:animEffect>
                                    <p:animScale>
                                      <p:cBhvr>
                                        <p:cTn id="32" dur="250" autoRev="1" fill="hold"/>
                                        <p:tgtEl>
                                          <p:spTgt spid="31"/>
                                        </p:tgtEl>
                                      </p:cBhvr>
                                      <p:by x="105000" y="105000"/>
                                    </p:animScale>
                                  </p:childTnLst>
                                </p:cTn>
                              </p:par>
                              <p:par>
                                <p:cTn id="33" presetID="26" presetClass="emph" presetSubtype="0" fill="hold" grpId="1" nodeType="with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2" grpId="1" animBg="1"/>
      <p:bldP spid="31" grpId="0" animBg="1"/>
      <p:bldP spid="31" grpId="1" animBg="1"/>
      <p:bldP spid="36" grpId="0" animBg="1"/>
      <p:bldP spid="36" grpId="1" animBg="1"/>
      <p:bldP spid="42" grpId="0" animBg="1"/>
      <p:bldP spid="42" grpId="1" animBg="1"/>
      <p:bldP spid="43" grpId="0"/>
      <p:bldP spid="4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l-BE" dirty="0" err="1" smtClean="0"/>
              <a:t>Concepts</a:t>
            </a:r>
            <a:r>
              <a:rPr lang="nl-BE" dirty="0" smtClean="0"/>
              <a:t/>
            </a:r>
            <a:br>
              <a:rPr lang="nl-BE" dirty="0" smtClean="0"/>
            </a:br>
            <a:r>
              <a:rPr lang="nl-BE" sz="4800" i="1" dirty="0" smtClean="0"/>
              <a:t>µ-services</a:t>
            </a:r>
            <a:endParaRPr lang="en-US" i="1" dirty="0"/>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600" b="0" i="0" u="none" strike="noStrike" kern="1200" cap="none" spc="0" normalizeH="0" baseline="0" noProof="0" smtClean="0">
                <a:ln>
                  <a:noFill/>
                </a:ln>
                <a:solidFill>
                  <a:srgbClr val="2B2C27">
                    <a:tint val="75000"/>
                  </a:srgb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2B2C27">
                  <a:tint val="75000"/>
                </a:srgbClr>
              </a:solidFill>
              <a:effectLst/>
              <a:uLnTx/>
              <a:uFillTx/>
              <a:latin typeface="Corbel"/>
              <a:ea typeface="+mn-ea"/>
              <a:cs typeface="+mn-cs"/>
            </a:endParaRPr>
          </a:p>
        </p:txBody>
      </p:sp>
    </p:spTree>
    <p:extLst>
      <p:ext uri="{BB962C8B-B14F-4D97-AF65-F5344CB8AC3E}">
        <p14:creationId xmlns:p14="http://schemas.microsoft.com/office/powerpoint/2010/main" val="662066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3435" y="1975457"/>
            <a:ext cx="4478744" cy="2062333"/>
          </a:xfrm>
          <a:prstGeom prst="rect">
            <a:avLst/>
          </a:prstGeom>
          <a:solidFill>
            <a:schemeClr val="bg1"/>
          </a:solidFill>
          <a:ln w="28575">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State is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external</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or non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existing</a:t>
            </a: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Multi-</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instance</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(parallel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execution</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Load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balancing</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(singleton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partition</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Activation</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&amp; Background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work</a:t>
            </a:r>
            <a:endParaRPr kumimoji="0" lang="en-US" sz="1800" b="0" i="0" u="none" strike="noStrike" kern="1200" cap="none" spc="0" normalizeH="0" baseline="0" noProof="0" dirty="0" smtClean="0">
              <a:ln>
                <a:noFill/>
              </a:ln>
              <a:solidFill>
                <a:srgbClr val="0092D3"/>
              </a:solidFill>
              <a:effectLst/>
              <a:uLnTx/>
              <a:uFillTx/>
              <a:latin typeface="Tahoma"/>
              <a:ea typeface="+mn-ea"/>
              <a:cs typeface="Tahoma"/>
            </a:endParaRPr>
          </a:p>
        </p:txBody>
      </p:sp>
      <p:sp>
        <p:nvSpPr>
          <p:cNvPr id="7" name="Rectangle 6"/>
          <p:cNvSpPr/>
          <p:nvPr/>
        </p:nvSpPr>
        <p:spPr>
          <a:xfrm>
            <a:off x="893435" y="4266624"/>
            <a:ext cx="4478744" cy="2062333"/>
          </a:xfrm>
          <a:prstGeom prst="rect">
            <a:avLst/>
          </a:prstGeom>
          <a:solidFill>
            <a:schemeClr val="bg1"/>
          </a:solidFill>
          <a:ln w="28575">
            <a:solidFill>
              <a:schemeClr val="tx2"/>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Tahoma"/>
                <a:ea typeface="+mn-ea"/>
                <a:cs typeface="Tahoma"/>
              </a:rPr>
              <a:t>State is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external</a:t>
            </a:r>
            <a:r>
              <a:rPr kumimoji="0" lang="nl-BE" sz="1800" b="0" i="0" u="none" strike="noStrike" kern="1200" cap="none" spc="0" normalizeH="0" baseline="0" noProof="0" dirty="0">
                <a:ln>
                  <a:noFill/>
                </a:ln>
                <a:solidFill>
                  <a:srgbClr val="000000"/>
                </a:solidFill>
                <a:effectLst/>
                <a:uLnTx/>
                <a:uFillTx/>
                <a:latin typeface="Tahoma"/>
                <a:ea typeface="+mn-ea"/>
                <a:cs typeface="Tahoma"/>
              </a:rPr>
              <a:t> or non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existing</a:t>
            </a:r>
            <a:endParaRPr kumimoji="0" lang="nl-BE" sz="1800" b="0" i="0" u="none" strike="noStrike" kern="1200" cap="none" spc="0" normalizeH="0" baseline="0" noProof="0" dirty="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Multi-</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instance</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(parallel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execution</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a:t>
            </a:r>
            <a:endParaRPr kumimoji="0" lang="nl-BE" sz="1800" b="0" i="0" u="none" strike="noStrike" kern="1200" cap="none" spc="0" normalizeH="0" baseline="0" noProof="0" dirty="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Tahoma"/>
                <a:ea typeface="+mn-ea"/>
                <a:cs typeface="Tahoma"/>
              </a:rPr>
              <a:t>Load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balancing</a:t>
            </a:r>
            <a:r>
              <a:rPr kumimoji="0" lang="nl-BE" sz="1800" b="0" i="0" u="none" strike="noStrike" kern="1200" cap="none" spc="0" normalizeH="0" baseline="0" noProof="0" dirty="0">
                <a:ln>
                  <a:noFill/>
                </a:ln>
                <a:solidFill>
                  <a:srgbClr val="000000"/>
                </a:solidFill>
                <a:effectLst/>
                <a:uLnTx/>
                <a:uFillTx/>
                <a:latin typeface="Tahoma"/>
                <a:ea typeface="+mn-ea"/>
                <a:cs typeface="Tahoma"/>
              </a:rPr>
              <a:t> (singleton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partition</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Simplified</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programming</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Single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threaded</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execution</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Turn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based</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communication</a:t>
            </a:r>
            <a:endParaRPr kumimoji="0" lang="nl-BE" sz="1800" b="0" i="0" u="none" strike="noStrike" kern="1200" cap="none" spc="0" normalizeH="0" baseline="0" noProof="0" dirty="0" smtClean="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a:t>
            </a:r>
            <a:r>
              <a:rPr kumimoji="0" lang="nl-BE" sz="1200" b="0" i="0" u="none" strike="noStrike" kern="1200" cap="none" spc="0" normalizeH="0" baseline="0" noProof="0" dirty="0" err="1" smtClean="0">
                <a:ln>
                  <a:noFill/>
                </a:ln>
                <a:solidFill>
                  <a:srgbClr val="0092D3"/>
                </a:solidFill>
                <a:effectLst/>
                <a:uLnTx/>
                <a:uFillTx/>
                <a:latin typeface="Courier New" panose="02070309020205020404" pitchFamily="49" charset="0"/>
                <a:ea typeface="+mn-ea"/>
                <a:cs typeface="Courier New" panose="02070309020205020404" pitchFamily="49" charset="0"/>
              </a:rPr>
              <a:t>StatePersistence</a:t>
            </a:r>
            <a:r>
              <a:rPr kumimoji="0" lang="nl-BE" sz="1200" b="0" i="0" u="none" strike="noStrike" kern="1200" cap="none" spc="0" normalizeH="0" baseline="0" noProof="0" dirty="0" smtClean="0">
                <a:ln>
                  <a:noFill/>
                </a:ln>
                <a:solidFill>
                  <a:srgbClr val="0092D3"/>
                </a:solidFill>
                <a:effectLst/>
                <a:uLnTx/>
                <a:uFillTx/>
                <a:latin typeface="Courier New" panose="02070309020205020404" pitchFamily="49" charset="0"/>
                <a:ea typeface="+mn-ea"/>
                <a:cs typeface="Courier New" panose="02070309020205020404" pitchFamily="49" charset="0"/>
              </a:rPr>
              <a:t>(</a:t>
            </a:r>
            <a:r>
              <a:rPr kumimoji="0" lang="nl-BE" sz="1200" b="0" i="0" u="none" strike="noStrike" kern="1200" cap="none" spc="0" normalizeH="0" baseline="0" noProof="0" dirty="0" err="1" smtClean="0">
                <a:ln>
                  <a:noFill/>
                </a:ln>
                <a:solidFill>
                  <a:srgbClr val="0092D3"/>
                </a:solidFill>
                <a:effectLst/>
                <a:uLnTx/>
                <a:uFillTx/>
                <a:latin typeface="Courier New" panose="02070309020205020404" pitchFamily="49" charset="0"/>
                <a:ea typeface="+mn-ea"/>
                <a:cs typeface="Courier New" panose="02070309020205020404" pitchFamily="49" charset="0"/>
              </a:rPr>
              <a:t>StatePersistence.None</a:t>
            </a:r>
            <a:r>
              <a:rPr kumimoji="0" lang="nl-BE" sz="1200" b="0" i="0" u="none" strike="noStrike" kern="1200" cap="none" spc="0" normalizeH="0" baseline="0" noProof="0" dirty="0" smtClean="0">
                <a:ln>
                  <a:noFill/>
                </a:ln>
                <a:solidFill>
                  <a:srgbClr val="0092D3"/>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Tahoma"/>
            </a:endParaRPr>
          </a:p>
        </p:txBody>
      </p:sp>
      <p:sp>
        <p:nvSpPr>
          <p:cNvPr id="8" name="Rectangle 7"/>
          <p:cNvSpPr/>
          <p:nvPr/>
        </p:nvSpPr>
        <p:spPr>
          <a:xfrm>
            <a:off x="5593527" y="1975457"/>
            <a:ext cx="4478744" cy="2062333"/>
          </a:xfrm>
          <a:prstGeom prst="rect">
            <a:avLst/>
          </a:prstGeom>
          <a:solidFill>
            <a:schemeClr val="bg1"/>
          </a:solidFill>
          <a:ln w="28575">
            <a:solidFill>
              <a:schemeClr val="tx2"/>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State is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stored</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with</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the</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Reliable</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secondaries</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exist</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on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other</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nodes</a:t>
            </a: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Ranged</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or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named</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partitioning</a:t>
            </a: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92D3"/>
                </a:solidFill>
                <a:effectLst/>
                <a:uLnTx/>
                <a:uFillTx/>
                <a:latin typeface="Tahoma"/>
                <a:ea typeface="+mn-ea"/>
                <a:cs typeface="Tahoma"/>
              </a:rPr>
              <a:t>Concurrent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transactional</a:t>
            </a:r>
            <a:r>
              <a:rPr kumimoji="0" lang="nl-BE" sz="1800" b="0" i="0" u="none" strike="noStrike" kern="1200" cap="none" spc="0" normalizeH="0" baseline="0" noProof="0" dirty="0">
                <a:ln>
                  <a:noFill/>
                </a:ln>
                <a:solidFill>
                  <a:srgbClr val="0092D3"/>
                </a:solidFill>
                <a:effectLst/>
                <a:uLnTx/>
                <a:uFillTx/>
                <a:latin typeface="Tahoma"/>
                <a:ea typeface="+mn-ea"/>
                <a:cs typeface="Tahoma"/>
              </a:rPr>
              <a:t> state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92D3"/>
                </a:solidFill>
                <a:effectLst/>
                <a:uLnTx/>
                <a:uFillTx/>
                <a:latin typeface="Tahoma"/>
                <a:ea typeface="+mn-ea"/>
                <a:cs typeface="Tahoma"/>
              </a:rPr>
              <a:t>Reliable</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collections</a:t>
            </a:r>
            <a:endParaRPr kumimoji="0" lang="nl-BE" sz="1800" b="0" i="0" u="none" strike="noStrike" kern="1200" cap="none" spc="0" normalizeH="0" baseline="0" noProof="0" dirty="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92D3"/>
                </a:solidFill>
                <a:effectLst/>
                <a:uLnTx/>
                <a:uFillTx/>
                <a:latin typeface="Tahoma"/>
                <a:ea typeface="+mn-ea"/>
                <a:cs typeface="Tahoma"/>
              </a:rPr>
              <a:t>Activation</a:t>
            </a:r>
            <a:r>
              <a:rPr kumimoji="0" lang="nl-BE" sz="1800" b="0" i="0" u="none" strike="noStrike" kern="1200" cap="none" spc="0" normalizeH="0" baseline="0" noProof="0" dirty="0">
                <a:ln>
                  <a:noFill/>
                </a:ln>
                <a:solidFill>
                  <a:srgbClr val="0092D3"/>
                </a:solidFill>
                <a:effectLst/>
                <a:uLnTx/>
                <a:uFillTx/>
                <a:latin typeface="Tahoma"/>
                <a:ea typeface="+mn-ea"/>
                <a:cs typeface="Tahoma"/>
              </a:rPr>
              <a:t> &amp; Background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work</a:t>
            </a:r>
            <a:endParaRPr kumimoji="0" lang="en-US" sz="1800" b="0" i="0" u="none" strike="noStrike" kern="1200" cap="none" spc="0" normalizeH="0" baseline="0" noProof="0" dirty="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Tahoma"/>
            </a:endParaRPr>
          </a:p>
        </p:txBody>
      </p:sp>
      <p:sp>
        <p:nvSpPr>
          <p:cNvPr id="9" name="Rectangle 8"/>
          <p:cNvSpPr/>
          <p:nvPr/>
        </p:nvSpPr>
        <p:spPr>
          <a:xfrm>
            <a:off x="5593527" y="4266624"/>
            <a:ext cx="4478744" cy="2062333"/>
          </a:xfrm>
          <a:prstGeom prst="rect">
            <a:avLst/>
          </a:prstGeom>
          <a:solidFill>
            <a:schemeClr val="bg1"/>
          </a:solidFill>
          <a:ln w="28575">
            <a:solidFill>
              <a:schemeClr val="tx2"/>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Tahoma"/>
                <a:ea typeface="+mn-ea"/>
                <a:cs typeface="Tahoma"/>
              </a:rPr>
              <a:t>State is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stored</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with</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the</a:t>
            </a:r>
            <a:r>
              <a:rPr kumimoji="0" lang="nl-BE" sz="1800" b="0" i="0" u="none" strike="noStrike" kern="1200" cap="none" spc="0" normalizeH="0" baseline="0" noProof="0" dirty="0">
                <a:ln>
                  <a:noFill/>
                </a:ln>
                <a:solidFill>
                  <a:srgbClr val="000000"/>
                </a:solidFill>
                <a:effectLst/>
                <a:uLnTx/>
                <a:uFillTx/>
                <a:latin typeface="Tahoma"/>
                <a:ea typeface="+mn-ea"/>
                <a:cs typeface="Tahoma"/>
              </a:rPr>
              <a:t>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0000"/>
                </a:solidFill>
                <a:effectLst/>
                <a:uLnTx/>
                <a:uFillTx/>
                <a:latin typeface="Tahoma"/>
                <a:ea typeface="+mn-ea"/>
                <a:cs typeface="Tahoma"/>
              </a:rPr>
              <a:t>Reliable</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secondaries</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exist</a:t>
            </a:r>
            <a:r>
              <a:rPr kumimoji="0" lang="nl-BE" sz="1800" b="0" i="0" u="none" strike="noStrike" kern="1200" cap="none" spc="0" normalizeH="0" baseline="0" noProof="0" dirty="0">
                <a:ln>
                  <a:noFill/>
                </a:ln>
                <a:solidFill>
                  <a:srgbClr val="000000"/>
                </a:solidFill>
                <a:effectLst/>
                <a:uLnTx/>
                <a:uFillTx/>
                <a:latin typeface="Tahoma"/>
                <a:ea typeface="+mn-ea"/>
                <a:cs typeface="Tahoma"/>
              </a:rPr>
              <a:t> on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other</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nodes</a:t>
            </a:r>
            <a:endParaRPr kumimoji="0" lang="nl-BE" sz="1800" b="0" i="0" u="none" strike="noStrike" kern="1200" cap="none" spc="0" normalizeH="0" baseline="0" noProof="0" dirty="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0000"/>
                </a:solidFill>
                <a:effectLst/>
                <a:uLnTx/>
                <a:uFillTx/>
                <a:latin typeface="Tahoma"/>
                <a:ea typeface="+mn-ea"/>
                <a:cs typeface="Tahoma"/>
              </a:rPr>
              <a:t>Ranged</a:t>
            </a:r>
            <a:r>
              <a:rPr kumimoji="0" lang="nl-BE" sz="1800" b="0" i="0" u="none" strike="noStrike" kern="1200" cap="none" spc="0" normalizeH="0" baseline="0" noProof="0" dirty="0">
                <a:ln>
                  <a:noFill/>
                </a:ln>
                <a:solidFill>
                  <a:srgbClr val="000000"/>
                </a:solidFill>
                <a:effectLst/>
                <a:uLnTx/>
                <a:uFillTx/>
                <a:latin typeface="Tahoma"/>
                <a:ea typeface="+mn-ea"/>
                <a:cs typeface="Tahoma"/>
              </a:rPr>
              <a:t> or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named</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partitioning</a:t>
            </a: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92D3"/>
                </a:solidFill>
                <a:effectLst/>
                <a:uLnTx/>
                <a:uFillTx/>
                <a:latin typeface="Tahoma"/>
                <a:ea typeface="+mn-ea"/>
                <a:cs typeface="Tahoma"/>
              </a:rPr>
              <a:t>Simplified</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programming</a:t>
            </a:r>
            <a:r>
              <a:rPr kumimoji="0" lang="nl-BE" sz="1800" b="0" i="0" u="none" strike="noStrike" kern="1200" cap="none" spc="0" normalizeH="0" baseline="0" noProof="0" dirty="0">
                <a:ln>
                  <a:noFill/>
                </a:ln>
                <a:solidFill>
                  <a:srgbClr val="0092D3"/>
                </a:solidFill>
                <a:effectLst/>
                <a:uLnTx/>
                <a:uFillTx/>
                <a:latin typeface="Tahoma"/>
                <a:ea typeface="+mn-ea"/>
                <a:cs typeface="Tahoma"/>
              </a:rPr>
              <a:t>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92D3"/>
                </a:solidFill>
                <a:effectLst/>
                <a:uLnTx/>
                <a:uFillTx/>
                <a:latin typeface="Tahoma"/>
                <a:ea typeface="+mn-ea"/>
                <a:cs typeface="Tahoma"/>
              </a:rPr>
              <a:t>Single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threaded</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execution</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92D3"/>
                </a:solidFill>
                <a:effectLst/>
                <a:uLnTx/>
                <a:uFillTx/>
                <a:latin typeface="Tahoma"/>
                <a:ea typeface="+mn-ea"/>
                <a:cs typeface="Tahoma"/>
              </a:rPr>
              <a:t>Turn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based</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communication</a:t>
            </a:r>
            <a:endParaRPr kumimoji="0" lang="nl-BE" sz="1800" b="0" i="0" u="none" strike="noStrike" kern="1200" cap="none" spc="0" normalizeH="0" baseline="0" noProof="0" dirty="0" smtClean="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a:t>
            </a:r>
            <a:r>
              <a:rPr kumimoji="0" lang="nl-BE" sz="1200" b="0" i="0" u="none" strike="noStrike" kern="1200" cap="none" spc="0" normalizeH="0" baseline="0" noProof="0" dirty="0" err="1" smtClean="0">
                <a:ln>
                  <a:noFill/>
                </a:ln>
                <a:solidFill>
                  <a:srgbClr val="0092D3"/>
                </a:solidFill>
                <a:effectLst/>
                <a:uLnTx/>
                <a:uFillTx/>
                <a:latin typeface="Courier New" panose="02070309020205020404" pitchFamily="49" charset="0"/>
                <a:ea typeface="+mn-ea"/>
                <a:cs typeface="Courier New" panose="02070309020205020404" pitchFamily="49" charset="0"/>
              </a:rPr>
              <a:t>StatePersistence</a:t>
            </a:r>
            <a:r>
              <a:rPr kumimoji="0" lang="nl-BE" sz="1200" b="0" i="0" u="none" strike="noStrike" kern="1200" cap="none" spc="0" normalizeH="0" baseline="0" noProof="0" dirty="0" smtClean="0">
                <a:ln>
                  <a:noFill/>
                </a:ln>
                <a:solidFill>
                  <a:srgbClr val="0092D3"/>
                </a:solidFill>
                <a:effectLst/>
                <a:uLnTx/>
                <a:uFillTx/>
                <a:latin typeface="Courier New" panose="02070309020205020404" pitchFamily="49" charset="0"/>
                <a:ea typeface="+mn-ea"/>
                <a:cs typeface="Courier New" panose="02070309020205020404" pitchFamily="49" charset="0"/>
              </a:rPr>
              <a:t>(</a:t>
            </a:r>
            <a:r>
              <a:rPr kumimoji="0" lang="nl-BE" sz="1200" b="0" i="0" u="none" strike="noStrike" kern="1200" cap="none" spc="0" normalizeH="0" baseline="0" noProof="0" dirty="0" err="1" smtClean="0">
                <a:ln>
                  <a:noFill/>
                </a:ln>
                <a:solidFill>
                  <a:srgbClr val="0092D3"/>
                </a:solidFill>
                <a:effectLst/>
                <a:uLnTx/>
                <a:uFillTx/>
                <a:latin typeface="Courier New" panose="02070309020205020404" pitchFamily="49" charset="0"/>
                <a:ea typeface="+mn-ea"/>
                <a:cs typeface="Courier New" panose="02070309020205020404" pitchFamily="49" charset="0"/>
              </a:rPr>
              <a:t>StatePersistence.Persisted</a:t>
            </a:r>
            <a:r>
              <a:rPr kumimoji="0" lang="nl-BE" sz="1200" b="0" i="0" u="none" strike="noStrike" kern="1200" cap="none" spc="0" normalizeH="0" baseline="0" noProof="0" dirty="0" smtClean="0">
                <a:ln>
                  <a:noFill/>
                </a:ln>
                <a:solidFill>
                  <a:srgbClr val="0092D3"/>
                </a:solidFill>
                <a:effectLst/>
                <a:uLnTx/>
                <a:uFillTx/>
                <a:latin typeface="Courier New" panose="02070309020205020404" pitchFamily="49" charset="0"/>
                <a:ea typeface="+mn-ea"/>
                <a:cs typeface="Courier New" panose="02070309020205020404" pitchFamily="49" charset="0"/>
              </a:rPr>
              <a:t>)]</a:t>
            </a:r>
            <a:endParaRPr kumimoji="0" lang="nl-BE" sz="1200" b="0" i="0" u="none" strike="noStrike" kern="1200" cap="none" spc="0" normalizeH="0" baseline="0" noProof="0" dirty="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Tahoma"/>
            </a:endParaRPr>
          </a:p>
        </p:txBody>
      </p:sp>
      <p:sp>
        <p:nvSpPr>
          <p:cNvPr id="2" name="Title 1"/>
          <p:cNvSpPr>
            <a:spLocks noGrp="1"/>
          </p:cNvSpPr>
          <p:nvPr>
            <p:ph type="title"/>
          </p:nvPr>
        </p:nvSpPr>
        <p:spPr/>
        <p:txBody>
          <a:bodyPr/>
          <a:lstStyle/>
          <a:p>
            <a:r>
              <a:rPr lang="nl-BE" dirty="0" smtClean="0"/>
              <a:t>Programming </a:t>
            </a:r>
            <a:r>
              <a:rPr lang="nl-BE" dirty="0" err="1" smtClean="0"/>
              <a:t>models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sp>
        <p:nvSpPr>
          <p:cNvPr id="5" name="Text Placeholder 4"/>
          <p:cNvSpPr>
            <a:spLocks noGrp="1"/>
          </p:cNvSpPr>
          <p:nvPr>
            <p:ph type="body" sz="quarter" idx="13"/>
          </p:nvPr>
        </p:nvSpPr>
        <p:spPr/>
        <p:txBody>
          <a:bodyPr/>
          <a:lstStyle/>
          <a:p>
            <a:endParaRPr lang="en-US"/>
          </a:p>
        </p:txBody>
      </p:sp>
      <p:sp>
        <p:nvSpPr>
          <p:cNvPr id="11" name="Rectangle 10"/>
          <p:cNvSpPr/>
          <p:nvPr/>
        </p:nvSpPr>
        <p:spPr>
          <a:xfrm>
            <a:off x="5593527" y="1482634"/>
            <a:ext cx="4478744" cy="333107"/>
          </a:xfrm>
          <a:prstGeom prst="rect">
            <a:avLst/>
          </a:prstGeom>
          <a:solidFill>
            <a:schemeClr val="tx1">
              <a:lumMod val="90000"/>
              <a:lumOff val="10000"/>
            </a:schemeClr>
          </a:solidFill>
          <a:ln w="28575">
            <a:solidFill>
              <a:schemeClr val="tx1">
                <a:lumMod val="90000"/>
                <a:lumOff val="1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Stateful</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12" name="Rectangle 11"/>
          <p:cNvSpPr/>
          <p:nvPr/>
        </p:nvSpPr>
        <p:spPr>
          <a:xfrm>
            <a:off x="893435" y="1482634"/>
            <a:ext cx="4478744" cy="333107"/>
          </a:xfrm>
          <a:prstGeom prst="rect">
            <a:avLst/>
          </a:prstGeom>
          <a:solidFill>
            <a:schemeClr val="tx1">
              <a:lumMod val="90000"/>
              <a:lumOff val="10000"/>
            </a:schemeClr>
          </a:solidFill>
          <a:ln w="28575">
            <a:solidFill>
              <a:schemeClr val="tx1">
                <a:lumMod val="90000"/>
                <a:lumOff val="1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Stateless</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15" name="Rectangle 14"/>
          <p:cNvSpPr/>
          <p:nvPr/>
        </p:nvSpPr>
        <p:spPr>
          <a:xfrm rot="16200000">
            <a:off x="-441278" y="2840070"/>
            <a:ext cx="2062331" cy="333107"/>
          </a:xfrm>
          <a:prstGeom prst="rect">
            <a:avLst/>
          </a:prstGeom>
          <a:solidFill>
            <a:schemeClr val="tx2"/>
          </a:solidFill>
          <a:ln w="28575">
            <a:solidFill>
              <a:srgbClr val="0092D3"/>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Tahoma"/>
                <a:ea typeface="+mn-ea"/>
                <a:cs typeface="Tahoma"/>
              </a:rPr>
              <a:t>Services</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16" name="Rectangle 15"/>
          <p:cNvSpPr/>
          <p:nvPr/>
        </p:nvSpPr>
        <p:spPr>
          <a:xfrm rot="16200000">
            <a:off x="-441278" y="5131236"/>
            <a:ext cx="2062331" cy="333107"/>
          </a:xfrm>
          <a:prstGeom prst="rect">
            <a:avLst/>
          </a:prstGeom>
          <a:solidFill>
            <a:schemeClr val="tx2"/>
          </a:solidFill>
          <a:ln w="28575">
            <a:solidFill>
              <a:srgbClr val="0092D3"/>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Actors</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26" name="Rectangle 25"/>
          <p:cNvSpPr/>
          <p:nvPr/>
        </p:nvSpPr>
        <p:spPr>
          <a:xfrm>
            <a:off x="10293618" y="1975457"/>
            <a:ext cx="1535607" cy="833057"/>
          </a:xfrm>
          <a:prstGeom prst="rect">
            <a:avLst/>
          </a:prstGeom>
          <a:solidFill>
            <a:srgbClr val="7F7F7F"/>
          </a:solidFill>
          <a:ln w="28575">
            <a:solidFill>
              <a:schemeClr val="bg1">
                <a:lumMod val="5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Guest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executables</a:t>
            </a:r>
            <a:endParaRPr kumimoji="0" lang="nl-BE" sz="1800" b="0" i="0" u="none" strike="noStrike" kern="1200" cap="none" spc="0" normalizeH="0" baseline="0" noProof="0" dirty="0" smtClean="0">
              <a:ln>
                <a:noFill/>
              </a:ln>
              <a:solidFill>
                <a:prstClr val="white"/>
              </a:solidFill>
              <a:effectLst/>
              <a:uLnTx/>
              <a:uFillTx/>
              <a:latin typeface="Tahoma"/>
              <a:ea typeface="+mn-ea"/>
              <a:cs typeface="Tahoma"/>
            </a:endParaRPr>
          </a:p>
        </p:txBody>
      </p:sp>
    </p:spTree>
    <p:extLst>
      <p:ext uri="{BB962C8B-B14F-4D97-AF65-F5344CB8AC3E}">
        <p14:creationId xmlns:p14="http://schemas.microsoft.com/office/powerpoint/2010/main" val="8107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500"/>
                                        <p:tgtEl>
                                          <p:spTgt spid="8">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fade">
                                      <p:cBhvr>
                                        <p:cTn id="41" dur="500"/>
                                        <p:tgtEl>
                                          <p:spTgt spid="9">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Effect transition="in" filter="fade">
                                      <p:cBhvr>
                                        <p:cTn id="44" dur="500"/>
                                        <p:tgtEl>
                                          <p:spTgt spid="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500"/>
                                        <p:tgtEl>
                                          <p:spTgt spid="6">
                                            <p:txEl>
                                              <p:pRg st="3" end="3"/>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Effect transition="in" filter="fade">
                                      <p:cBhvr>
                                        <p:cTn id="53" dur="500"/>
                                        <p:tgtEl>
                                          <p:spTgt spid="8">
                                            <p:txEl>
                                              <p:pRg st="3" end="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fade">
                                      <p:cBhvr>
                                        <p:cTn id="56" dur="500"/>
                                        <p:tgtEl>
                                          <p:spTgt spid="8">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animEffect transition="in" filter="fade">
                                      <p:cBhvr>
                                        <p:cTn id="59" dur="500"/>
                                        <p:tgtEl>
                                          <p:spTgt spid="8">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500"/>
                                        <p:tgtEl>
                                          <p:spTgt spid="7">
                                            <p:txEl>
                                              <p:pRg st="3" end="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fade">
                                      <p:cBhvr>
                                        <p:cTn id="67" dur="500"/>
                                        <p:tgtEl>
                                          <p:spTgt spid="7">
                                            <p:txEl>
                                              <p:pRg st="4" end="4"/>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animEffect transition="in" filter="fade">
                                      <p:cBhvr>
                                        <p:cTn id="70" dur="500"/>
                                        <p:tgtEl>
                                          <p:spTgt spid="7">
                                            <p:txEl>
                                              <p:pRg st="5" end="5"/>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7">
                                            <p:txEl>
                                              <p:pRg st="6" end="6"/>
                                            </p:txEl>
                                          </p:spTgt>
                                        </p:tgtEl>
                                        <p:attrNameLst>
                                          <p:attrName>style.visibility</p:attrName>
                                        </p:attrNameLst>
                                      </p:cBhvr>
                                      <p:to>
                                        <p:strVal val="visible"/>
                                      </p:to>
                                    </p:set>
                                    <p:animEffect transition="in" filter="fade">
                                      <p:cBhvr>
                                        <p:cTn id="73" dur="500"/>
                                        <p:tgtEl>
                                          <p:spTgt spid="7">
                                            <p:txEl>
                                              <p:pRg st="6" end="6"/>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9">
                                            <p:txEl>
                                              <p:pRg st="3" end="3"/>
                                            </p:txEl>
                                          </p:spTgt>
                                        </p:tgtEl>
                                        <p:attrNameLst>
                                          <p:attrName>style.visibility</p:attrName>
                                        </p:attrNameLst>
                                      </p:cBhvr>
                                      <p:to>
                                        <p:strVal val="visible"/>
                                      </p:to>
                                    </p:set>
                                    <p:animEffect transition="in" filter="fade">
                                      <p:cBhvr>
                                        <p:cTn id="77" dur="500"/>
                                        <p:tgtEl>
                                          <p:spTgt spid="9">
                                            <p:txEl>
                                              <p:pRg st="3" end="3"/>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9">
                                            <p:txEl>
                                              <p:pRg st="4" end="4"/>
                                            </p:txEl>
                                          </p:spTgt>
                                        </p:tgtEl>
                                        <p:attrNameLst>
                                          <p:attrName>style.visibility</p:attrName>
                                        </p:attrNameLst>
                                      </p:cBhvr>
                                      <p:to>
                                        <p:strVal val="visible"/>
                                      </p:to>
                                    </p:set>
                                    <p:animEffect transition="in" filter="fade">
                                      <p:cBhvr>
                                        <p:cTn id="80" dur="500"/>
                                        <p:tgtEl>
                                          <p:spTgt spid="9">
                                            <p:txEl>
                                              <p:pRg st="4" end="4"/>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9">
                                            <p:txEl>
                                              <p:pRg st="5" end="5"/>
                                            </p:txEl>
                                          </p:spTgt>
                                        </p:tgtEl>
                                        <p:attrNameLst>
                                          <p:attrName>style.visibility</p:attrName>
                                        </p:attrNameLst>
                                      </p:cBhvr>
                                      <p:to>
                                        <p:strVal val="visible"/>
                                      </p:to>
                                    </p:set>
                                    <p:animEffect transition="in" filter="fade">
                                      <p:cBhvr>
                                        <p:cTn id="83" dur="500"/>
                                        <p:tgtEl>
                                          <p:spTgt spid="9">
                                            <p:txEl>
                                              <p:pRg st="5" end="5"/>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9">
                                            <p:txEl>
                                              <p:pRg st="6" end="6"/>
                                            </p:txEl>
                                          </p:spTgt>
                                        </p:tgtEl>
                                        <p:attrNameLst>
                                          <p:attrName>style.visibility</p:attrName>
                                        </p:attrNameLst>
                                      </p:cBhvr>
                                      <p:to>
                                        <p:strVal val="visible"/>
                                      </p:to>
                                    </p:set>
                                    <p:animEffect transition="in" filter="fade">
                                      <p:cBhvr>
                                        <p:cTn id="86" dur="500"/>
                                        <p:tgtEl>
                                          <p:spTgt spid="9">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right)">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3435" y="1975457"/>
            <a:ext cx="4478744" cy="2062333"/>
          </a:xfrm>
          <a:prstGeom prst="rect">
            <a:avLst/>
          </a:prstGeom>
          <a:solidFill>
            <a:schemeClr val="bg1"/>
          </a:solidFill>
          <a:ln w="28575">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State is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external</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or non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existing</a:t>
            </a: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Multi-</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instance</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(parallel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execution</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Load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balancing</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(singleton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partition</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Activation</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&amp; Background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work</a:t>
            </a:r>
            <a:endParaRPr kumimoji="0" lang="en-US" sz="1800" b="0" i="0" u="none" strike="noStrike" kern="1200" cap="none" spc="0" normalizeH="0" baseline="0" noProof="0" dirty="0" smtClean="0">
              <a:ln>
                <a:noFill/>
              </a:ln>
              <a:solidFill>
                <a:srgbClr val="0092D3"/>
              </a:solidFill>
              <a:effectLst/>
              <a:uLnTx/>
              <a:uFillTx/>
              <a:latin typeface="Tahoma"/>
              <a:ea typeface="+mn-ea"/>
              <a:cs typeface="Tahoma"/>
            </a:endParaRPr>
          </a:p>
        </p:txBody>
      </p:sp>
      <p:sp>
        <p:nvSpPr>
          <p:cNvPr id="18" name="Rectangle 17"/>
          <p:cNvSpPr/>
          <p:nvPr/>
        </p:nvSpPr>
        <p:spPr>
          <a:xfrm>
            <a:off x="893435" y="1975457"/>
            <a:ext cx="4478744" cy="2062333"/>
          </a:xfrm>
          <a:prstGeom prst="rect">
            <a:avLst/>
          </a:prstGeom>
          <a:solidFill>
            <a:srgbClr val="7F7F7F"/>
          </a:solidFill>
          <a:ln w="28575">
            <a:solidFill>
              <a:schemeClr val="bg1">
                <a:lumMod val="5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Web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API’s</a:t>
            </a:r>
            <a:endParaRPr kumimoji="0" lang="nl-BE" sz="1800" b="0" i="0" u="none" strike="noStrike" kern="1200" cap="none" spc="0" normalizeH="0" baseline="0" noProof="0" dirty="0" smtClean="0">
              <a:ln>
                <a:noFill/>
              </a:ln>
              <a:solidFill>
                <a:prstClr val="white"/>
              </a:solidFill>
              <a:effectLst/>
              <a:uLnTx/>
              <a:uFillTx/>
              <a:latin typeface="Tahoma"/>
              <a:ea typeface="+mn-ea"/>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Web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Frontend</a:t>
            </a:r>
            <a:endParaRPr kumimoji="0" lang="nl-BE" sz="1800" b="0" i="0" u="none" strike="noStrike" kern="1200" cap="none" spc="0" normalizeH="0" baseline="0" noProof="0" dirty="0" smtClean="0">
              <a:ln>
                <a:noFill/>
              </a:ln>
              <a:solidFill>
                <a:prstClr val="white"/>
              </a:solidFill>
              <a:effectLst/>
              <a:uLnTx/>
              <a:uFillTx/>
              <a:latin typeface="Tahoma"/>
              <a:ea typeface="+mn-ea"/>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Protocol Gateway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Background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Workers</a:t>
            </a:r>
            <a:endParaRPr kumimoji="0" lang="nl-BE" sz="1800" b="0" i="0" u="none" strike="noStrike" kern="1200" cap="none" spc="0" normalizeH="0" baseline="0" noProof="0" dirty="0" smtClean="0">
              <a:ln>
                <a:noFill/>
              </a:ln>
              <a:solidFill>
                <a:prstClr val="white"/>
              </a:solidFill>
              <a:effectLst/>
              <a:uLnTx/>
              <a:uFillTx/>
              <a:latin typeface="Tahoma"/>
              <a:ea typeface="+mn-ea"/>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7" name="Rectangle 6"/>
          <p:cNvSpPr/>
          <p:nvPr/>
        </p:nvSpPr>
        <p:spPr>
          <a:xfrm>
            <a:off x="893435" y="4266624"/>
            <a:ext cx="4478744" cy="2062333"/>
          </a:xfrm>
          <a:prstGeom prst="rect">
            <a:avLst/>
          </a:prstGeom>
          <a:solidFill>
            <a:schemeClr val="bg1"/>
          </a:solidFill>
          <a:ln w="28575">
            <a:solidFill>
              <a:schemeClr val="tx2"/>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Tahoma"/>
                <a:ea typeface="+mn-ea"/>
                <a:cs typeface="Tahoma"/>
              </a:rPr>
              <a:t>State is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external</a:t>
            </a:r>
            <a:r>
              <a:rPr kumimoji="0" lang="nl-BE" sz="1800" b="0" i="0" u="none" strike="noStrike" kern="1200" cap="none" spc="0" normalizeH="0" baseline="0" noProof="0" dirty="0">
                <a:ln>
                  <a:noFill/>
                </a:ln>
                <a:solidFill>
                  <a:srgbClr val="000000"/>
                </a:solidFill>
                <a:effectLst/>
                <a:uLnTx/>
                <a:uFillTx/>
                <a:latin typeface="Tahoma"/>
                <a:ea typeface="+mn-ea"/>
                <a:cs typeface="Tahoma"/>
              </a:rPr>
              <a:t> or non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existing</a:t>
            </a:r>
            <a:endParaRPr kumimoji="0" lang="nl-BE" sz="1800" b="0" i="0" u="none" strike="noStrike" kern="1200" cap="none" spc="0" normalizeH="0" baseline="0" noProof="0" dirty="0">
              <a:ln>
                <a:noFill/>
              </a:ln>
              <a:solidFill>
                <a:srgbClr val="000000"/>
              </a:solidFill>
              <a:effectLst/>
              <a:uLnTx/>
              <a:uFillTx/>
              <a:latin typeface="Tahoma"/>
              <a:ea typeface="+mn-ea"/>
              <a:cs typeface="Tahoma"/>
            </a:endParaRPr>
          </a:p>
          <a:p>
            <a:pPr lvl="0"/>
            <a:r>
              <a:rPr lang="nl-BE" dirty="0">
                <a:solidFill>
                  <a:srgbClr val="000000"/>
                </a:solidFill>
                <a:latin typeface="Tahoma"/>
                <a:cs typeface="Tahoma"/>
              </a:rPr>
              <a:t>Multi-</a:t>
            </a:r>
            <a:r>
              <a:rPr lang="nl-BE" dirty="0" err="1">
                <a:solidFill>
                  <a:srgbClr val="000000"/>
                </a:solidFill>
                <a:latin typeface="Tahoma"/>
                <a:cs typeface="Tahoma"/>
              </a:rPr>
              <a:t>instance</a:t>
            </a:r>
            <a:r>
              <a:rPr lang="nl-BE" dirty="0">
                <a:solidFill>
                  <a:srgbClr val="000000"/>
                </a:solidFill>
                <a:latin typeface="Tahoma"/>
                <a:cs typeface="Tahoma"/>
              </a:rPr>
              <a:t> (parallel </a:t>
            </a:r>
            <a:r>
              <a:rPr lang="nl-BE" dirty="0" err="1">
                <a:solidFill>
                  <a:srgbClr val="000000"/>
                </a:solidFill>
                <a:latin typeface="Tahoma"/>
                <a:cs typeface="Tahoma"/>
              </a:rPr>
              <a:t>execution</a:t>
            </a:r>
            <a:r>
              <a:rPr lang="nl-BE" dirty="0">
                <a:solidFill>
                  <a:srgbClr val="000000"/>
                </a:solidFill>
                <a:latin typeface="Tahoma"/>
                <a:cs typeface="Tahoma"/>
              </a:rPr>
              <a:t>)</a:t>
            </a:r>
            <a:endParaRPr kumimoji="0" lang="nl-BE" sz="1800" b="0" i="0" u="none" strike="noStrike" kern="1200" cap="none" spc="0" normalizeH="0" baseline="0" noProof="0" dirty="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Tahoma"/>
                <a:ea typeface="+mn-ea"/>
                <a:cs typeface="Tahoma"/>
              </a:rPr>
              <a:t>Load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balancing</a:t>
            </a:r>
            <a:r>
              <a:rPr kumimoji="0" lang="nl-BE" sz="1800" b="0" i="0" u="none" strike="noStrike" kern="1200" cap="none" spc="0" normalizeH="0" baseline="0" noProof="0" dirty="0">
                <a:ln>
                  <a:noFill/>
                </a:ln>
                <a:solidFill>
                  <a:srgbClr val="000000"/>
                </a:solidFill>
                <a:effectLst/>
                <a:uLnTx/>
                <a:uFillTx/>
                <a:latin typeface="Tahoma"/>
                <a:ea typeface="+mn-ea"/>
                <a:cs typeface="Tahoma"/>
              </a:rPr>
              <a:t> (singleton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partition</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Simplified</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programming</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Single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threaded</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execution</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Turn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based</a:t>
            </a:r>
            <a:r>
              <a:rPr kumimoji="0" lang="nl-BE" sz="1800" b="0" i="0" u="none" strike="noStrike" kern="1200" cap="none" spc="0" normalizeH="0" baseline="0" noProof="0" dirty="0" smtClean="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communication</a:t>
            </a:r>
            <a:endParaRPr kumimoji="0" lang="nl-BE" sz="1800" b="0" i="0" u="none" strike="noStrike" kern="1200" cap="none" spc="0" normalizeH="0" baseline="0" noProof="0" dirty="0" smtClean="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a:t>
            </a:r>
            <a:r>
              <a:rPr kumimoji="0" lang="nl-BE" sz="1200" b="0" i="0" u="none" strike="noStrike" kern="1200" cap="none" spc="0" normalizeH="0" baseline="0" noProof="0" dirty="0" err="1" smtClean="0">
                <a:ln>
                  <a:noFill/>
                </a:ln>
                <a:solidFill>
                  <a:srgbClr val="0092D3"/>
                </a:solidFill>
                <a:effectLst/>
                <a:uLnTx/>
                <a:uFillTx/>
                <a:latin typeface="Courier New" panose="02070309020205020404" pitchFamily="49" charset="0"/>
                <a:ea typeface="+mn-ea"/>
                <a:cs typeface="Courier New" panose="02070309020205020404" pitchFamily="49" charset="0"/>
              </a:rPr>
              <a:t>StatePersistence</a:t>
            </a:r>
            <a:r>
              <a:rPr kumimoji="0" lang="nl-BE" sz="1200" b="0" i="0" u="none" strike="noStrike" kern="1200" cap="none" spc="0" normalizeH="0" baseline="0" noProof="0" dirty="0" smtClean="0">
                <a:ln>
                  <a:noFill/>
                </a:ln>
                <a:solidFill>
                  <a:srgbClr val="0092D3"/>
                </a:solidFill>
                <a:effectLst/>
                <a:uLnTx/>
                <a:uFillTx/>
                <a:latin typeface="Courier New" panose="02070309020205020404" pitchFamily="49" charset="0"/>
                <a:ea typeface="+mn-ea"/>
                <a:cs typeface="Courier New" panose="02070309020205020404" pitchFamily="49" charset="0"/>
              </a:rPr>
              <a:t>(</a:t>
            </a:r>
            <a:r>
              <a:rPr kumimoji="0" lang="nl-BE" sz="1200" b="0" i="0" u="none" strike="noStrike" kern="1200" cap="none" spc="0" normalizeH="0" baseline="0" noProof="0" dirty="0" err="1" smtClean="0">
                <a:ln>
                  <a:noFill/>
                </a:ln>
                <a:solidFill>
                  <a:srgbClr val="0092D3"/>
                </a:solidFill>
                <a:effectLst/>
                <a:uLnTx/>
                <a:uFillTx/>
                <a:latin typeface="Courier New" panose="02070309020205020404" pitchFamily="49" charset="0"/>
                <a:ea typeface="+mn-ea"/>
                <a:cs typeface="Courier New" panose="02070309020205020404" pitchFamily="49" charset="0"/>
              </a:rPr>
              <a:t>StatePersistence.None</a:t>
            </a:r>
            <a:r>
              <a:rPr kumimoji="0" lang="nl-BE" sz="1200" b="0" i="0" u="none" strike="noStrike" kern="1200" cap="none" spc="0" normalizeH="0" baseline="0" noProof="0" dirty="0" smtClean="0">
                <a:ln>
                  <a:noFill/>
                </a:ln>
                <a:solidFill>
                  <a:srgbClr val="0092D3"/>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Tahoma"/>
            </a:endParaRPr>
          </a:p>
        </p:txBody>
      </p:sp>
      <p:sp>
        <p:nvSpPr>
          <p:cNvPr id="8" name="Rectangle 7"/>
          <p:cNvSpPr/>
          <p:nvPr/>
        </p:nvSpPr>
        <p:spPr>
          <a:xfrm>
            <a:off x="5593527" y="1975457"/>
            <a:ext cx="4478744" cy="2062333"/>
          </a:xfrm>
          <a:prstGeom prst="rect">
            <a:avLst/>
          </a:prstGeom>
          <a:solidFill>
            <a:schemeClr val="bg1"/>
          </a:solidFill>
          <a:ln w="28575">
            <a:solidFill>
              <a:schemeClr val="tx2"/>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State is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stored</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with</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the</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Reliable</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secondaries</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exist</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on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other</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nodes</a:t>
            </a: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Ranged</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or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named</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partitioning</a:t>
            </a: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92D3"/>
                </a:solidFill>
                <a:effectLst/>
                <a:uLnTx/>
                <a:uFillTx/>
                <a:latin typeface="Tahoma"/>
                <a:ea typeface="+mn-ea"/>
                <a:cs typeface="Tahoma"/>
              </a:rPr>
              <a:t>Concurrent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transactional</a:t>
            </a:r>
            <a:r>
              <a:rPr kumimoji="0" lang="nl-BE" sz="1800" b="0" i="0" u="none" strike="noStrike" kern="1200" cap="none" spc="0" normalizeH="0" baseline="0" noProof="0" dirty="0">
                <a:ln>
                  <a:noFill/>
                </a:ln>
                <a:solidFill>
                  <a:srgbClr val="0092D3"/>
                </a:solidFill>
                <a:effectLst/>
                <a:uLnTx/>
                <a:uFillTx/>
                <a:latin typeface="Tahoma"/>
                <a:ea typeface="+mn-ea"/>
                <a:cs typeface="Tahoma"/>
              </a:rPr>
              <a:t> state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92D3"/>
                </a:solidFill>
                <a:effectLst/>
                <a:uLnTx/>
                <a:uFillTx/>
                <a:latin typeface="Tahoma"/>
                <a:ea typeface="+mn-ea"/>
                <a:cs typeface="Tahoma"/>
              </a:rPr>
              <a:t>Reliable</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collections</a:t>
            </a:r>
            <a:endParaRPr kumimoji="0" lang="nl-BE" sz="1800" b="0" i="0" u="none" strike="noStrike" kern="1200" cap="none" spc="0" normalizeH="0" baseline="0" noProof="0" dirty="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92D3"/>
                </a:solidFill>
                <a:effectLst/>
                <a:uLnTx/>
                <a:uFillTx/>
                <a:latin typeface="Tahoma"/>
                <a:ea typeface="+mn-ea"/>
                <a:cs typeface="Tahoma"/>
              </a:rPr>
              <a:t>Activation</a:t>
            </a:r>
            <a:r>
              <a:rPr kumimoji="0" lang="nl-BE" sz="1800" b="0" i="0" u="none" strike="noStrike" kern="1200" cap="none" spc="0" normalizeH="0" baseline="0" noProof="0" dirty="0">
                <a:ln>
                  <a:noFill/>
                </a:ln>
                <a:solidFill>
                  <a:srgbClr val="0092D3"/>
                </a:solidFill>
                <a:effectLst/>
                <a:uLnTx/>
                <a:uFillTx/>
                <a:latin typeface="Tahoma"/>
                <a:ea typeface="+mn-ea"/>
                <a:cs typeface="Tahoma"/>
              </a:rPr>
              <a:t> &amp; Background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work</a:t>
            </a:r>
            <a:endParaRPr kumimoji="0" lang="en-US" sz="1800" b="0" i="0" u="none" strike="noStrike" kern="1200" cap="none" spc="0" normalizeH="0" baseline="0" noProof="0" dirty="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Tahoma"/>
            </a:endParaRPr>
          </a:p>
        </p:txBody>
      </p:sp>
      <p:sp>
        <p:nvSpPr>
          <p:cNvPr id="9" name="Rectangle 8"/>
          <p:cNvSpPr/>
          <p:nvPr/>
        </p:nvSpPr>
        <p:spPr>
          <a:xfrm>
            <a:off x="5593527" y="4266624"/>
            <a:ext cx="4478744" cy="2062333"/>
          </a:xfrm>
          <a:prstGeom prst="rect">
            <a:avLst/>
          </a:prstGeom>
          <a:solidFill>
            <a:schemeClr val="bg1"/>
          </a:solidFill>
          <a:ln w="28575">
            <a:solidFill>
              <a:schemeClr val="tx2"/>
            </a:solidFill>
          </a:ln>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0000"/>
                </a:solidFill>
                <a:effectLst/>
                <a:uLnTx/>
                <a:uFillTx/>
                <a:latin typeface="Tahoma"/>
                <a:ea typeface="+mn-ea"/>
                <a:cs typeface="Tahoma"/>
              </a:rPr>
              <a:t>State is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stored</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with</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the</a:t>
            </a:r>
            <a:r>
              <a:rPr kumimoji="0" lang="nl-BE" sz="1800" b="0" i="0" u="none" strike="noStrike" kern="1200" cap="none" spc="0" normalizeH="0" baseline="0" noProof="0" dirty="0">
                <a:ln>
                  <a:noFill/>
                </a:ln>
                <a:solidFill>
                  <a:srgbClr val="000000"/>
                </a:solidFill>
                <a:effectLst/>
                <a:uLnTx/>
                <a:uFillTx/>
                <a:latin typeface="Tahoma"/>
                <a:ea typeface="+mn-ea"/>
                <a:cs typeface="Tahoma"/>
              </a:rPr>
              <a:t>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0000"/>
                </a:solidFill>
                <a:effectLst/>
                <a:uLnTx/>
                <a:uFillTx/>
                <a:latin typeface="Tahoma"/>
                <a:ea typeface="+mn-ea"/>
                <a:cs typeface="Tahoma"/>
              </a:rPr>
              <a:t>Reliable</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secondaries</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exist</a:t>
            </a:r>
            <a:r>
              <a:rPr kumimoji="0" lang="nl-BE" sz="1800" b="0" i="0" u="none" strike="noStrike" kern="1200" cap="none" spc="0" normalizeH="0" baseline="0" noProof="0" dirty="0">
                <a:ln>
                  <a:noFill/>
                </a:ln>
                <a:solidFill>
                  <a:srgbClr val="000000"/>
                </a:solidFill>
                <a:effectLst/>
                <a:uLnTx/>
                <a:uFillTx/>
                <a:latin typeface="Tahoma"/>
                <a:ea typeface="+mn-ea"/>
                <a:cs typeface="Tahoma"/>
              </a:rPr>
              <a:t> on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other</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nodes</a:t>
            </a:r>
            <a:endParaRPr kumimoji="0" lang="nl-BE" sz="1800" b="0" i="0" u="none" strike="noStrike" kern="1200" cap="none" spc="0" normalizeH="0" baseline="0" noProof="0" dirty="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0000"/>
                </a:solidFill>
                <a:effectLst/>
                <a:uLnTx/>
                <a:uFillTx/>
                <a:latin typeface="Tahoma"/>
                <a:ea typeface="+mn-ea"/>
                <a:cs typeface="Tahoma"/>
              </a:rPr>
              <a:t>Ranged</a:t>
            </a:r>
            <a:r>
              <a:rPr kumimoji="0" lang="nl-BE" sz="1800" b="0" i="0" u="none" strike="noStrike" kern="1200" cap="none" spc="0" normalizeH="0" baseline="0" noProof="0" dirty="0">
                <a:ln>
                  <a:noFill/>
                </a:ln>
                <a:solidFill>
                  <a:srgbClr val="000000"/>
                </a:solidFill>
                <a:effectLst/>
                <a:uLnTx/>
                <a:uFillTx/>
                <a:latin typeface="Tahoma"/>
                <a:ea typeface="+mn-ea"/>
                <a:cs typeface="Tahoma"/>
              </a:rPr>
              <a:t> or </a:t>
            </a:r>
            <a:r>
              <a:rPr kumimoji="0" lang="nl-BE" sz="1800" b="0" i="0" u="none" strike="noStrike" kern="1200" cap="none" spc="0" normalizeH="0" baseline="0" noProof="0" dirty="0" err="1">
                <a:ln>
                  <a:noFill/>
                </a:ln>
                <a:solidFill>
                  <a:srgbClr val="000000"/>
                </a:solidFill>
                <a:effectLst/>
                <a:uLnTx/>
                <a:uFillTx/>
                <a:latin typeface="Tahoma"/>
                <a:ea typeface="+mn-ea"/>
                <a:cs typeface="Tahoma"/>
              </a:rPr>
              <a:t>named</a:t>
            </a:r>
            <a:r>
              <a:rPr kumimoji="0" lang="nl-BE" sz="1800" b="0" i="0" u="none" strike="noStrike" kern="1200" cap="none" spc="0" normalizeH="0" baseline="0" noProof="0" dirty="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partitioning</a:t>
            </a:r>
            <a:endParaRPr kumimoji="0" lang="nl-BE" sz="1800" b="0" i="0" u="none" strike="noStrike" kern="1200" cap="none" spc="0" normalizeH="0" baseline="0" noProof="0" dirty="0" smtClean="0">
              <a:ln>
                <a:noFill/>
              </a:ln>
              <a:solidFill>
                <a:srgbClr val="000000"/>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0092D3"/>
                </a:solidFill>
                <a:effectLst/>
                <a:uLnTx/>
                <a:uFillTx/>
                <a:latin typeface="Tahoma"/>
                <a:ea typeface="+mn-ea"/>
                <a:cs typeface="Tahoma"/>
              </a:rPr>
              <a:t>Simplified</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programming</a:t>
            </a:r>
            <a:r>
              <a:rPr kumimoji="0" lang="nl-BE" sz="1800" b="0" i="0" u="none" strike="noStrike" kern="1200" cap="none" spc="0" normalizeH="0" baseline="0" noProof="0" dirty="0">
                <a:ln>
                  <a:noFill/>
                </a:ln>
                <a:solidFill>
                  <a:srgbClr val="0092D3"/>
                </a:solidFill>
                <a:effectLst/>
                <a:uLnTx/>
                <a:uFillTx/>
                <a:latin typeface="Tahoma"/>
                <a:ea typeface="+mn-ea"/>
                <a:cs typeface="Tahoma"/>
              </a:rPr>
              <a:t>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92D3"/>
                </a:solidFill>
                <a:effectLst/>
                <a:uLnTx/>
                <a:uFillTx/>
                <a:latin typeface="Tahoma"/>
                <a:ea typeface="+mn-ea"/>
                <a:cs typeface="Tahoma"/>
              </a:rPr>
              <a:t>Single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threaded</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execution</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0092D3"/>
                </a:solidFill>
                <a:effectLst/>
                <a:uLnTx/>
                <a:uFillTx/>
                <a:latin typeface="Tahoma"/>
                <a:ea typeface="+mn-ea"/>
                <a:cs typeface="Tahoma"/>
              </a:rPr>
              <a:t>Turn </a:t>
            </a:r>
            <a:r>
              <a:rPr kumimoji="0" lang="nl-BE" sz="1800" b="0" i="0" u="none" strike="noStrike" kern="1200" cap="none" spc="0" normalizeH="0" baseline="0" noProof="0" dirty="0" err="1">
                <a:ln>
                  <a:noFill/>
                </a:ln>
                <a:solidFill>
                  <a:srgbClr val="0092D3"/>
                </a:solidFill>
                <a:effectLst/>
                <a:uLnTx/>
                <a:uFillTx/>
                <a:latin typeface="Tahoma"/>
                <a:ea typeface="+mn-ea"/>
                <a:cs typeface="Tahoma"/>
              </a:rPr>
              <a:t>based</a:t>
            </a:r>
            <a:r>
              <a:rPr kumimoji="0" lang="nl-BE" sz="1800" b="0" i="0" u="none" strike="noStrike" kern="1200" cap="none" spc="0" normalizeH="0" baseline="0" noProof="0" dirty="0">
                <a:ln>
                  <a:noFill/>
                </a:ln>
                <a:solidFill>
                  <a:srgbClr val="0092D3"/>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92D3"/>
                </a:solidFill>
                <a:effectLst/>
                <a:uLnTx/>
                <a:uFillTx/>
                <a:latin typeface="Tahoma"/>
                <a:ea typeface="+mn-ea"/>
                <a:cs typeface="Tahoma"/>
              </a:rPr>
              <a:t>communication</a:t>
            </a:r>
            <a:endParaRPr kumimoji="0" lang="nl-BE" sz="1800" b="0" i="0" u="none" strike="noStrike" kern="1200" cap="none" spc="0" normalizeH="0" baseline="0" noProof="0" dirty="0" smtClean="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92D3"/>
                </a:solidFill>
                <a:effectLst/>
                <a:uLnTx/>
                <a:uFillTx/>
                <a:latin typeface="Courier New" panose="02070309020205020404" pitchFamily="49" charset="0"/>
                <a:ea typeface="+mn-ea"/>
                <a:cs typeface="Courier New" panose="02070309020205020404" pitchFamily="49" charset="0"/>
              </a:rPr>
              <a:t>[</a:t>
            </a:r>
            <a:r>
              <a:rPr kumimoji="0" lang="nl-BE" sz="1200" b="0" i="0" u="none" strike="noStrike" kern="1200" cap="none" spc="0" normalizeH="0" baseline="0" noProof="0" dirty="0" err="1" smtClean="0">
                <a:ln>
                  <a:noFill/>
                </a:ln>
                <a:solidFill>
                  <a:srgbClr val="0092D3"/>
                </a:solidFill>
                <a:effectLst/>
                <a:uLnTx/>
                <a:uFillTx/>
                <a:latin typeface="Courier New" panose="02070309020205020404" pitchFamily="49" charset="0"/>
                <a:ea typeface="+mn-ea"/>
                <a:cs typeface="Courier New" panose="02070309020205020404" pitchFamily="49" charset="0"/>
              </a:rPr>
              <a:t>StatePersistence</a:t>
            </a:r>
            <a:r>
              <a:rPr kumimoji="0" lang="nl-BE" sz="1200" b="0" i="0" u="none" strike="noStrike" kern="1200" cap="none" spc="0" normalizeH="0" baseline="0" noProof="0" dirty="0" smtClean="0">
                <a:ln>
                  <a:noFill/>
                </a:ln>
                <a:solidFill>
                  <a:srgbClr val="0092D3"/>
                </a:solidFill>
                <a:effectLst/>
                <a:uLnTx/>
                <a:uFillTx/>
                <a:latin typeface="Courier New" panose="02070309020205020404" pitchFamily="49" charset="0"/>
                <a:ea typeface="+mn-ea"/>
                <a:cs typeface="Courier New" panose="02070309020205020404" pitchFamily="49" charset="0"/>
              </a:rPr>
              <a:t>(</a:t>
            </a:r>
            <a:r>
              <a:rPr kumimoji="0" lang="nl-BE" sz="1200" b="0" i="0" u="none" strike="noStrike" kern="1200" cap="none" spc="0" normalizeH="0" baseline="0" noProof="0" dirty="0" err="1" smtClean="0">
                <a:ln>
                  <a:noFill/>
                </a:ln>
                <a:solidFill>
                  <a:srgbClr val="0092D3"/>
                </a:solidFill>
                <a:effectLst/>
                <a:uLnTx/>
                <a:uFillTx/>
                <a:latin typeface="Courier New" panose="02070309020205020404" pitchFamily="49" charset="0"/>
                <a:ea typeface="+mn-ea"/>
                <a:cs typeface="Courier New" panose="02070309020205020404" pitchFamily="49" charset="0"/>
              </a:rPr>
              <a:t>StatePersistence.Persisted</a:t>
            </a:r>
            <a:r>
              <a:rPr kumimoji="0" lang="nl-BE" sz="1200" b="0" i="0" u="none" strike="noStrike" kern="1200" cap="none" spc="0" normalizeH="0" baseline="0" noProof="0" dirty="0" smtClean="0">
                <a:ln>
                  <a:noFill/>
                </a:ln>
                <a:solidFill>
                  <a:srgbClr val="0092D3"/>
                </a:solidFill>
                <a:effectLst/>
                <a:uLnTx/>
                <a:uFillTx/>
                <a:latin typeface="Courier New" panose="02070309020205020404" pitchFamily="49" charset="0"/>
                <a:ea typeface="+mn-ea"/>
                <a:cs typeface="Courier New" panose="02070309020205020404" pitchFamily="49" charset="0"/>
              </a:rPr>
              <a:t>)]</a:t>
            </a:r>
            <a:endParaRPr kumimoji="0" lang="nl-BE" sz="1200" b="0" i="0" u="none" strike="noStrike" kern="1200" cap="none" spc="0" normalizeH="0" baseline="0" noProof="0" dirty="0">
              <a:ln>
                <a:noFill/>
              </a:ln>
              <a:solidFill>
                <a:srgbClr val="0092D3"/>
              </a:solidFill>
              <a:effectLst/>
              <a:uLnTx/>
              <a:uFillTx/>
              <a:latin typeface="Tahoma"/>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Tahoma"/>
            </a:endParaRPr>
          </a:p>
        </p:txBody>
      </p:sp>
      <p:sp>
        <p:nvSpPr>
          <p:cNvPr id="19" name="Rectangle 18"/>
          <p:cNvSpPr/>
          <p:nvPr/>
        </p:nvSpPr>
        <p:spPr>
          <a:xfrm>
            <a:off x="893435" y="4266624"/>
            <a:ext cx="4478744" cy="2062333"/>
          </a:xfrm>
          <a:prstGeom prst="rect">
            <a:avLst/>
          </a:prstGeom>
          <a:solidFill>
            <a:srgbClr val="7F7F7F"/>
          </a:solidFill>
          <a:ln w="28575">
            <a:solidFill>
              <a:schemeClr val="bg1">
                <a:lumMod val="5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nl-BE" dirty="0">
                <a:solidFill>
                  <a:prstClr val="white"/>
                </a:solidFill>
                <a:latin typeface="Tahoma"/>
                <a:cs typeface="Tahoma"/>
              </a:rPr>
              <a:t>Short </a:t>
            </a:r>
            <a:r>
              <a:rPr lang="nl-BE" dirty="0" err="1">
                <a:solidFill>
                  <a:prstClr val="white"/>
                </a:solidFill>
                <a:latin typeface="Tahoma"/>
                <a:cs typeface="Tahoma"/>
              </a:rPr>
              <a:t>Lived</a:t>
            </a:r>
            <a:r>
              <a:rPr lang="nl-BE" dirty="0">
                <a:solidFill>
                  <a:prstClr val="white"/>
                </a:solidFill>
                <a:latin typeface="Tahoma"/>
                <a:cs typeface="Tahoma"/>
              </a:rPr>
              <a:t> actions</a:t>
            </a:r>
          </a:p>
          <a:p>
            <a:pPr algn="ctr"/>
            <a:r>
              <a:rPr lang="nl-BE" dirty="0">
                <a:solidFill>
                  <a:prstClr val="white"/>
                </a:solidFill>
                <a:latin typeface="Tahoma"/>
                <a:cs typeface="Tahoma"/>
              </a:rPr>
              <a:t>Fire &amp; </a:t>
            </a:r>
            <a:r>
              <a:rPr lang="nl-BE" dirty="0" err="1">
                <a:solidFill>
                  <a:prstClr val="white"/>
                </a:solidFill>
                <a:latin typeface="Tahoma"/>
                <a:cs typeface="Tahoma"/>
              </a:rPr>
              <a:t>Forget</a:t>
            </a:r>
            <a:endParaRPr lang="nl-BE" dirty="0">
              <a:solidFill>
                <a:prstClr val="white"/>
              </a:solidFill>
              <a:latin typeface="Tahoma"/>
              <a:cs typeface="Tahoma"/>
            </a:endParaRPr>
          </a:p>
          <a:p>
            <a:pPr algn="ctr"/>
            <a:endParaRPr lang="en-US" dirty="0">
              <a:solidFill>
                <a:prstClr val="white"/>
              </a:solidFill>
              <a:latin typeface="Tahoma"/>
              <a:cs typeface="Tahoma"/>
            </a:endParaRPr>
          </a:p>
        </p:txBody>
      </p:sp>
      <p:sp>
        <p:nvSpPr>
          <p:cNvPr id="20" name="Rectangle 19"/>
          <p:cNvSpPr/>
          <p:nvPr/>
        </p:nvSpPr>
        <p:spPr>
          <a:xfrm>
            <a:off x="5593527" y="1975457"/>
            <a:ext cx="4478744" cy="2062333"/>
          </a:xfrm>
          <a:prstGeom prst="rect">
            <a:avLst/>
          </a:prstGeom>
          <a:solidFill>
            <a:srgbClr val="7F7F7F"/>
          </a:solidFill>
          <a:ln w="28575">
            <a:solidFill>
              <a:schemeClr val="bg1">
                <a:lumMod val="5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Services</a:t>
            </a:r>
            <a:r>
              <a:rPr kumimoji="0" lang="nl-BE" sz="1800" b="0" i="0" u="none" strike="noStrike" kern="1200" cap="none" spc="0" normalizeH="0" baseline="0" noProof="0" dirty="0">
                <a:ln>
                  <a:noFill/>
                </a:ln>
                <a:solidFill>
                  <a:prstClr val="white"/>
                </a:solidFill>
                <a:effectLst/>
                <a:uLnTx/>
                <a:uFillTx/>
                <a:latin typeface="Tahoma"/>
                <a:ea typeface="+mn-ea"/>
                <a:cs typeface="Tahoma"/>
              </a:rPr>
              <a:t>, </a:t>
            </a:r>
            <a:r>
              <a:rPr kumimoji="0" lang="nl-BE" sz="1800" b="0" i="0" u="none" strike="noStrike" kern="1200" cap="none" spc="0" normalizeH="0" baseline="0" noProof="0" dirty="0" err="1">
                <a:ln>
                  <a:noFill/>
                </a:ln>
                <a:solidFill>
                  <a:prstClr val="white"/>
                </a:solidFill>
                <a:effectLst/>
                <a:uLnTx/>
                <a:uFillTx/>
                <a:latin typeface="Tahoma"/>
                <a:ea typeface="+mn-ea"/>
                <a:cs typeface="Tahoma"/>
              </a:rPr>
              <a:t>containing</a:t>
            </a:r>
            <a:r>
              <a:rPr kumimoji="0" lang="nl-BE" sz="1800" b="0" i="0" u="none" strike="noStrike" kern="1200" cap="none" spc="0" normalizeH="0" baseline="0" noProof="0" dirty="0">
                <a:ln>
                  <a:noFill/>
                </a:ln>
                <a:solidFill>
                  <a:prstClr val="white"/>
                </a:solidFill>
                <a:effectLst/>
                <a:uLnTx/>
                <a:uFillTx/>
                <a:latin typeface="Tahoma"/>
                <a:ea typeface="+mn-ea"/>
                <a:cs typeface="Tahoma"/>
              </a:rPr>
              <a:t> </a:t>
            </a:r>
            <a:r>
              <a:rPr kumimoji="0" lang="nl-BE" sz="1800" b="0" i="0" u="none" strike="noStrike" kern="1200" cap="none" spc="0" normalizeH="0" baseline="0" noProof="0" dirty="0" err="1">
                <a:ln>
                  <a:noFill/>
                </a:ln>
                <a:solidFill>
                  <a:prstClr val="white"/>
                </a:solidFill>
                <a:effectLst/>
                <a:uLnTx/>
                <a:uFillTx/>
                <a:latin typeface="Tahoma"/>
                <a:ea typeface="+mn-ea"/>
                <a:cs typeface="Tahoma"/>
              </a:rPr>
              <a:t>partitioned</a:t>
            </a:r>
            <a:r>
              <a:rPr kumimoji="0" lang="nl-BE" sz="1800" b="0" i="0" u="none" strike="noStrike" kern="1200" cap="none" spc="0" normalizeH="0" baseline="0" noProof="0" dirty="0">
                <a:ln>
                  <a:noFill/>
                </a:ln>
                <a:solidFill>
                  <a:prstClr val="white"/>
                </a:solidFill>
                <a:effectLst/>
                <a:uLnTx/>
                <a:uFillTx/>
                <a:latin typeface="Tahoma"/>
                <a:ea typeface="+mn-ea"/>
                <a:cs typeface="Tahoma"/>
              </a:rPr>
              <a:t>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white"/>
                </a:solidFill>
                <a:effectLst/>
                <a:uLnTx/>
                <a:uFillTx/>
                <a:latin typeface="Tahoma"/>
                <a:ea typeface="+mn-ea"/>
                <a:cs typeface="Tahoma"/>
              </a:rPr>
              <a:t>Stateful</a:t>
            </a:r>
            <a:r>
              <a:rPr kumimoji="0" lang="nl-BE" sz="1800" b="0" i="0" u="none" strike="noStrike" kern="1200" cap="none" spc="0" normalizeH="0" baseline="0" noProof="0" dirty="0">
                <a:ln>
                  <a:noFill/>
                </a:ln>
                <a:solidFill>
                  <a:prstClr val="white"/>
                </a:solidFill>
                <a:effectLst/>
                <a:uLnTx/>
                <a:uFillTx/>
                <a:latin typeface="Tahoma"/>
                <a:ea typeface="+mn-ea"/>
                <a:cs typeface="Tahoma"/>
              </a:rPr>
              <a:t> receivers (</a:t>
            </a:r>
            <a:r>
              <a:rPr kumimoji="0" lang="nl-BE" sz="1800" b="0" i="0" u="none" strike="noStrike" kern="1200" cap="none" spc="0" normalizeH="0" baseline="0" noProof="0" dirty="0" err="1">
                <a:ln>
                  <a:noFill/>
                </a:ln>
                <a:solidFill>
                  <a:prstClr val="white"/>
                </a:solidFill>
                <a:effectLst/>
                <a:uLnTx/>
                <a:uFillTx/>
                <a:latin typeface="Tahoma"/>
                <a:ea typeface="+mn-ea"/>
                <a:cs typeface="Tahoma"/>
              </a:rPr>
              <a:t>locking</a:t>
            </a:r>
            <a:r>
              <a:rPr kumimoji="0" lang="nl-BE" sz="1800" b="0" i="0" u="none" strike="noStrike" kern="1200" cap="none" spc="0" normalizeH="0" baseline="0" noProof="0" dirty="0">
                <a:ln>
                  <a:noFill/>
                </a:ln>
                <a:solidFill>
                  <a:prstClr val="white"/>
                </a:solidFill>
                <a:effectLst/>
                <a:uLnTx/>
                <a:uFillTx/>
                <a:latin typeface="Tahoma"/>
                <a:ea typeface="+mn-ea"/>
                <a:cs typeface="Tahoma"/>
              </a:rPr>
              <a:t>, cursors)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Tahoma"/>
                <a:ea typeface="+mn-ea"/>
                <a:cs typeface="Tahoma"/>
              </a:rPr>
              <a:t>Simple </a:t>
            </a:r>
            <a:r>
              <a:rPr kumimoji="0" lang="nl-BE" sz="1800" b="0" i="0" u="none" strike="noStrike" kern="1200" cap="none" spc="0" normalizeH="0" baseline="0" noProof="0" dirty="0" err="1">
                <a:ln>
                  <a:noFill/>
                </a:ln>
                <a:solidFill>
                  <a:prstClr val="white"/>
                </a:solidFill>
                <a:effectLst/>
                <a:uLnTx/>
                <a:uFillTx/>
                <a:latin typeface="Tahoma"/>
                <a:ea typeface="+mn-ea"/>
                <a:cs typeface="Tahoma"/>
              </a:rPr>
              <a:t>queuing</a:t>
            </a:r>
            <a:r>
              <a:rPr kumimoji="0" lang="nl-BE" sz="1800" b="0" i="0" u="none" strike="noStrike" kern="1200" cap="none" spc="0" normalizeH="0" baseline="0" noProof="0" dirty="0">
                <a:ln>
                  <a:noFill/>
                </a:ln>
                <a:solidFill>
                  <a:prstClr val="white"/>
                </a:solidFill>
                <a:effectLst/>
                <a:uLnTx/>
                <a:uFillTx/>
                <a:latin typeface="Tahoma"/>
                <a:ea typeface="+mn-ea"/>
                <a:cs typeface="Tahoma"/>
              </a:rPr>
              <a:t> </a:t>
            </a:r>
            <a:r>
              <a:rPr kumimoji="0" lang="nl-BE" sz="1800" b="0" i="0" u="none" strike="noStrike" kern="1200" cap="none" spc="0" normalizeH="0" baseline="0" noProof="0" dirty="0" err="1">
                <a:ln>
                  <a:noFill/>
                </a:ln>
                <a:solidFill>
                  <a:prstClr val="white"/>
                </a:solidFill>
                <a:effectLst/>
                <a:uLnTx/>
                <a:uFillTx/>
                <a:latin typeface="Tahoma"/>
                <a:ea typeface="+mn-ea"/>
                <a:cs typeface="Tahoma"/>
              </a:rPr>
              <a:t>workers</a:t>
            </a:r>
            <a:endParaRPr kumimoji="0" lang="nl-BE" sz="1800" b="0" i="0" u="none" strike="noStrike" kern="1200" cap="none" spc="0" normalizeH="0" baseline="0" noProof="0" dirty="0">
              <a:ln>
                <a:noFill/>
              </a:ln>
              <a:solidFill>
                <a:prstClr val="white"/>
              </a:solidFill>
              <a:effectLst/>
              <a:uLnTx/>
              <a:uFillTx/>
              <a:latin typeface="Tahoma"/>
              <a:ea typeface="+mn-ea"/>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white"/>
                </a:solidFill>
                <a:effectLst/>
                <a:uLnTx/>
                <a:uFillTx/>
                <a:latin typeface="Tahoma"/>
                <a:ea typeface="+mn-ea"/>
                <a:cs typeface="Tahoma"/>
              </a:rPr>
              <a:t>Caching</a:t>
            </a:r>
            <a:r>
              <a:rPr kumimoji="0" lang="nl-BE" sz="1800" b="0" i="0" u="none" strike="noStrike" kern="1200" cap="none" spc="0" normalizeH="0" baseline="0" noProof="0" dirty="0">
                <a:ln>
                  <a:noFill/>
                </a:ln>
                <a:solidFill>
                  <a:prstClr val="white"/>
                </a:solidFill>
                <a:effectLst/>
                <a:uLnTx/>
                <a:uFillTx/>
                <a:latin typeface="Tahoma"/>
                <a:ea typeface="+mn-ea"/>
                <a:cs typeface="Tahoma"/>
              </a:rPr>
              <a:t>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scenarios</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21" name="Rectangle 20"/>
          <p:cNvSpPr/>
          <p:nvPr/>
        </p:nvSpPr>
        <p:spPr>
          <a:xfrm>
            <a:off x="5593527" y="4266624"/>
            <a:ext cx="4478744" cy="2062333"/>
          </a:xfrm>
          <a:prstGeom prst="rect">
            <a:avLst/>
          </a:prstGeom>
          <a:solidFill>
            <a:srgbClr val="7F7F7F"/>
          </a:solidFill>
          <a:ln w="28575">
            <a:solidFill>
              <a:schemeClr val="bg1">
                <a:lumMod val="5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Longer</a:t>
            </a: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 running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workflows</a:t>
            </a:r>
            <a:endParaRPr kumimoji="0" lang="nl-BE" sz="1800" b="0" i="0" u="none" strike="noStrike" kern="1200" cap="none" spc="0" normalizeH="0" baseline="0" noProof="0" dirty="0" smtClean="0">
              <a:ln>
                <a:noFill/>
              </a:ln>
              <a:solidFill>
                <a:prstClr val="white"/>
              </a:solidFill>
              <a:effectLst/>
              <a:uLnTx/>
              <a:uFillTx/>
              <a:latin typeface="Tahoma"/>
              <a:ea typeface="+mn-ea"/>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Related</a:t>
            </a: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to</a:t>
            </a: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functional</a:t>
            </a: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entities</a:t>
            </a: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Shopping Basket, </a:t>
            </a: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Conversations</a:t>
            </a: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 Users, Sensors</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2" name="Title 1"/>
          <p:cNvSpPr>
            <a:spLocks noGrp="1"/>
          </p:cNvSpPr>
          <p:nvPr>
            <p:ph type="title"/>
          </p:nvPr>
        </p:nvSpPr>
        <p:spPr/>
        <p:txBody>
          <a:bodyPr/>
          <a:lstStyle/>
          <a:p>
            <a:r>
              <a:rPr lang="nl-BE" dirty="0" smtClean="0"/>
              <a:t>Programming </a:t>
            </a:r>
            <a:r>
              <a:rPr lang="nl-BE" dirty="0" err="1" smtClean="0"/>
              <a:t>models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sp>
        <p:nvSpPr>
          <p:cNvPr id="5" name="Text Placeholder 4"/>
          <p:cNvSpPr>
            <a:spLocks noGrp="1"/>
          </p:cNvSpPr>
          <p:nvPr>
            <p:ph type="body" sz="quarter" idx="13"/>
          </p:nvPr>
        </p:nvSpPr>
        <p:spPr/>
        <p:txBody>
          <a:bodyPr/>
          <a:lstStyle/>
          <a:p>
            <a:endParaRPr lang="en-US"/>
          </a:p>
        </p:txBody>
      </p:sp>
      <p:sp>
        <p:nvSpPr>
          <p:cNvPr id="11" name="Rectangle 10"/>
          <p:cNvSpPr/>
          <p:nvPr/>
        </p:nvSpPr>
        <p:spPr>
          <a:xfrm>
            <a:off x="5593527" y="1482634"/>
            <a:ext cx="4478744" cy="333107"/>
          </a:xfrm>
          <a:prstGeom prst="rect">
            <a:avLst/>
          </a:prstGeom>
          <a:solidFill>
            <a:schemeClr val="tx1">
              <a:lumMod val="90000"/>
              <a:lumOff val="10000"/>
            </a:schemeClr>
          </a:solidFill>
          <a:ln w="28575">
            <a:solidFill>
              <a:schemeClr val="tx1">
                <a:lumMod val="90000"/>
                <a:lumOff val="1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Stateful</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12" name="Rectangle 11"/>
          <p:cNvSpPr/>
          <p:nvPr/>
        </p:nvSpPr>
        <p:spPr>
          <a:xfrm>
            <a:off x="893435" y="1482634"/>
            <a:ext cx="4478744" cy="333107"/>
          </a:xfrm>
          <a:prstGeom prst="rect">
            <a:avLst/>
          </a:prstGeom>
          <a:solidFill>
            <a:schemeClr val="tx1">
              <a:lumMod val="90000"/>
              <a:lumOff val="10000"/>
            </a:schemeClr>
          </a:solidFill>
          <a:ln w="28575">
            <a:solidFill>
              <a:schemeClr val="tx1">
                <a:lumMod val="90000"/>
                <a:lumOff val="10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white"/>
                </a:solidFill>
                <a:effectLst/>
                <a:uLnTx/>
                <a:uFillTx/>
                <a:latin typeface="Tahoma"/>
                <a:ea typeface="+mn-ea"/>
                <a:cs typeface="Tahoma"/>
              </a:rPr>
              <a:t>Stateless</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15" name="Rectangle 14"/>
          <p:cNvSpPr/>
          <p:nvPr/>
        </p:nvSpPr>
        <p:spPr>
          <a:xfrm rot="16200000">
            <a:off x="-441278" y="2840070"/>
            <a:ext cx="2062331" cy="333107"/>
          </a:xfrm>
          <a:prstGeom prst="rect">
            <a:avLst/>
          </a:prstGeom>
          <a:solidFill>
            <a:schemeClr val="tx2"/>
          </a:solidFill>
          <a:ln w="28575">
            <a:solidFill>
              <a:srgbClr val="0092D3"/>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Tahoma"/>
                <a:ea typeface="+mn-ea"/>
                <a:cs typeface="Tahoma"/>
              </a:rPr>
              <a:t>Services</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16" name="Rectangle 15"/>
          <p:cNvSpPr/>
          <p:nvPr/>
        </p:nvSpPr>
        <p:spPr>
          <a:xfrm rot="16200000">
            <a:off x="-441278" y="5131236"/>
            <a:ext cx="2062331" cy="333107"/>
          </a:xfrm>
          <a:prstGeom prst="rect">
            <a:avLst/>
          </a:prstGeom>
          <a:solidFill>
            <a:schemeClr val="tx2"/>
          </a:solidFill>
          <a:ln w="28575">
            <a:solidFill>
              <a:srgbClr val="0092D3"/>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Actors</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22" name="Rounded Rectangular Callout 21"/>
          <p:cNvSpPr/>
          <p:nvPr/>
        </p:nvSpPr>
        <p:spPr>
          <a:xfrm>
            <a:off x="5268872" y="612534"/>
            <a:ext cx="2564027" cy="1134089"/>
          </a:xfrm>
          <a:prstGeom prst="wedgeRoundRectCallout">
            <a:avLst>
              <a:gd name="adj1" fmla="val -59684"/>
              <a:gd name="adj2" fmla="val 102269"/>
              <a:gd name="adj3" fmla="val 16667"/>
            </a:avLst>
          </a:prstGeom>
          <a:solidFill>
            <a:schemeClr val="tx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nl-BE" dirty="0" smtClean="0">
                <a:solidFill>
                  <a:schemeClr val="bg1"/>
                </a:solidFill>
                <a:latin typeface="Tahoma"/>
                <a:cs typeface="Tahoma"/>
              </a:rPr>
              <a:t>Keep </a:t>
            </a:r>
            <a:r>
              <a:rPr lang="nl-BE" dirty="0" err="1" smtClean="0">
                <a:solidFill>
                  <a:schemeClr val="bg1"/>
                </a:solidFill>
                <a:latin typeface="Tahoma"/>
                <a:cs typeface="Tahoma"/>
              </a:rPr>
              <a:t>it</a:t>
            </a:r>
            <a:r>
              <a:rPr lang="nl-BE" dirty="0" smtClean="0">
                <a:solidFill>
                  <a:schemeClr val="bg1"/>
                </a:solidFill>
                <a:latin typeface="Tahoma"/>
                <a:cs typeface="Tahoma"/>
              </a:rPr>
              <a:t> </a:t>
            </a:r>
            <a:r>
              <a:rPr lang="nl-BE" dirty="0" err="1" smtClean="0">
                <a:solidFill>
                  <a:schemeClr val="bg1"/>
                </a:solidFill>
                <a:latin typeface="Tahoma"/>
                <a:cs typeface="Tahoma"/>
              </a:rPr>
              <a:t>simple</a:t>
            </a:r>
            <a:r>
              <a:rPr lang="nl-BE" dirty="0" smtClean="0">
                <a:solidFill>
                  <a:schemeClr val="bg1"/>
                </a:solidFill>
                <a:latin typeface="Tahoma"/>
                <a:cs typeface="Tahoma"/>
              </a:rPr>
              <a:t> </a:t>
            </a:r>
            <a:r>
              <a:rPr lang="nl-BE" dirty="0" err="1" smtClean="0">
                <a:solidFill>
                  <a:schemeClr val="bg1"/>
                </a:solidFill>
                <a:latin typeface="Tahoma"/>
                <a:cs typeface="Tahoma"/>
              </a:rPr>
              <a:t>to</a:t>
            </a:r>
            <a:r>
              <a:rPr lang="nl-BE" dirty="0" smtClean="0">
                <a:solidFill>
                  <a:schemeClr val="bg1"/>
                </a:solidFill>
                <a:latin typeface="Tahoma"/>
                <a:cs typeface="Tahoma"/>
              </a:rPr>
              <a:t> start</a:t>
            </a:r>
          </a:p>
        </p:txBody>
      </p:sp>
      <p:sp>
        <p:nvSpPr>
          <p:cNvPr id="23" name="Rounded Rectangular Callout 22"/>
          <p:cNvSpPr/>
          <p:nvPr/>
        </p:nvSpPr>
        <p:spPr>
          <a:xfrm>
            <a:off x="9563604" y="2816193"/>
            <a:ext cx="2564027" cy="1134089"/>
          </a:xfrm>
          <a:prstGeom prst="wedgeRoundRectCallout">
            <a:avLst>
              <a:gd name="adj1" fmla="val -59171"/>
              <a:gd name="adj2" fmla="val 72686"/>
              <a:gd name="adj3" fmla="val 16667"/>
            </a:avLst>
          </a:prstGeom>
          <a:solidFill>
            <a:schemeClr val="tx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nl-BE" dirty="0" err="1" smtClean="0">
                <a:solidFill>
                  <a:schemeClr val="bg1"/>
                </a:solidFill>
                <a:latin typeface="Tahoma"/>
                <a:cs typeface="Tahoma"/>
              </a:rPr>
              <a:t>Often</a:t>
            </a:r>
            <a:r>
              <a:rPr lang="nl-BE" dirty="0" smtClean="0">
                <a:solidFill>
                  <a:schemeClr val="bg1"/>
                </a:solidFill>
                <a:latin typeface="Tahoma"/>
                <a:cs typeface="Tahoma"/>
              </a:rPr>
              <a:t> state </a:t>
            </a:r>
            <a:r>
              <a:rPr lang="nl-BE" dirty="0" err="1" smtClean="0">
                <a:solidFill>
                  <a:schemeClr val="bg1"/>
                </a:solidFill>
                <a:latin typeface="Tahoma"/>
                <a:cs typeface="Tahoma"/>
              </a:rPr>
              <a:t>still</a:t>
            </a:r>
            <a:r>
              <a:rPr lang="nl-BE" dirty="0" smtClean="0">
                <a:solidFill>
                  <a:schemeClr val="bg1"/>
                </a:solidFill>
                <a:latin typeface="Tahoma"/>
                <a:cs typeface="Tahoma"/>
              </a:rPr>
              <a:t> </a:t>
            </a:r>
            <a:r>
              <a:rPr lang="nl-BE" dirty="0" err="1" smtClean="0">
                <a:solidFill>
                  <a:schemeClr val="bg1"/>
                </a:solidFill>
                <a:latin typeface="Tahoma"/>
                <a:cs typeface="Tahoma"/>
              </a:rPr>
              <a:t>requires</a:t>
            </a:r>
            <a:r>
              <a:rPr lang="nl-BE" dirty="0" smtClean="0">
                <a:solidFill>
                  <a:schemeClr val="bg1"/>
                </a:solidFill>
                <a:latin typeface="Tahoma"/>
                <a:cs typeface="Tahoma"/>
              </a:rPr>
              <a:t> sync </a:t>
            </a:r>
            <a:r>
              <a:rPr lang="nl-BE" dirty="0" err="1" smtClean="0">
                <a:solidFill>
                  <a:schemeClr val="bg1"/>
                </a:solidFill>
                <a:latin typeface="Tahoma"/>
                <a:cs typeface="Tahoma"/>
              </a:rPr>
              <a:t>to</a:t>
            </a:r>
            <a:r>
              <a:rPr lang="nl-BE" dirty="0" smtClean="0">
                <a:solidFill>
                  <a:schemeClr val="bg1"/>
                </a:solidFill>
                <a:latin typeface="Tahoma"/>
                <a:cs typeface="Tahoma"/>
              </a:rPr>
              <a:t> </a:t>
            </a:r>
            <a:r>
              <a:rPr lang="nl-BE" dirty="0" err="1" smtClean="0">
                <a:solidFill>
                  <a:schemeClr val="bg1"/>
                </a:solidFill>
                <a:latin typeface="Tahoma"/>
                <a:cs typeface="Tahoma"/>
              </a:rPr>
              <a:t>external</a:t>
            </a:r>
            <a:r>
              <a:rPr lang="nl-BE" dirty="0" smtClean="0">
                <a:solidFill>
                  <a:schemeClr val="bg1"/>
                </a:solidFill>
                <a:latin typeface="Tahoma"/>
                <a:cs typeface="Tahoma"/>
              </a:rPr>
              <a:t> data source</a:t>
            </a:r>
          </a:p>
        </p:txBody>
      </p:sp>
    </p:spTree>
    <p:extLst>
      <p:ext uri="{BB962C8B-B14F-4D97-AF65-F5344CB8AC3E}">
        <p14:creationId xmlns:p14="http://schemas.microsoft.com/office/powerpoint/2010/main" val="44987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normAutofit fontScale="90000"/>
          </a:bodyPr>
          <a:lstStyle/>
          <a:p>
            <a:r>
              <a:rPr lang="en-US" dirty="0"/>
              <a:t>Service type</a:t>
            </a:r>
          </a:p>
        </p:txBody>
      </p:sp>
      <p:sp>
        <p:nvSpPr>
          <p:cNvPr id="19" name="Content Placeholder 2"/>
          <p:cNvSpPr>
            <a:spLocks noGrp="1"/>
          </p:cNvSpPr>
          <p:nvPr>
            <p:ph idx="1"/>
          </p:nvPr>
        </p:nvSpPr>
        <p:spPr>
          <a:prstGeom prst="rect">
            <a:avLst/>
          </a:prstGeom>
        </p:spPr>
        <p:txBody>
          <a:bodyPr vert="horz" wrap="square" lIns="143428" tIns="89642" rIns="143428" bIns="89642" rtlCol="0">
            <a:spAutoFit/>
          </a:bodyPr>
          <a:lstStyle/>
          <a:p>
            <a:r>
              <a:rPr lang="en-US" sz="2745" dirty="0"/>
              <a:t>Services types are composed of code/</a:t>
            </a:r>
            <a:r>
              <a:rPr lang="en-US" sz="2745" dirty="0" err="1"/>
              <a:t>config</a:t>
            </a:r>
            <a:r>
              <a:rPr lang="en-US" sz="2745" dirty="0"/>
              <a:t>/data packages</a:t>
            </a:r>
          </a:p>
          <a:p>
            <a:pPr lvl="1"/>
            <a:r>
              <a:rPr lang="en-US" sz="1568" dirty="0"/>
              <a:t>Code packages define an entry point (</a:t>
            </a:r>
            <a:r>
              <a:rPr lang="en-US" sz="1568" dirty="0" err="1"/>
              <a:t>dll</a:t>
            </a:r>
            <a:r>
              <a:rPr lang="en-US" sz="1568" dirty="0"/>
              <a:t> or exe) </a:t>
            </a:r>
          </a:p>
          <a:p>
            <a:pPr lvl="1"/>
            <a:r>
              <a:rPr lang="en-US" sz="1568" dirty="0" err="1"/>
              <a:t>Config</a:t>
            </a:r>
            <a:r>
              <a:rPr lang="en-US" sz="1568" dirty="0"/>
              <a:t> packages define service specific </a:t>
            </a:r>
            <a:r>
              <a:rPr lang="en-US" sz="1568" dirty="0" err="1"/>
              <a:t>config</a:t>
            </a:r>
            <a:r>
              <a:rPr lang="en-US" sz="1568" dirty="0"/>
              <a:t> information</a:t>
            </a:r>
          </a:p>
          <a:p>
            <a:pPr lvl="1"/>
            <a:r>
              <a:rPr lang="en-US" sz="1568" dirty="0"/>
              <a:t>Data packages define static resources (</a:t>
            </a:r>
            <a:r>
              <a:rPr lang="en-US" sz="1568" dirty="0" err="1"/>
              <a:t>eg</a:t>
            </a:r>
            <a:r>
              <a:rPr lang="en-US" sz="1568" dirty="0"/>
              <a:t>. images)</a:t>
            </a:r>
          </a:p>
          <a:p>
            <a:r>
              <a:rPr lang="en-US" sz="2745" dirty="0"/>
              <a:t>Packages can be independently versioned</a:t>
            </a:r>
          </a:p>
        </p:txBody>
      </p:sp>
      <p:sp>
        <p:nvSpPr>
          <p:cNvPr id="5" name="Rectangle 4"/>
          <p:cNvSpPr/>
          <p:nvPr/>
        </p:nvSpPr>
        <p:spPr>
          <a:xfrm>
            <a:off x="4452555" y="3503702"/>
            <a:ext cx="6723186" cy="2745710"/>
          </a:xfrm>
          <a:prstGeom prst="rect">
            <a:avLst/>
          </a:prstGeom>
          <a:solidFill>
            <a:schemeClr val="bg1"/>
          </a:solidFill>
        </p:spPr>
        <p:txBody>
          <a:bodyPr wrap="square">
            <a:spAutoFit/>
          </a:bodyPr>
          <a:lstStyle/>
          <a:p>
            <a:endParaRPr lang="fr-FR" sz="1078" dirty="0">
              <a:solidFill>
                <a:srgbClr val="0000FF"/>
              </a:solidFill>
              <a:highlight>
                <a:srgbClr val="FFFFFF"/>
              </a:highlight>
              <a:latin typeface="Consolas" panose="020B0609020204030204" pitchFamily="49" charset="0"/>
            </a:endParaRPr>
          </a:p>
          <a:p>
            <a:r>
              <a:rPr lang="fr-FR" sz="1078" dirty="0">
                <a:solidFill>
                  <a:srgbClr val="0000FF"/>
                </a:solidFill>
                <a:highlight>
                  <a:srgbClr val="FFFFFF"/>
                </a:highlight>
                <a:latin typeface="Consolas" panose="020B0609020204030204" pitchFamily="49" charset="0"/>
              </a:rPr>
              <a:t>&lt;</a:t>
            </a:r>
            <a:r>
              <a:rPr lang="fr-FR" sz="1078" dirty="0" err="1">
                <a:solidFill>
                  <a:srgbClr val="A31515"/>
                </a:solidFill>
                <a:highlight>
                  <a:srgbClr val="FFFFFF"/>
                </a:highlight>
                <a:latin typeface="Consolas" panose="020B0609020204030204" pitchFamily="49" charset="0"/>
              </a:rPr>
              <a:t>ServiceManifest</a:t>
            </a:r>
            <a:r>
              <a:rPr lang="fr-FR" sz="1078" dirty="0">
                <a:solidFill>
                  <a:srgbClr val="0000FF"/>
                </a:solidFill>
                <a:highlight>
                  <a:srgbClr val="FFFFFF"/>
                </a:highlight>
                <a:latin typeface="Consolas" panose="020B0609020204030204" pitchFamily="49" charset="0"/>
              </a:rPr>
              <a:t> </a:t>
            </a:r>
            <a:r>
              <a:rPr lang="fr-FR" sz="1078" dirty="0">
                <a:solidFill>
                  <a:srgbClr val="FF0000"/>
                </a:solidFill>
                <a:highlight>
                  <a:srgbClr val="FFFFFF"/>
                </a:highlight>
                <a:latin typeface="Consolas" panose="020B0609020204030204" pitchFamily="49" charset="0"/>
              </a:rPr>
              <a:t>Name</a:t>
            </a:r>
            <a:r>
              <a:rPr lang="fr-FR" sz="1078" dirty="0">
                <a:solidFill>
                  <a:srgbClr val="0000FF"/>
                </a:solidFill>
                <a:highlight>
                  <a:srgbClr val="FFFFFF"/>
                </a:highlight>
                <a:latin typeface="Consolas" panose="020B0609020204030204" pitchFamily="49" charset="0"/>
              </a:rPr>
              <a:t>=</a:t>
            </a:r>
            <a:r>
              <a:rPr lang="fr-FR" sz="1078" dirty="0">
                <a:solidFill>
                  <a:srgbClr val="000000"/>
                </a:solidFill>
                <a:highlight>
                  <a:srgbClr val="FFFFFF"/>
                </a:highlight>
                <a:latin typeface="Consolas" panose="020B0609020204030204" pitchFamily="49" charset="0"/>
              </a:rPr>
              <a:t>"</a:t>
            </a:r>
            <a:r>
              <a:rPr lang="fr-FR" sz="1078" dirty="0" err="1">
                <a:solidFill>
                  <a:srgbClr val="0000FF"/>
                </a:solidFill>
                <a:highlight>
                  <a:srgbClr val="FFFFFF"/>
                </a:highlight>
                <a:latin typeface="Consolas" panose="020B0609020204030204" pitchFamily="49" charset="0"/>
              </a:rPr>
              <a:t>QueueService</a:t>
            </a:r>
            <a:r>
              <a:rPr lang="fr-FR" sz="1078" dirty="0">
                <a:solidFill>
                  <a:srgbClr val="000000"/>
                </a:solidFill>
                <a:highlight>
                  <a:srgbClr val="FFFFFF"/>
                </a:highlight>
                <a:latin typeface="Consolas" panose="020B0609020204030204" pitchFamily="49" charset="0"/>
              </a:rPr>
              <a:t>"</a:t>
            </a:r>
            <a:r>
              <a:rPr lang="fr-FR" sz="1078" dirty="0">
                <a:solidFill>
                  <a:srgbClr val="0000FF"/>
                </a:solidFill>
                <a:highlight>
                  <a:srgbClr val="FFFFFF"/>
                </a:highlight>
                <a:latin typeface="Consolas" panose="020B0609020204030204" pitchFamily="49" charset="0"/>
              </a:rPr>
              <a:t> </a:t>
            </a:r>
            <a:r>
              <a:rPr lang="fr-FR" sz="1078" dirty="0">
                <a:solidFill>
                  <a:srgbClr val="FF0000"/>
                </a:solidFill>
                <a:highlight>
                  <a:srgbClr val="FFFFFF"/>
                </a:highlight>
                <a:latin typeface="Consolas" panose="020B0609020204030204" pitchFamily="49" charset="0"/>
              </a:rPr>
              <a:t>Version</a:t>
            </a:r>
            <a:r>
              <a:rPr lang="fr-FR" sz="1078" dirty="0">
                <a:solidFill>
                  <a:srgbClr val="0000FF"/>
                </a:solidFill>
                <a:highlight>
                  <a:srgbClr val="FFFFFF"/>
                </a:highlight>
                <a:latin typeface="Consolas" panose="020B0609020204030204" pitchFamily="49" charset="0"/>
              </a:rPr>
              <a:t>=</a:t>
            </a:r>
            <a:r>
              <a:rPr lang="fr-FR" sz="1078" dirty="0">
                <a:solidFill>
                  <a:srgbClr val="000000"/>
                </a:solidFill>
                <a:highlight>
                  <a:srgbClr val="FFFFFF"/>
                </a:highlight>
                <a:latin typeface="Consolas" panose="020B0609020204030204" pitchFamily="49" charset="0"/>
              </a:rPr>
              <a:t>"</a:t>
            </a:r>
            <a:r>
              <a:rPr lang="fr-FR" sz="1078" dirty="0">
                <a:solidFill>
                  <a:srgbClr val="0000FF"/>
                </a:solidFill>
                <a:highlight>
                  <a:srgbClr val="FFFFFF"/>
                </a:highlight>
                <a:latin typeface="Consolas" panose="020B0609020204030204" pitchFamily="49" charset="0"/>
              </a:rPr>
              <a:t>1.0"&gt;</a:t>
            </a:r>
            <a:endParaRPr lang="fr-FR"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ServiceTypes</a:t>
            </a:r>
            <a:r>
              <a:rPr lang="en-US" sz="1078" dirty="0">
                <a:solidFill>
                  <a:srgbClr val="0000FF"/>
                </a:solidFill>
                <a:highlight>
                  <a:srgbClr val="FFFFFF"/>
                </a:highlight>
                <a:latin typeface="Consolas" panose="020B0609020204030204" pitchFamily="49" charset="0"/>
              </a:rPr>
              <a:t>&gt;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StatefulServiceType</a:t>
            </a:r>
            <a:r>
              <a:rPr lang="en-US" sz="1078" dirty="0">
                <a:solidFill>
                  <a:srgbClr val="0000FF"/>
                </a:solidFill>
                <a:highlight>
                  <a:srgbClr val="FFFFFF"/>
                </a:highlight>
                <a:latin typeface="Consolas" panose="020B0609020204030204" pitchFamily="49" charset="0"/>
              </a:rPr>
              <a:t> </a:t>
            </a:r>
            <a:r>
              <a:rPr lang="en-US" sz="1078" dirty="0" err="1">
                <a:solidFill>
                  <a:srgbClr val="FF0000"/>
                </a:solidFill>
                <a:highlight>
                  <a:srgbClr val="FFFFFF"/>
                </a:highlight>
                <a:latin typeface="Consolas" panose="020B0609020204030204" pitchFamily="49" charset="0"/>
              </a:rPr>
              <a:t>ServiceTypeName</a:t>
            </a:r>
            <a:r>
              <a:rPr lang="en-US" sz="1078" dirty="0">
                <a:solidFill>
                  <a:srgbClr val="0000FF"/>
                </a:solidFill>
                <a:highlight>
                  <a:srgbClr val="FFFFFF"/>
                </a:highlight>
                <a:latin typeface="Consolas" panose="020B0609020204030204" pitchFamily="49" charset="0"/>
              </a:rPr>
              <a:t>=</a:t>
            </a:r>
            <a:r>
              <a:rPr lang="en-US" sz="1078" dirty="0">
                <a:solidFill>
                  <a:srgbClr val="000000"/>
                </a:solidFill>
                <a:highlight>
                  <a:srgbClr val="FFFFFF"/>
                </a:highlight>
                <a:latin typeface="Consolas" panose="020B0609020204030204" pitchFamily="49" charset="0"/>
              </a:rPr>
              <a:t>"</a:t>
            </a:r>
            <a:r>
              <a:rPr lang="en-US" sz="1078" dirty="0" err="1">
                <a:solidFill>
                  <a:srgbClr val="0000FF"/>
                </a:solidFill>
                <a:highlight>
                  <a:srgbClr val="FFFFFF"/>
                </a:highlight>
                <a:latin typeface="Consolas" panose="020B0609020204030204" pitchFamily="49" charset="0"/>
              </a:rPr>
              <a:t>QueueServiceType</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 </a:t>
            </a:r>
            <a:r>
              <a:rPr lang="en-US" sz="1078" dirty="0" err="1">
                <a:solidFill>
                  <a:srgbClr val="FF0000"/>
                </a:solidFill>
                <a:highlight>
                  <a:srgbClr val="FFFFFF"/>
                </a:highlight>
                <a:latin typeface="Consolas" panose="020B0609020204030204" pitchFamily="49" charset="0"/>
              </a:rPr>
              <a:t>HasPersistedState</a:t>
            </a:r>
            <a:r>
              <a:rPr lang="en-US" sz="1078" dirty="0">
                <a:solidFill>
                  <a:srgbClr val="0000FF"/>
                </a:solidFill>
                <a:highlight>
                  <a:srgbClr val="FFFFFF"/>
                </a:highlight>
                <a:latin typeface="Consolas" panose="020B0609020204030204" pitchFamily="49" charset="0"/>
              </a:rPr>
              <a:t>=</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true</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 /&gt;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ServiceTypes</a:t>
            </a:r>
            <a:r>
              <a:rPr lang="en-US" sz="1078" dirty="0">
                <a:solidFill>
                  <a:srgbClr val="0000FF"/>
                </a:solidFill>
                <a:highlight>
                  <a:srgbClr val="FFFFFF"/>
                </a:highlight>
                <a:latin typeface="Consolas" panose="020B0609020204030204" pitchFamily="49" charset="0"/>
              </a:rPr>
              <a:t>&gt;</a:t>
            </a:r>
            <a:endParaRPr lang="en-US" sz="1078" dirty="0">
              <a:solidFill>
                <a:srgbClr val="000000"/>
              </a:solidFill>
              <a:highlight>
                <a:srgbClr val="FFFFFF"/>
              </a:highlight>
              <a:latin typeface="Consolas" panose="020B0609020204030204" pitchFamily="49" charset="0"/>
            </a:endParaRPr>
          </a:p>
          <a:p>
            <a:r>
              <a:rPr lang="de-DE" sz="1078" dirty="0">
                <a:solidFill>
                  <a:srgbClr val="0000FF"/>
                </a:solidFill>
                <a:highlight>
                  <a:srgbClr val="FFFFFF"/>
                </a:highlight>
                <a:latin typeface="Consolas" panose="020B0609020204030204" pitchFamily="49" charset="0"/>
              </a:rPr>
              <a:t>  &lt;</a:t>
            </a:r>
            <a:r>
              <a:rPr lang="de-DE" sz="1078" dirty="0">
                <a:solidFill>
                  <a:srgbClr val="A31515"/>
                </a:solidFill>
                <a:highlight>
                  <a:srgbClr val="FFFFFF"/>
                </a:highlight>
                <a:latin typeface="Consolas" panose="020B0609020204030204" pitchFamily="49" charset="0"/>
              </a:rPr>
              <a:t>CodePackage</a:t>
            </a:r>
            <a:r>
              <a:rPr lang="de-DE" sz="1078" dirty="0">
                <a:solidFill>
                  <a:srgbClr val="0000FF"/>
                </a:solidFill>
                <a:highlight>
                  <a:srgbClr val="FFFFFF"/>
                </a:highlight>
                <a:latin typeface="Consolas" panose="020B0609020204030204" pitchFamily="49" charset="0"/>
              </a:rPr>
              <a:t> </a:t>
            </a:r>
            <a:r>
              <a:rPr lang="de-DE" sz="1078" dirty="0">
                <a:solidFill>
                  <a:srgbClr val="FF0000"/>
                </a:solidFill>
                <a:highlight>
                  <a:srgbClr val="FFFFFF"/>
                </a:highlight>
                <a:latin typeface="Consolas" panose="020B0609020204030204" pitchFamily="49" charset="0"/>
              </a:rPr>
              <a:t>Name</a:t>
            </a:r>
            <a:r>
              <a:rPr lang="de-DE" sz="1078" dirty="0">
                <a:solidFill>
                  <a:srgbClr val="0000FF"/>
                </a:solidFill>
                <a:highlight>
                  <a:srgbClr val="FFFFFF"/>
                </a:highlight>
                <a:latin typeface="Consolas" panose="020B0609020204030204" pitchFamily="49" charset="0"/>
              </a:rPr>
              <a:t>=</a:t>
            </a:r>
            <a:r>
              <a:rPr lang="de-DE" sz="1078" dirty="0">
                <a:solidFill>
                  <a:srgbClr val="000000"/>
                </a:solidFill>
                <a:highlight>
                  <a:srgbClr val="FFFFFF"/>
                </a:highlight>
                <a:latin typeface="Consolas" panose="020B0609020204030204" pitchFamily="49" charset="0"/>
              </a:rPr>
              <a:t>"</a:t>
            </a:r>
            <a:r>
              <a:rPr lang="de-DE" sz="1078" dirty="0">
                <a:solidFill>
                  <a:srgbClr val="0000FF"/>
                </a:solidFill>
                <a:highlight>
                  <a:srgbClr val="FFFFFF"/>
                </a:highlight>
                <a:latin typeface="Consolas" panose="020B0609020204030204" pitchFamily="49" charset="0"/>
              </a:rPr>
              <a:t>Code</a:t>
            </a:r>
            <a:r>
              <a:rPr lang="de-DE" sz="1078" dirty="0">
                <a:solidFill>
                  <a:srgbClr val="000000"/>
                </a:solidFill>
                <a:highlight>
                  <a:srgbClr val="FFFFFF"/>
                </a:highlight>
                <a:latin typeface="Consolas" panose="020B0609020204030204" pitchFamily="49" charset="0"/>
              </a:rPr>
              <a:t>"</a:t>
            </a:r>
            <a:r>
              <a:rPr lang="de-DE" sz="1078" dirty="0">
                <a:solidFill>
                  <a:srgbClr val="0000FF"/>
                </a:solidFill>
                <a:highlight>
                  <a:srgbClr val="FFFFFF"/>
                </a:highlight>
                <a:latin typeface="Consolas" panose="020B0609020204030204" pitchFamily="49" charset="0"/>
              </a:rPr>
              <a:t> </a:t>
            </a:r>
            <a:r>
              <a:rPr lang="de-DE" sz="1078" dirty="0">
                <a:solidFill>
                  <a:srgbClr val="FF0000"/>
                </a:solidFill>
                <a:highlight>
                  <a:srgbClr val="FFFFFF"/>
                </a:highlight>
                <a:latin typeface="Consolas" panose="020B0609020204030204" pitchFamily="49" charset="0"/>
              </a:rPr>
              <a:t>Version</a:t>
            </a:r>
            <a:r>
              <a:rPr lang="de-DE" sz="1078" dirty="0">
                <a:solidFill>
                  <a:srgbClr val="0000FF"/>
                </a:solidFill>
                <a:highlight>
                  <a:srgbClr val="FFFFFF"/>
                </a:highlight>
                <a:latin typeface="Consolas" panose="020B0609020204030204" pitchFamily="49" charset="0"/>
              </a:rPr>
              <a:t>=</a:t>
            </a:r>
            <a:r>
              <a:rPr lang="de-DE" sz="1078" dirty="0">
                <a:solidFill>
                  <a:srgbClr val="000000"/>
                </a:solidFill>
                <a:highlight>
                  <a:srgbClr val="FFFFFF"/>
                </a:highlight>
                <a:latin typeface="Consolas" panose="020B0609020204030204" pitchFamily="49" charset="0"/>
              </a:rPr>
              <a:t>"</a:t>
            </a:r>
            <a:r>
              <a:rPr lang="de-DE" sz="1078" dirty="0">
                <a:solidFill>
                  <a:srgbClr val="0000FF"/>
                </a:solidFill>
                <a:highlight>
                  <a:srgbClr val="FFFFFF"/>
                </a:highlight>
                <a:latin typeface="Consolas" panose="020B0609020204030204" pitchFamily="49" charset="0"/>
              </a:rPr>
              <a:t>1.0</a:t>
            </a:r>
            <a:r>
              <a:rPr lang="de-DE" sz="1078" dirty="0">
                <a:solidFill>
                  <a:srgbClr val="000000"/>
                </a:solidFill>
                <a:highlight>
                  <a:srgbClr val="FFFFFF"/>
                </a:highlight>
                <a:latin typeface="Consolas" panose="020B0609020204030204" pitchFamily="49" charset="0"/>
              </a:rPr>
              <a:t>"</a:t>
            </a:r>
            <a:r>
              <a:rPr lang="de-DE" sz="1078" dirty="0">
                <a:solidFill>
                  <a:srgbClr val="0000FF"/>
                </a:solidFill>
                <a:highlight>
                  <a:srgbClr val="FFFFFF"/>
                </a:highlight>
                <a:latin typeface="Consolas" panose="020B0609020204030204" pitchFamily="49" charset="0"/>
              </a:rPr>
              <a:t>&gt;</a:t>
            </a:r>
            <a:endParaRPr lang="de-DE"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EntryPoint</a:t>
            </a:r>
            <a:r>
              <a:rPr lang="en-US" sz="1078" dirty="0">
                <a:solidFill>
                  <a:srgbClr val="0000FF"/>
                </a:solidFill>
                <a:highlight>
                  <a:srgbClr val="FFFFFF"/>
                </a:highlight>
                <a:latin typeface="Consolas" panose="020B0609020204030204" pitchFamily="49" charset="0"/>
              </a:rPr>
              <a:t>&gt;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ExeHost</a:t>
            </a:r>
            <a:r>
              <a:rPr lang="en-US" sz="1078" dirty="0">
                <a:solidFill>
                  <a:srgbClr val="0000FF"/>
                </a:solidFill>
                <a:highlight>
                  <a:srgbClr val="FFFFFF"/>
                </a:highlight>
                <a:latin typeface="Consolas" panose="020B0609020204030204" pitchFamily="49" charset="0"/>
              </a:rPr>
              <a:t>&gt;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a:solidFill>
                  <a:srgbClr val="A31515"/>
                </a:solidFill>
                <a:highlight>
                  <a:srgbClr val="FFFFFF"/>
                </a:highlight>
                <a:latin typeface="Consolas" panose="020B0609020204030204" pitchFamily="49" charset="0"/>
              </a:rPr>
              <a:t>Program</a:t>
            </a:r>
            <a:r>
              <a:rPr lang="en-US" sz="1078" dirty="0">
                <a:solidFill>
                  <a:srgbClr val="0000FF"/>
                </a:solidFill>
                <a:highlight>
                  <a:srgbClr val="FFFFFF"/>
                </a:highlight>
                <a:latin typeface="Consolas" panose="020B0609020204030204" pitchFamily="49" charset="0"/>
              </a:rPr>
              <a:t>&gt;</a:t>
            </a:r>
            <a:r>
              <a:rPr lang="en-US" sz="1078" dirty="0">
                <a:solidFill>
                  <a:srgbClr val="000000"/>
                </a:solidFill>
                <a:highlight>
                  <a:srgbClr val="FFFFFF"/>
                </a:highlight>
                <a:latin typeface="Consolas" panose="020B0609020204030204" pitchFamily="49" charset="0"/>
              </a:rPr>
              <a:t>ServiceHost.exe</a:t>
            </a:r>
            <a:r>
              <a:rPr lang="en-US" sz="1078" dirty="0">
                <a:solidFill>
                  <a:srgbClr val="0000FF"/>
                </a:solidFill>
                <a:highlight>
                  <a:srgbClr val="FFFFFF"/>
                </a:highlight>
                <a:latin typeface="Consolas" panose="020B0609020204030204" pitchFamily="49" charset="0"/>
              </a:rPr>
              <a:t>&lt;/</a:t>
            </a:r>
            <a:r>
              <a:rPr lang="en-US" sz="1078" dirty="0">
                <a:solidFill>
                  <a:srgbClr val="A31515"/>
                </a:solidFill>
                <a:highlight>
                  <a:srgbClr val="FFFFFF"/>
                </a:highlight>
                <a:latin typeface="Consolas" panose="020B0609020204030204" pitchFamily="49" charset="0"/>
              </a:rPr>
              <a:t>Program</a:t>
            </a:r>
            <a:r>
              <a:rPr lang="en-US" sz="1078" dirty="0">
                <a:solidFill>
                  <a:srgbClr val="0000FF"/>
                </a:solidFill>
                <a:highlight>
                  <a:srgbClr val="FFFFFF"/>
                </a:highlight>
                <a:latin typeface="Consolas" panose="020B0609020204030204" pitchFamily="49" charset="0"/>
              </a:rPr>
              <a:t>&gt;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ExeHost</a:t>
            </a:r>
            <a:r>
              <a:rPr lang="en-US" sz="1078" dirty="0">
                <a:solidFill>
                  <a:srgbClr val="0000FF"/>
                </a:solidFill>
                <a:highlight>
                  <a:srgbClr val="FFFFFF"/>
                </a:highlight>
                <a:latin typeface="Consolas" panose="020B0609020204030204" pitchFamily="49" charset="0"/>
              </a:rPr>
              <a:t>&gt;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EntryPoint</a:t>
            </a:r>
            <a:r>
              <a:rPr lang="en-US" sz="1078" dirty="0">
                <a:solidFill>
                  <a:srgbClr val="0000FF"/>
                </a:solidFill>
                <a:highlight>
                  <a:srgbClr val="FFFFFF"/>
                </a:highlight>
                <a:latin typeface="Consolas" panose="020B0609020204030204" pitchFamily="49" charset="0"/>
              </a:rPr>
              <a:t>&gt;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CodePackage</a:t>
            </a:r>
            <a:r>
              <a:rPr lang="en-US" sz="1078" dirty="0">
                <a:solidFill>
                  <a:srgbClr val="0000FF"/>
                </a:solidFill>
                <a:highlight>
                  <a:srgbClr val="FFFFFF"/>
                </a:highlight>
                <a:latin typeface="Consolas" panose="020B0609020204030204" pitchFamily="49" charset="0"/>
              </a:rPr>
              <a:t>&gt;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ConfigPackage</a:t>
            </a:r>
            <a:r>
              <a:rPr lang="en-US" sz="1078" dirty="0">
                <a:solidFill>
                  <a:srgbClr val="0000FF"/>
                </a:solidFill>
                <a:highlight>
                  <a:srgbClr val="FFFFFF"/>
                </a:highlight>
                <a:latin typeface="Consolas" panose="020B0609020204030204" pitchFamily="49" charset="0"/>
              </a:rPr>
              <a:t> </a:t>
            </a:r>
            <a:r>
              <a:rPr lang="en-US" sz="1078" dirty="0">
                <a:solidFill>
                  <a:srgbClr val="FF0000"/>
                </a:solidFill>
                <a:highlight>
                  <a:srgbClr val="FFFFFF"/>
                </a:highlight>
                <a:latin typeface="Consolas" panose="020B0609020204030204" pitchFamily="49" charset="0"/>
              </a:rPr>
              <a:t>Name</a:t>
            </a:r>
            <a:r>
              <a:rPr lang="en-US" sz="1078" dirty="0">
                <a:solidFill>
                  <a:srgbClr val="0000FF"/>
                </a:solidFill>
                <a:highlight>
                  <a:srgbClr val="FFFFFF"/>
                </a:highlight>
                <a:latin typeface="Consolas" panose="020B0609020204030204" pitchFamily="49" charset="0"/>
              </a:rPr>
              <a:t>=</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Config</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 </a:t>
            </a:r>
            <a:r>
              <a:rPr lang="en-US" sz="1078" dirty="0">
                <a:solidFill>
                  <a:srgbClr val="FF0000"/>
                </a:solidFill>
                <a:highlight>
                  <a:srgbClr val="FFFFFF"/>
                </a:highlight>
                <a:latin typeface="Consolas" panose="020B0609020204030204" pitchFamily="49" charset="0"/>
              </a:rPr>
              <a:t>Version</a:t>
            </a:r>
            <a:r>
              <a:rPr lang="en-US" sz="1078" dirty="0">
                <a:solidFill>
                  <a:srgbClr val="0000FF"/>
                </a:solidFill>
                <a:highlight>
                  <a:srgbClr val="FFFFFF"/>
                </a:highlight>
                <a:latin typeface="Consolas" panose="020B0609020204030204" pitchFamily="49" charset="0"/>
              </a:rPr>
              <a:t>=</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1.0</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 /&gt;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  &lt;</a:t>
            </a:r>
            <a:r>
              <a:rPr lang="en-US" sz="1078" dirty="0" err="1">
                <a:solidFill>
                  <a:srgbClr val="A31515"/>
                </a:solidFill>
                <a:highlight>
                  <a:srgbClr val="FFFFFF"/>
                </a:highlight>
                <a:latin typeface="Consolas" panose="020B0609020204030204" pitchFamily="49" charset="0"/>
              </a:rPr>
              <a:t>DataPackage</a:t>
            </a:r>
            <a:r>
              <a:rPr lang="en-US" sz="1078" dirty="0">
                <a:solidFill>
                  <a:srgbClr val="0000FF"/>
                </a:solidFill>
                <a:highlight>
                  <a:srgbClr val="FFFFFF"/>
                </a:highlight>
                <a:latin typeface="Consolas" panose="020B0609020204030204" pitchFamily="49" charset="0"/>
              </a:rPr>
              <a:t> </a:t>
            </a:r>
            <a:r>
              <a:rPr lang="en-US" sz="1078" dirty="0">
                <a:solidFill>
                  <a:srgbClr val="FF0000"/>
                </a:solidFill>
                <a:highlight>
                  <a:srgbClr val="FFFFFF"/>
                </a:highlight>
                <a:latin typeface="Consolas" panose="020B0609020204030204" pitchFamily="49" charset="0"/>
              </a:rPr>
              <a:t>Name</a:t>
            </a:r>
            <a:r>
              <a:rPr lang="en-US" sz="1078" dirty="0">
                <a:solidFill>
                  <a:srgbClr val="0000FF"/>
                </a:solidFill>
                <a:highlight>
                  <a:srgbClr val="FFFFFF"/>
                </a:highlight>
                <a:latin typeface="Consolas" panose="020B0609020204030204" pitchFamily="49" charset="0"/>
              </a:rPr>
              <a:t>=</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Data</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 </a:t>
            </a:r>
            <a:r>
              <a:rPr lang="en-US" sz="1078" dirty="0">
                <a:solidFill>
                  <a:srgbClr val="FF0000"/>
                </a:solidFill>
                <a:highlight>
                  <a:srgbClr val="FFFFFF"/>
                </a:highlight>
                <a:latin typeface="Consolas" panose="020B0609020204030204" pitchFamily="49" charset="0"/>
              </a:rPr>
              <a:t>Version</a:t>
            </a:r>
            <a:r>
              <a:rPr lang="en-US" sz="1078" dirty="0">
                <a:solidFill>
                  <a:srgbClr val="0000FF"/>
                </a:solidFill>
                <a:highlight>
                  <a:srgbClr val="FFFFFF"/>
                </a:highlight>
                <a:latin typeface="Consolas" panose="020B0609020204030204" pitchFamily="49" charset="0"/>
              </a:rPr>
              <a:t>=</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1.0</a:t>
            </a:r>
            <a:r>
              <a:rPr lang="en-US" sz="1078" dirty="0">
                <a:solidFill>
                  <a:srgbClr val="000000"/>
                </a:solidFill>
                <a:highlight>
                  <a:srgbClr val="FFFFFF"/>
                </a:highlight>
                <a:latin typeface="Consolas" panose="020B0609020204030204" pitchFamily="49" charset="0"/>
              </a:rPr>
              <a:t>"</a:t>
            </a:r>
            <a:r>
              <a:rPr lang="en-US" sz="1078" dirty="0">
                <a:solidFill>
                  <a:srgbClr val="0000FF"/>
                </a:solidFill>
                <a:highlight>
                  <a:srgbClr val="FFFFFF"/>
                </a:highlight>
                <a:latin typeface="Consolas" panose="020B0609020204030204" pitchFamily="49" charset="0"/>
              </a:rPr>
              <a:t> /&gt;</a:t>
            </a:r>
            <a:endParaRPr lang="en-US" sz="1078" dirty="0">
              <a:solidFill>
                <a:srgbClr val="000000"/>
              </a:solidFill>
              <a:highlight>
                <a:srgbClr val="FFFFFF"/>
              </a:highlight>
              <a:latin typeface="Consolas" panose="020B0609020204030204" pitchFamily="49" charset="0"/>
            </a:endParaRPr>
          </a:p>
          <a:p>
            <a:r>
              <a:rPr lang="en-US" sz="1078" dirty="0">
                <a:solidFill>
                  <a:srgbClr val="0000FF"/>
                </a:solidFill>
                <a:highlight>
                  <a:srgbClr val="FFFFFF"/>
                </a:highlight>
                <a:latin typeface="Consolas" panose="020B0609020204030204" pitchFamily="49" charset="0"/>
              </a:rPr>
              <a:t>&lt;/</a:t>
            </a:r>
            <a:r>
              <a:rPr lang="en-US" sz="1078" dirty="0" err="1">
                <a:solidFill>
                  <a:srgbClr val="A31515"/>
                </a:solidFill>
                <a:highlight>
                  <a:srgbClr val="FFFFFF"/>
                </a:highlight>
                <a:latin typeface="Consolas" panose="020B0609020204030204" pitchFamily="49" charset="0"/>
              </a:rPr>
              <a:t>ServiceManifest</a:t>
            </a:r>
            <a:r>
              <a:rPr lang="en-US" sz="1078" dirty="0">
                <a:solidFill>
                  <a:srgbClr val="0000FF"/>
                </a:solidFill>
                <a:highlight>
                  <a:srgbClr val="FFFFFF"/>
                </a:highlight>
                <a:latin typeface="Consolas" panose="020B0609020204030204" pitchFamily="49" charset="0"/>
              </a:rPr>
              <a:t>&gt;</a:t>
            </a:r>
          </a:p>
          <a:p>
            <a:endParaRPr lang="en-US" sz="1078" dirty="0"/>
          </a:p>
        </p:txBody>
      </p:sp>
      <p:grpSp>
        <p:nvGrpSpPr>
          <p:cNvPr id="17" name="Group 16"/>
          <p:cNvGrpSpPr/>
          <p:nvPr/>
        </p:nvGrpSpPr>
        <p:grpSpPr>
          <a:xfrm>
            <a:off x="717451" y="3802510"/>
            <a:ext cx="3186878" cy="1942254"/>
            <a:chOff x="520752" y="3573462"/>
            <a:chExt cx="3250782" cy="1981200"/>
          </a:xfrm>
        </p:grpSpPr>
        <p:sp>
          <p:nvSpPr>
            <p:cNvPr id="6" name="Rectangle 5"/>
            <p:cNvSpPr/>
            <p:nvPr/>
          </p:nvSpPr>
          <p:spPr bwMode="auto">
            <a:xfrm>
              <a:off x="884237" y="3573462"/>
              <a:ext cx="2514600" cy="6096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Service Type 1</a:t>
              </a:r>
            </a:p>
          </p:txBody>
        </p:sp>
        <p:sp>
          <p:nvSpPr>
            <p:cNvPr id="7" name="Rectangle 6"/>
            <p:cNvSpPr/>
            <p:nvPr/>
          </p:nvSpPr>
          <p:spPr bwMode="auto">
            <a:xfrm>
              <a:off x="520752" y="4944979"/>
              <a:ext cx="1032794" cy="6096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Code</a:t>
              </a:r>
            </a:p>
          </p:txBody>
        </p:sp>
        <p:sp>
          <p:nvSpPr>
            <p:cNvPr id="8" name="Rectangle 7"/>
            <p:cNvSpPr/>
            <p:nvPr/>
          </p:nvSpPr>
          <p:spPr bwMode="auto">
            <a:xfrm>
              <a:off x="1629746" y="4944979"/>
              <a:ext cx="1032794" cy="6096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err="1">
                  <a:gradFill>
                    <a:gsLst>
                      <a:gs pos="0">
                        <a:srgbClr val="FFFFFF"/>
                      </a:gs>
                      <a:gs pos="100000">
                        <a:srgbClr val="FFFFFF"/>
                      </a:gs>
                    </a:gsLst>
                    <a:lin ang="5400000" scaled="0"/>
                  </a:gradFill>
                </a:rPr>
                <a:t>Config</a:t>
              </a:r>
              <a:endParaRPr lang="en-US" sz="1961" dirty="0">
                <a:gradFill>
                  <a:gsLst>
                    <a:gs pos="0">
                      <a:srgbClr val="FFFFFF"/>
                    </a:gs>
                    <a:gs pos="100000">
                      <a:srgbClr val="FFFFFF"/>
                    </a:gs>
                  </a:gsLst>
                  <a:lin ang="5400000" scaled="0"/>
                </a:gradFill>
              </a:endParaRPr>
            </a:p>
          </p:txBody>
        </p:sp>
        <p:sp>
          <p:nvSpPr>
            <p:cNvPr id="9" name="Rectangle 8"/>
            <p:cNvSpPr/>
            <p:nvPr/>
          </p:nvSpPr>
          <p:spPr bwMode="auto">
            <a:xfrm>
              <a:off x="2738740" y="4945062"/>
              <a:ext cx="1032794" cy="6096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Data</a:t>
              </a:r>
            </a:p>
          </p:txBody>
        </p:sp>
        <p:cxnSp>
          <p:nvCxnSpPr>
            <p:cNvPr id="3" name="Straight Connector 2"/>
            <p:cNvCxnSpPr>
              <a:stCxn id="6" idx="2"/>
            </p:cNvCxnSpPr>
            <p:nvPr/>
          </p:nvCxnSpPr>
          <p:spPr>
            <a:xfrm>
              <a:off x="2141537" y="4183062"/>
              <a:ext cx="0" cy="29779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37149" y="4480853"/>
              <a:ext cx="221798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7" idx="0"/>
            </p:cNvCxnSpPr>
            <p:nvPr/>
          </p:nvCxnSpPr>
          <p:spPr>
            <a:xfrm>
              <a:off x="1037149" y="4480853"/>
              <a:ext cx="0" cy="46412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41537" y="4469369"/>
              <a:ext cx="0" cy="46412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38738" y="4469369"/>
              <a:ext cx="0" cy="46412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3980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Application type</a:t>
            </a:r>
          </a:p>
        </p:txBody>
      </p:sp>
      <p:sp>
        <p:nvSpPr>
          <p:cNvPr id="2" name="Text Placeholder 1"/>
          <p:cNvSpPr>
            <a:spLocks noGrp="1"/>
          </p:cNvSpPr>
          <p:nvPr>
            <p:ph idx="1"/>
          </p:nvPr>
        </p:nvSpPr>
        <p:spPr/>
        <p:txBody>
          <a:bodyPr/>
          <a:lstStyle/>
          <a:p>
            <a:r>
              <a:rPr lang="en-US" sz="3137" dirty="0"/>
              <a:t>Declarative template for creating an application</a:t>
            </a:r>
          </a:p>
          <a:p>
            <a:r>
              <a:rPr lang="en-US" sz="3137" dirty="0"/>
              <a:t>Based on a set of service types</a:t>
            </a:r>
          </a:p>
          <a:p>
            <a:r>
              <a:rPr lang="en-US" sz="3137" dirty="0"/>
              <a:t>Used for packaging, deployment, and versioning</a:t>
            </a:r>
          </a:p>
        </p:txBody>
      </p:sp>
      <p:sp>
        <p:nvSpPr>
          <p:cNvPr id="4" name="Rectangle 3"/>
          <p:cNvSpPr/>
          <p:nvPr/>
        </p:nvSpPr>
        <p:spPr bwMode="auto">
          <a:xfrm>
            <a:off x="4021011" y="3300274"/>
            <a:ext cx="3809805" cy="597617"/>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Application Type A</a:t>
            </a:r>
          </a:p>
        </p:txBody>
      </p:sp>
      <p:sp>
        <p:nvSpPr>
          <p:cNvPr id="6" name="Rectangle 5"/>
          <p:cNvSpPr/>
          <p:nvPr/>
        </p:nvSpPr>
        <p:spPr bwMode="auto">
          <a:xfrm>
            <a:off x="982922" y="4698935"/>
            <a:ext cx="2465168" cy="59761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Service Type 1</a:t>
            </a:r>
          </a:p>
        </p:txBody>
      </p:sp>
      <p:sp>
        <p:nvSpPr>
          <p:cNvPr id="7" name="Rectangle 6"/>
          <p:cNvSpPr/>
          <p:nvPr/>
        </p:nvSpPr>
        <p:spPr bwMode="auto">
          <a:xfrm>
            <a:off x="4697343" y="4698935"/>
            <a:ext cx="2465168" cy="597617"/>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Service Type 2</a:t>
            </a:r>
          </a:p>
        </p:txBody>
      </p:sp>
      <p:sp>
        <p:nvSpPr>
          <p:cNvPr id="8" name="Rectangle 7"/>
          <p:cNvSpPr/>
          <p:nvPr/>
        </p:nvSpPr>
        <p:spPr bwMode="auto">
          <a:xfrm>
            <a:off x="8411764" y="4698935"/>
            <a:ext cx="2465168" cy="597617"/>
          </a:xfrm>
          <a:prstGeom prst="rect">
            <a:avLst/>
          </a:prstGeom>
          <a:solidFill>
            <a:srgbClr val="5F5F5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Service Type 3</a:t>
            </a:r>
          </a:p>
        </p:txBody>
      </p:sp>
      <p:sp>
        <p:nvSpPr>
          <p:cNvPr id="9" name="Rectangle 8"/>
          <p:cNvSpPr/>
          <p:nvPr/>
        </p:nvSpPr>
        <p:spPr bwMode="auto">
          <a:xfrm>
            <a:off x="651391" y="5410245"/>
            <a:ext cx="1012491" cy="59761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Code</a:t>
            </a:r>
          </a:p>
        </p:txBody>
      </p:sp>
      <p:sp>
        <p:nvSpPr>
          <p:cNvPr id="10" name="Rectangle 9"/>
          <p:cNvSpPr/>
          <p:nvPr/>
        </p:nvSpPr>
        <p:spPr bwMode="auto">
          <a:xfrm>
            <a:off x="1738584" y="5410245"/>
            <a:ext cx="1012491" cy="59761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err="1">
                <a:gradFill>
                  <a:gsLst>
                    <a:gs pos="0">
                      <a:srgbClr val="FFFFFF"/>
                    </a:gs>
                    <a:gs pos="100000">
                      <a:srgbClr val="FFFFFF"/>
                    </a:gs>
                  </a:gsLst>
                  <a:lin ang="5400000" scaled="0"/>
                </a:gradFill>
              </a:rPr>
              <a:t>Config</a:t>
            </a:r>
            <a:endParaRPr lang="en-US" sz="1961" dirty="0">
              <a:gradFill>
                <a:gsLst>
                  <a:gs pos="0">
                    <a:srgbClr val="FFFFFF"/>
                  </a:gs>
                  <a:gs pos="100000">
                    <a:srgbClr val="FFFFFF"/>
                  </a:gs>
                </a:gsLst>
                <a:lin ang="5400000" scaled="0"/>
              </a:gradFill>
            </a:endParaRPr>
          </a:p>
        </p:txBody>
      </p:sp>
      <p:sp>
        <p:nvSpPr>
          <p:cNvPr id="11" name="Rectangle 10"/>
          <p:cNvSpPr/>
          <p:nvPr/>
        </p:nvSpPr>
        <p:spPr bwMode="auto">
          <a:xfrm>
            <a:off x="2825778" y="5410326"/>
            <a:ext cx="1012491" cy="59761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Data</a:t>
            </a:r>
          </a:p>
        </p:txBody>
      </p:sp>
      <p:sp>
        <p:nvSpPr>
          <p:cNvPr id="12" name="Rectangle 11"/>
          <p:cNvSpPr/>
          <p:nvPr/>
        </p:nvSpPr>
        <p:spPr bwMode="auto">
          <a:xfrm>
            <a:off x="4369826" y="5410163"/>
            <a:ext cx="1012491" cy="597617"/>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Code</a:t>
            </a:r>
          </a:p>
        </p:txBody>
      </p:sp>
      <p:sp>
        <p:nvSpPr>
          <p:cNvPr id="13" name="Rectangle 12"/>
          <p:cNvSpPr/>
          <p:nvPr/>
        </p:nvSpPr>
        <p:spPr bwMode="auto">
          <a:xfrm>
            <a:off x="5457019" y="5410163"/>
            <a:ext cx="1012491" cy="597617"/>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err="1">
                <a:gradFill>
                  <a:gsLst>
                    <a:gs pos="0">
                      <a:srgbClr val="FFFFFF"/>
                    </a:gs>
                    <a:gs pos="100000">
                      <a:srgbClr val="FFFFFF"/>
                    </a:gs>
                  </a:gsLst>
                  <a:lin ang="5400000" scaled="0"/>
                </a:gradFill>
              </a:rPr>
              <a:t>Config</a:t>
            </a:r>
            <a:endParaRPr lang="en-US" sz="1961" dirty="0">
              <a:gradFill>
                <a:gsLst>
                  <a:gs pos="0">
                    <a:srgbClr val="FFFFFF"/>
                  </a:gs>
                  <a:gs pos="100000">
                    <a:srgbClr val="FFFFFF"/>
                  </a:gs>
                </a:gsLst>
                <a:lin ang="5400000" scaled="0"/>
              </a:gradFill>
            </a:endParaRPr>
          </a:p>
        </p:txBody>
      </p:sp>
      <p:sp>
        <p:nvSpPr>
          <p:cNvPr id="14" name="Rectangle 13"/>
          <p:cNvSpPr/>
          <p:nvPr/>
        </p:nvSpPr>
        <p:spPr bwMode="auto">
          <a:xfrm>
            <a:off x="6544213" y="5410245"/>
            <a:ext cx="1012491" cy="597617"/>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Data</a:t>
            </a:r>
          </a:p>
        </p:txBody>
      </p:sp>
      <p:sp>
        <p:nvSpPr>
          <p:cNvPr id="15" name="Rectangle 14"/>
          <p:cNvSpPr/>
          <p:nvPr/>
        </p:nvSpPr>
        <p:spPr bwMode="auto">
          <a:xfrm>
            <a:off x="8088260" y="5405440"/>
            <a:ext cx="1012491" cy="597617"/>
          </a:xfrm>
          <a:prstGeom prst="rect">
            <a:avLst/>
          </a:prstGeom>
          <a:solidFill>
            <a:srgbClr val="5F5F5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Code</a:t>
            </a:r>
          </a:p>
        </p:txBody>
      </p:sp>
      <p:sp>
        <p:nvSpPr>
          <p:cNvPr id="16" name="Rectangle 15"/>
          <p:cNvSpPr/>
          <p:nvPr/>
        </p:nvSpPr>
        <p:spPr bwMode="auto">
          <a:xfrm>
            <a:off x="9175454" y="5405440"/>
            <a:ext cx="1012491" cy="597617"/>
          </a:xfrm>
          <a:prstGeom prst="rect">
            <a:avLst/>
          </a:prstGeom>
          <a:solidFill>
            <a:srgbClr val="5F5F5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err="1">
                <a:gradFill>
                  <a:gsLst>
                    <a:gs pos="0">
                      <a:srgbClr val="FFFFFF"/>
                    </a:gs>
                    <a:gs pos="100000">
                      <a:srgbClr val="FFFFFF"/>
                    </a:gs>
                  </a:gsLst>
                  <a:lin ang="5400000" scaled="0"/>
                </a:gradFill>
              </a:rPr>
              <a:t>Config</a:t>
            </a:r>
            <a:endParaRPr lang="en-US" sz="1961" dirty="0">
              <a:gradFill>
                <a:gsLst>
                  <a:gs pos="0">
                    <a:srgbClr val="FFFFFF"/>
                  </a:gs>
                  <a:gs pos="100000">
                    <a:srgbClr val="FFFFFF"/>
                  </a:gs>
                </a:gsLst>
                <a:lin ang="5400000" scaled="0"/>
              </a:gradFill>
            </a:endParaRPr>
          </a:p>
        </p:txBody>
      </p:sp>
      <p:sp>
        <p:nvSpPr>
          <p:cNvPr id="17" name="Rectangle 16"/>
          <p:cNvSpPr/>
          <p:nvPr/>
        </p:nvSpPr>
        <p:spPr bwMode="auto">
          <a:xfrm>
            <a:off x="10262647" y="5405521"/>
            <a:ext cx="1012491" cy="597617"/>
          </a:xfrm>
          <a:prstGeom prst="rect">
            <a:avLst/>
          </a:prstGeom>
          <a:solidFill>
            <a:srgbClr val="5F5F5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961" dirty="0">
                <a:gradFill>
                  <a:gsLst>
                    <a:gs pos="0">
                      <a:srgbClr val="FFFFFF"/>
                    </a:gs>
                    <a:gs pos="100000">
                      <a:srgbClr val="FFFFFF"/>
                    </a:gs>
                  </a:gsLst>
                  <a:lin ang="5400000" scaled="0"/>
                </a:gradFill>
              </a:rPr>
              <a:t>Data</a:t>
            </a:r>
          </a:p>
        </p:txBody>
      </p:sp>
      <p:cxnSp>
        <p:nvCxnSpPr>
          <p:cNvPr id="18" name="Straight Connector 17"/>
          <p:cNvCxnSpPr/>
          <p:nvPr/>
        </p:nvCxnSpPr>
        <p:spPr>
          <a:xfrm>
            <a:off x="2207480" y="4176021"/>
            <a:ext cx="766097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a:endCxn id="7" idx="0"/>
          </p:cNvCxnSpPr>
          <p:nvPr/>
        </p:nvCxnSpPr>
        <p:spPr>
          <a:xfrm>
            <a:off x="5925913" y="3897891"/>
            <a:ext cx="4014" cy="80104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 idx="0"/>
          </p:cNvCxnSpPr>
          <p:nvPr/>
        </p:nvCxnSpPr>
        <p:spPr>
          <a:xfrm>
            <a:off x="2215506" y="4176021"/>
            <a:ext cx="0" cy="52291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925914" y="4176021"/>
            <a:ext cx="0" cy="52291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861574" y="4176021"/>
            <a:ext cx="0" cy="52291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160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Service </a:t>
            </a:r>
            <a:r>
              <a:rPr lang="nl-BE" dirty="0" err="1" smtClean="0"/>
              <a:t>Partitioning</a:t>
            </a:r>
            <a:endParaRPr lang="en-US" dirty="0"/>
          </a:p>
        </p:txBody>
      </p:sp>
      <p:sp>
        <p:nvSpPr>
          <p:cNvPr id="21" name="Rounded Rectangle 20"/>
          <p:cNvSpPr/>
          <p:nvPr/>
        </p:nvSpPr>
        <p:spPr>
          <a:xfrm>
            <a:off x="8070779" y="3741391"/>
            <a:ext cx="1502308" cy="2850539"/>
          </a:xfrm>
          <a:prstGeom prst="roundRect">
            <a:avLst/>
          </a:prstGeom>
          <a:solidFill>
            <a:srgbClr val="505050">
              <a:lumMod val="60000"/>
              <a:lumOff val="40000"/>
            </a:srgbClr>
          </a:solidFill>
          <a:ln w="9525" cap="flat" cmpd="sng" algn="ctr">
            <a:noFill/>
            <a:prstDash val="solid"/>
          </a:ln>
          <a:effectLst>
            <a:outerShdw blurRad="38100" dist="25400" dir="5400000" rotWithShape="0">
              <a:srgbClr val="000000">
                <a:alpha val="40000"/>
              </a:srgbClr>
            </a:outerShdw>
          </a:effectLst>
        </p:spPr>
        <p:txBody>
          <a:bodyPr rtlCol="0" anchor="t"/>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1961" b="0" i="0" u="none" strike="noStrike" kern="0" cap="none" spc="0" normalizeH="0" baseline="0" noProof="0" dirty="0">
                <a:ln>
                  <a:noFill/>
                </a:ln>
                <a:solidFill>
                  <a:srgbClr val="FFFFFF"/>
                </a:solidFill>
                <a:effectLst/>
                <a:uLnTx/>
                <a:uFillTx/>
                <a:latin typeface="Segoe UI Light"/>
              </a:rPr>
              <a:t>Node 5</a:t>
            </a:r>
          </a:p>
        </p:txBody>
      </p:sp>
      <p:sp>
        <p:nvSpPr>
          <p:cNvPr id="22" name="Rounded Rectangle 21"/>
          <p:cNvSpPr/>
          <p:nvPr/>
        </p:nvSpPr>
        <p:spPr>
          <a:xfrm>
            <a:off x="6246666" y="3741391"/>
            <a:ext cx="1502308" cy="2850539"/>
          </a:xfrm>
          <a:prstGeom prst="roundRect">
            <a:avLst/>
          </a:prstGeom>
          <a:solidFill>
            <a:srgbClr val="505050">
              <a:lumMod val="60000"/>
              <a:lumOff val="40000"/>
            </a:srgbClr>
          </a:solidFill>
          <a:ln w="9525" cap="flat" cmpd="sng" algn="ctr">
            <a:noFill/>
            <a:prstDash val="solid"/>
          </a:ln>
          <a:effectLst>
            <a:outerShdw blurRad="38100" dist="25400" dir="5400000" rotWithShape="0">
              <a:srgbClr val="000000">
                <a:alpha val="40000"/>
              </a:srgbClr>
            </a:outerShdw>
          </a:effectLst>
        </p:spPr>
        <p:txBody>
          <a:bodyPr rtlCol="0" anchor="t"/>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1961" b="0" i="0" u="none" strike="noStrike" kern="0" cap="none" spc="0" normalizeH="0" baseline="0" noProof="0" dirty="0">
                <a:ln>
                  <a:noFill/>
                </a:ln>
                <a:solidFill>
                  <a:srgbClr val="FFFFFF"/>
                </a:solidFill>
                <a:effectLst/>
                <a:uLnTx/>
                <a:uFillTx/>
                <a:latin typeface="Segoe UI Light"/>
              </a:rPr>
              <a:t>Node 4</a:t>
            </a:r>
          </a:p>
        </p:txBody>
      </p:sp>
      <p:sp>
        <p:nvSpPr>
          <p:cNvPr id="23" name="Rounded Rectangle 22"/>
          <p:cNvSpPr/>
          <p:nvPr/>
        </p:nvSpPr>
        <p:spPr>
          <a:xfrm>
            <a:off x="4422554" y="3741391"/>
            <a:ext cx="1502308" cy="2850539"/>
          </a:xfrm>
          <a:prstGeom prst="roundRect">
            <a:avLst/>
          </a:prstGeom>
          <a:solidFill>
            <a:srgbClr val="505050">
              <a:lumMod val="60000"/>
              <a:lumOff val="40000"/>
            </a:srgbClr>
          </a:solidFill>
          <a:ln w="9525" cap="flat" cmpd="sng" algn="ctr">
            <a:noFill/>
            <a:prstDash val="solid"/>
          </a:ln>
          <a:effectLst>
            <a:outerShdw blurRad="38100" dist="25400" dir="5400000" rotWithShape="0">
              <a:srgbClr val="000000">
                <a:alpha val="40000"/>
              </a:srgbClr>
            </a:outerShdw>
          </a:effectLst>
        </p:spPr>
        <p:txBody>
          <a:bodyPr rtlCol="0" anchor="t"/>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1961" b="0" i="0" u="none" strike="noStrike" kern="0" cap="none" spc="0" normalizeH="0" baseline="0" noProof="0" dirty="0">
                <a:ln>
                  <a:noFill/>
                </a:ln>
                <a:solidFill>
                  <a:srgbClr val="FFFFFF"/>
                </a:solidFill>
                <a:effectLst/>
                <a:uLnTx/>
                <a:uFillTx/>
                <a:latin typeface="Segoe UI Light"/>
              </a:rPr>
              <a:t>Node 3</a:t>
            </a:r>
          </a:p>
        </p:txBody>
      </p:sp>
      <p:sp>
        <p:nvSpPr>
          <p:cNvPr id="24" name="Rounded Rectangle 23"/>
          <p:cNvSpPr/>
          <p:nvPr/>
        </p:nvSpPr>
        <p:spPr>
          <a:xfrm>
            <a:off x="9894893" y="3741391"/>
            <a:ext cx="1502308" cy="2850539"/>
          </a:xfrm>
          <a:prstGeom prst="roundRect">
            <a:avLst/>
          </a:prstGeom>
          <a:solidFill>
            <a:srgbClr val="505050">
              <a:lumMod val="60000"/>
              <a:lumOff val="40000"/>
            </a:srgbClr>
          </a:solidFill>
          <a:ln w="9525" cap="flat" cmpd="sng" algn="ctr">
            <a:noFill/>
            <a:prstDash val="solid"/>
          </a:ln>
          <a:effectLst>
            <a:outerShdw blurRad="38100" dist="25400" dir="5400000" rotWithShape="0">
              <a:srgbClr val="000000">
                <a:alpha val="40000"/>
              </a:srgbClr>
            </a:outerShdw>
          </a:effectLst>
        </p:spPr>
        <p:txBody>
          <a:bodyPr rtlCol="0" anchor="t"/>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1961" b="0" i="0" u="none" strike="noStrike" kern="0" cap="none" spc="0" normalizeH="0" baseline="0" noProof="0" dirty="0">
                <a:ln>
                  <a:noFill/>
                </a:ln>
                <a:solidFill>
                  <a:srgbClr val="FFFFFF"/>
                </a:solidFill>
                <a:effectLst/>
                <a:uLnTx/>
                <a:uFillTx/>
                <a:latin typeface="Segoe UI Light"/>
              </a:rPr>
              <a:t>Node 6</a:t>
            </a:r>
          </a:p>
        </p:txBody>
      </p:sp>
      <p:sp>
        <p:nvSpPr>
          <p:cNvPr id="25" name="Rounded Rectangle 24"/>
          <p:cNvSpPr/>
          <p:nvPr/>
        </p:nvSpPr>
        <p:spPr>
          <a:xfrm>
            <a:off x="2598439" y="3741391"/>
            <a:ext cx="1502308" cy="2850539"/>
          </a:xfrm>
          <a:prstGeom prst="roundRect">
            <a:avLst/>
          </a:prstGeom>
          <a:solidFill>
            <a:srgbClr val="505050">
              <a:lumMod val="60000"/>
              <a:lumOff val="40000"/>
            </a:srgbClr>
          </a:solidFill>
          <a:ln w="9525" cap="flat" cmpd="sng" algn="ctr">
            <a:noFill/>
            <a:prstDash val="solid"/>
          </a:ln>
          <a:effectLst>
            <a:outerShdw blurRad="38100" dist="25400" dir="5400000" rotWithShape="0">
              <a:srgbClr val="000000">
                <a:alpha val="40000"/>
              </a:srgbClr>
            </a:outerShdw>
          </a:effectLst>
        </p:spPr>
        <p:txBody>
          <a:bodyPr rtlCol="0" anchor="t"/>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1961" b="0" i="0" u="none" strike="noStrike" kern="0" cap="none" spc="0" normalizeH="0" baseline="0" noProof="0" dirty="0">
                <a:ln>
                  <a:noFill/>
                </a:ln>
                <a:solidFill>
                  <a:srgbClr val="FFFFFF"/>
                </a:solidFill>
                <a:effectLst/>
                <a:uLnTx/>
                <a:uFillTx/>
                <a:latin typeface="Segoe UI Light"/>
              </a:rPr>
              <a:t>Node 2</a:t>
            </a:r>
          </a:p>
        </p:txBody>
      </p:sp>
      <p:sp>
        <p:nvSpPr>
          <p:cNvPr id="26" name="Rounded Rectangle 25"/>
          <p:cNvSpPr/>
          <p:nvPr/>
        </p:nvSpPr>
        <p:spPr>
          <a:xfrm>
            <a:off x="748745" y="3727808"/>
            <a:ext cx="1502308" cy="2850539"/>
          </a:xfrm>
          <a:prstGeom prst="roundRect">
            <a:avLst/>
          </a:prstGeom>
          <a:solidFill>
            <a:srgbClr val="505050">
              <a:lumMod val="60000"/>
              <a:lumOff val="40000"/>
            </a:srgbClr>
          </a:solidFill>
          <a:ln w="9525" cap="flat" cmpd="sng" algn="ctr">
            <a:noFill/>
            <a:prstDash val="solid"/>
          </a:ln>
          <a:effectLst>
            <a:outerShdw blurRad="38100" dist="25400" dir="5400000" rotWithShape="0">
              <a:srgbClr val="000000">
                <a:alpha val="40000"/>
              </a:srgbClr>
            </a:outerShdw>
          </a:effectLst>
        </p:spPr>
        <p:txBody>
          <a:bodyPr rtlCol="0" anchor="t"/>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1961" b="0" i="0" u="none" strike="noStrike" kern="0" cap="none" spc="0" normalizeH="0" baseline="0" noProof="0" dirty="0">
                <a:ln>
                  <a:noFill/>
                </a:ln>
                <a:solidFill>
                  <a:srgbClr val="FFFFFF"/>
                </a:solidFill>
                <a:effectLst/>
                <a:uLnTx/>
                <a:uFillTx/>
                <a:latin typeface="Segoe UI Light"/>
              </a:rPr>
              <a:t>Node 1</a:t>
            </a:r>
          </a:p>
        </p:txBody>
      </p:sp>
      <p:sp>
        <p:nvSpPr>
          <p:cNvPr id="27" name="Rectangle 26"/>
          <p:cNvSpPr/>
          <p:nvPr/>
        </p:nvSpPr>
        <p:spPr>
          <a:xfrm>
            <a:off x="2789328" y="4456485"/>
            <a:ext cx="1120531" cy="314082"/>
          </a:xfrm>
          <a:prstGeom prst="rect">
            <a:avLst/>
          </a:prstGeom>
          <a:solidFill>
            <a:srgbClr val="002050">
              <a:shade val="80000"/>
              <a:satMod val="180000"/>
            </a:srgbClr>
          </a:solidFill>
          <a:ln w="9525" cap="flat" cmpd="sng" algn="ctr">
            <a:solidFill>
              <a:srgbClr val="FFFFFF"/>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 lastClr="FFFFFF"/>
                </a:solidFill>
                <a:effectLst/>
                <a:uLnTx/>
                <a:uFillTx/>
                <a:latin typeface="Segoe UI Light"/>
                <a:ea typeface="+mn-ea"/>
                <a:cs typeface="+mn-cs"/>
              </a:rPr>
              <a:t>P2</a:t>
            </a:r>
          </a:p>
        </p:txBody>
      </p:sp>
      <p:sp>
        <p:nvSpPr>
          <p:cNvPr id="28" name="Rectangle 27"/>
          <p:cNvSpPr/>
          <p:nvPr/>
        </p:nvSpPr>
        <p:spPr>
          <a:xfrm>
            <a:off x="4612692" y="5354253"/>
            <a:ext cx="1120531" cy="314082"/>
          </a:xfrm>
          <a:prstGeom prst="rect">
            <a:avLst/>
          </a:prstGeom>
          <a:solidFill>
            <a:srgbClr val="323232"/>
          </a:solidFill>
          <a:ln w="10795" cap="flat" cmpd="sng" algn="ctr">
            <a:solidFill>
              <a:srgbClr val="323232">
                <a:shade val="50000"/>
              </a:srgbClr>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 lastClr="FFFFFF"/>
                </a:solidFill>
                <a:effectLst/>
                <a:uLnTx/>
                <a:uFillTx/>
                <a:latin typeface="Segoe UI Light"/>
                <a:ea typeface="+mn-ea"/>
                <a:cs typeface="+mn-cs"/>
              </a:rPr>
              <a:t>S</a:t>
            </a:r>
          </a:p>
        </p:txBody>
      </p:sp>
      <p:sp>
        <p:nvSpPr>
          <p:cNvPr id="29" name="Rectangle 28"/>
          <p:cNvSpPr/>
          <p:nvPr/>
        </p:nvSpPr>
        <p:spPr>
          <a:xfrm>
            <a:off x="6407589" y="4460328"/>
            <a:ext cx="1120531" cy="314082"/>
          </a:xfrm>
          <a:prstGeom prst="rect">
            <a:avLst/>
          </a:prstGeom>
          <a:solidFill>
            <a:srgbClr val="00BCF2"/>
          </a:solidFill>
          <a:ln w="10795" cap="flat" cmpd="sng" algn="ctr">
            <a:solidFill>
              <a:srgbClr val="00BCF2">
                <a:shade val="50000"/>
              </a:srgbClr>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 lastClr="FFFFFF"/>
                </a:solidFill>
                <a:effectLst/>
                <a:uLnTx/>
                <a:uFillTx/>
                <a:latin typeface="Segoe UI Light"/>
                <a:ea typeface="+mn-ea"/>
                <a:cs typeface="+mn-cs"/>
              </a:rPr>
              <a:t>S</a:t>
            </a:r>
          </a:p>
        </p:txBody>
      </p:sp>
      <p:sp>
        <p:nvSpPr>
          <p:cNvPr id="30" name="Rectangle 29"/>
          <p:cNvSpPr/>
          <p:nvPr/>
        </p:nvSpPr>
        <p:spPr>
          <a:xfrm>
            <a:off x="2776538" y="4909489"/>
            <a:ext cx="1120531" cy="314082"/>
          </a:xfrm>
          <a:prstGeom prst="rect">
            <a:avLst/>
          </a:prstGeom>
          <a:solidFill>
            <a:srgbClr val="323232"/>
          </a:solidFill>
          <a:ln w="10795" cap="flat" cmpd="sng" algn="ctr">
            <a:solidFill>
              <a:srgbClr val="323232">
                <a:shade val="50000"/>
              </a:srgbClr>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 lastClr="FFFFFF"/>
                </a:solidFill>
                <a:effectLst/>
                <a:uLnTx/>
                <a:uFillTx/>
                <a:latin typeface="Segoe UI Light"/>
                <a:ea typeface="+mn-ea"/>
                <a:cs typeface="+mn-cs"/>
              </a:rPr>
              <a:t>S</a:t>
            </a:r>
          </a:p>
        </p:txBody>
      </p:sp>
      <p:sp>
        <p:nvSpPr>
          <p:cNvPr id="31" name="Rectangle 30"/>
          <p:cNvSpPr/>
          <p:nvPr/>
        </p:nvSpPr>
        <p:spPr>
          <a:xfrm>
            <a:off x="950497" y="5354253"/>
            <a:ext cx="1120531" cy="314082"/>
          </a:xfrm>
          <a:prstGeom prst="rect">
            <a:avLst/>
          </a:prstGeom>
          <a:solidFill>
            <a:srgbClr val="D2D2D2"/>
          </a:solidFill>
          <a:ln w="10795" cap="flat" cmpd="sng" algn="ctr">
            <a:solidFill>
              <a:srgbClr val="FFFFFF"/>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a:ea typeface="+mn-ea"/>
                <a:cs typeface="+mn-cs"/>
              </a:rPr>
              <a:t>P4</a:t>
            </a:r>
          </a:p>
        </p:txBody>
      </p:sp>
      <p:sp>
        <p:nvSpPr>
          <p:cNvPr id="32" name="Rectangle 31"/>
          <p:cNvSpPr/>
          <p:nvPr/>
        </p:nvSpPr>
        <p:spPr>
          <a:xfrm>
            <a:off x="4610272" y="4909489"/>
            <a:ext cx="1120531" cy="314082"/>
          </a:xfrm>
          <a:prstGeom prst="rect">
            <a:avLst/>
          </a:prstGeom>
          <a:solidFill>
            <a:srgbClr val="002050">
              <a:shade val="80000"/>
              <a:satMod val="180000"/>
            </a:srgbClr>
          </a:solidFill>
          <a:ln w="9525" cap="flat" cmpd="sng" algn="ctr">
            <a:solidFill>
              <a:srgbClr val="002050"/>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 lastClr="FFFFFF"/>
                </a:solidFill>
                <a:effectLst/>
                <a:uLnTx/>
                <a:uFillTx/>
                <a:latin typeface="Segoe UI Light"/>
                <a:ea typeface="+mn-ea"/>
                <a:cs typeface="+mn-cs"/>
              </a:rPr>
              <a:t>S</a:t>
            </a:r>
          </a:p>
        </p:txBody>
      </p:sp>
      <p:sp>
        <p:nvSpPr>
          <p:cNvPr id="33" name="Rectangle 32"/>
          <p:cNvSpPr/>
          <p:nvPr/>
        </p:nvSpPr>
        <p:spPr>
          <a:xfrm>
            <a:off x="4610272" y="4464726"/>
            <a:ext cx="1120531" cy="314082"/>
          </a:xfrm>
          <a:prstGeom prst="rect">
            <a:avLst/>
          </a:prstGeom>
          <a:solidFill>
            <a:srgbClr val="00BCF2"/>
          </a:solidFill>
          <a:ln w="10795" cap="flat" cmpd="sng" algn="ctr">
            <a:solidFill>
              <a:srgbClr val="FFFFFF"/>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 lastClr="FFFFFF"/>
                </a:solidFill>
                <a:effectLst/>
                <a:uLnTx/>
                <a:uFillTx/>
                <a:latin typeface="Segoe UI Light"/>
                <a:ea typeface="+mn-ea"/>
                <a:cs typeface="+mn-cs"/>
              </a:rPr>
              <a:t>P1</a:t>
            </a:r>
          </a:p>
        </p:txBody>
      </p:sp>
      <p:sp>
        <p:nvSpPr>
          <p:cNvPr id="34" name="Rectangle 33"/>
          <p:cNvSpPr/>
          <p:nvPr/>
        </p:nvSpPr>
        <p:spPr>
          <a:xfrm>
            <a:off x="2789328" y="5351518"/>
            <a:ext cx="1120531" cy="314082"/>
          </a:xfrm>
          <a:prstGeom prst="rect">
            <a:avLst/>
          </a:prstGeom>
          <a:solidFill>
            <a:srgbClr val="D2D2D2"/>
          </a:solidFill>
          <a:ln w="10795" cap="flat" cmpd="sng" algn="ctr">
            <a:solidFill>
              <a:srgbClr val="D2D2D2">
                <a:shade val="50000"/>
              </a:srgbClr>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a:ea typeface="+mn-ea"/>
                <a:cs typeface="+mn-cs"/>
              </a:rPr>
              <a:t>S</a:t>
            </a:r>
          </a:p>
        </p:txBody>
      </p:sp>
      <p:sp>
        <p:nvSpPr>
          <p:cNvPr id="35" name="Rectangle 34"/>
          <p:cNvSpPr/>
          <p:nvPr/>
        </p:nvSpPr>
        <p:spPr>
          <a:xfrm>
            <a:off x="6407589" y="4909489"/>
            <a:ext cx="1120531" cy="314082"/>
          </a:xfrm>
          <a:prstGeom prst="rect">
            <a:avLst/>
          </a:prstGeom>
          <a:solidFill>
            <a:srgbClr val="323232"/>
          </a:solidFill>
          <a:ln w="10795" cap="flat" cmpd="sng" algn="ctr">
            <a:solidFill>
              <a:srgbClr val="FFFFFF"/>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 lastClr="FFFFFF"/>
                </a:solidFill>
                <a:effectLst/>
                <a:uLnTx/>
                <a:uFillTx/>
                <a:latin typeface="Segoe UI Light"/>
                <a:ea typeface="+mn-ea"/>
                <a:cs typeface="+mn-cs"/>
              </a:rPr>
              <a:t>P3</a:t>
            </a:r>
          </a:p>
        </p:txBody>
      </p:sp>
      <p:sp>
        <p:nvSpPr>
          <p:cNvPr id="36" name="Rectangle 35"/>
          <p:cNvSpPr/>
          <p:nvPr/>
        </p:nvSpPr>
        <p:spPr>
          <a:xfrm>
            <a:off x="950497" y="4909489"/>
            <a:ext cx="1120531" cy="314082"/>
          </a:xfrm>
          <a:prstGeom prst="rect">
            <a:avLst/>
          </a:prstGeom>
          <a:solidFill>
            <a:srgbClr val="002050">
              <a:shade val="80000"/>
              <a:satMod val="180000"/>
            </a:srgbClr>
          </a:solidFill>
          <a:ln w="9525" cap="flat" cmpd="sng" algn="ctr">
            <a:solidFill>
              <a:srgbClr val="002050"/>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 lastClr="FFFFFF"/>
                </a:solidFill>
                <a:effectLst/>
                <a:uLnTx/>
                <a:uFillTx/>
                <a:latin typeface="Segoe UI Light"/>
                <a:ea typeface="+mn-ea"/>
                <a:cs typeface="+mn-cs"/>
              </a:rPr>
              <a:t>S</a:t>
            </a:r>
          </a:p>
        </p:txBody>
      </p:sp>
      <p:sp>
        <p:nvSpPr>
          <p:cNvPr id="37" name="Rectangle 36"/>
          <p:cNvSpPr/>
          <p:nvPr/>
        </p:nvSpPr>
        <p:spPr>
          <a:xfrm>
            <a:off x="6394334" y="5336306"/>
            <a:ext cx="1120531" cy="314082"/>
          </a:xfrm>
          <a:prstGeom prst="rect">
            <a:avLst/>
          </a:prstGeom>
          <a:solidFill>
            <a:srgbClr val="D2D2D2"/>
          </a:solidFill>
          <a:ln w="10795" cap="flat" cmpd="sng" algn="ctr">
            <a:solidFill>
              <a:srgbClr val="D2D2D2">
                <a:shade val="50000"/>
              </a:srgbClr>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Segoe UI Light"/>
                <a:ea typeface="+mn-ea"/>
                <a:cs typeface="+mn-cs"/>
              </a:rPr>
              <a:t>S</a:t>
            </a:r>
          </a:p>
        </p:txBody>
      </p:sp>
      <p:sp>
        <p:nvSpPr>
          <p:cNvPr id="38" name="Rectangle 37"/>
          <p:cNvSpPr/>
          <p:nvPr/>
        </p:nvSpPr>
        <p:spPr>
          <a:xfrm>
            <a:off x="938915" y="4456485"/>
            <a:ext cx="1121969" cy="322323"/>
          </a:xfrm>
          <a:prstGeom prst="rect">
            <a:avLst/>
          </a:prstGeom>
          <a:solidFill>
            <a:srgbClr val="00BCF2"/>
          </a:solidFill>
          <a:ln w="10795" cap="flat" cmpd="sng" algn="ctr">
            <a:solidFill>
              <a:srgbClr val="00BCF2">
                <a:shade val="50000"/>
              </a:srgbClr>
            </a:solidFill>
            <a:prstDash val="solid"/>
          </a:ln>
          <a:effectLst/>
        </p:spPr>
        <p:txBody>
          <a:bodyPr rtlCol="0" anchor="ctr"/>
          <a:lstStyle/>
          <a:p>
            <a:pPr marL="0" marR="0" lvl="0" indent="0" algn="ctr" defTabSz="12189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 lastClr="FFFFFF"/>
                </a:solidFill>
                <a:effectLst/>
                <a:uLnTx/>
                <a:uFillTx/>
                <a:latin typeface="Segoe UI Light"/>
                <a:ea typeface="+mn-ea"/>
                <a:cs typeface="+mn-cs"/>
              </a:rPr>
              <a:t>S</a:t>
            </a:r>
          </a:p>
        </p:txBody>
      </p:sp>
      <p:sp>
        <p:nvSpPr>
          <p:cNvPr id="39" name="Text Placeholder 1"/>
          <p:cNvSpPr txBox="1">
            <a:spLocks/>
          </p:cNvSpPr>
          <p:nvPr/>
        </p:nvSpPr>
        <p:spPr>
          <a:xfrm>
            <a:off x="609600" y="1417639"/>
            <a:ext cx="11325145" cy="256552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ctr">
              <a:defRPr/>
            </a:pPr>
            <a:r>
              <a:rPr lang="en-US" sz="3137" dirty="0">
                <a:solidFill>
                  <a:schemeClr val="tx1">
                    <a:lumMod val="90000"/>
                    <a:lumOff val="10000"/>
                  </a:schemeClr>
                </a:solidFill>
                <a:latin typeface="Segoe UI Light"/>
              </a:rPr>
              <a:t>Services can be partitioned for scale-out.</a:t>
            </a:r>
          </a:p>
          <a:p>
            <a:pPr lvl="0" fontAlgn="ctr">
              <a:defRPr/>
            </a:pPr>
            <a:r>
              <a:rPr lang="en-US" sz="3137" dirty="0">
                <a:solidFill>
                  <a:schemeClr val="tx1">
                    <a:lumMod val="90000"/>
                    <a:lumOff val="10000"/>
                  </a:schemeClr>
                </a:solidFill>
                <a:latin typeface="Segoe UI Light"/>
              </a:rPr>
              <a:t>You can choose your own partitioning scheme.</a:t>
            </a:r>
          </a:p>
          <a:p>
            <a:pPr lvl="0" fontAlgn="ctr">
              <a:defRPr/>
            </a:pPr>
            <a:r>
              <a:rPr lang="en-US" sz="3137" dirty="0">
                <a:solidFill>
                  <a:schemeClr val="tx1">
                    <a:lumMod val="90000"/>
                    <a:lumOff val="10000"/>
                  </a:schemeClr>
                </a:solidFill>
                <a:latin typeface="Segoe UI Light"/>
              </a:rPr>
              <a:t>Service partitions are striped across machines in the cluster.</a:t>
            </a:r>
          </a:p>
          <a:p>
            <a:pPr lvl="0" fontAlgn="ctr">
              <a:defRPr/>
            </a:pPr>
            <a:r>
              <a:rPr lang="en-US" sz="3137" dirty="0">
                <a:solidFill>
                  <a:schemeClr val="tx1">
                    <a:lumMod val="90000"/>
                    <a:lumOff val="10000"/>
                  </a:schemeClr>
                </a:solidFill>
                <a:latin typeface="Segoe UI Light"/>
              </a:rPr>
              <a:t>Replicas automatically scale out &amp; in on cluster changes</a:t>
            </a:r>
          </a:p>
        </p:txBody>
      </p:sp>
    </p:spTree>
    <p:extLst>
      <p:ext uri="{BB962C8B-B14F-4D97-AF65-F5344CB8AC3E}">
        <p14:creationId xmlns:p14="http://schemas.microsoft.com/office/powerpoint/2010/main" val="2690922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1000"/>
                            </p:stCondLst>
                            <p:childTnLst>
                              <p:par>
                                <p:cTn id="36" presetID="10" presetClass="entr" presetSubtype="0" fill="hold" grpId="1"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00"/>
                            </p:stCondLst>
                            <p:childTnLst>
                              <p:par>
                                <p:cTn id="54" presetID="42" presetClass="path" presetSubtype="0" accel="50000" decel="50000" fill="hold" grpId="0" nodeType="afterEffect">
                                  <p:stCondLst>
                                    <p:cond delay="0"/>
                                  </p:stCondLst>
                                  <p:childTnLst>
                                    <p:animMotion origin="layout" path="M 9.82895E-7 4.67998E-6 L 0.29653 -0.06877 " pathEditMode="relative" rAng="0" ptsTypes="AA">
                                      <p:cBhvr>
                                        <p:cTn id="55" dur="2000" fill="hold"/>
                                        <p:tgtEl>
                                          <p:spTgt spid="32"/>
                                        </p:tgtEl>
                                        <p:attrNameLst>
                                          <p:attrName>ppt_x</p:attrName>
                                          <p:attrName>ppt_y</p:attrName>
                                        </p:attrNameLst>
                                      </p:cBhvr>
                                      <p:rCtr x="14820" y="-3450"/>
                                    </p:animMotion>
                                  </p:childTnLst>
                                </p:cTn>
                              </p:par>
                              <p:par>
                                <p:cTn id="56" presetID="42" presetClass="path" presetSubtype="0" accel="50000" decel="50000" fill="hold" grpId="0" nodeType="withEffect">
                                  <p:stCondLst>
                                    <p:cond delay="0"/>
                                  </p:stCondLst>
                                  <p:childTnLst>
                                    <p:animMotion origin="layout" path="M -4.31453E-6 3.19564E-6 L -0.00026 -0.06491 " pathEditMode="relative" rAng="0" ptsTypes="AA">
                                      <p:cBhvr>
                                        <p:cTn id="57" dur="2000" fill="hold"/>
                                        <p:tgtEl>
                                          <p:spTgt spid="28"/>
                                        </p:tgtEl>
                                        <p:attrNameLst>
                                          <p:attrName>ppt_x</p:attrName>
                                          <p:attrName>ppt_y</p:attrName>
                                        </p:attrNameLst>
                                      </p:cBhvr>
                                      <p:rCtr x="102" y="-2928"/>
                                    </p:animMotion>
                                  </p:childTnLst>
                                </p:cTn>
                              </p:par>
                              <p:par>
                                <p:cTn id="58" presetID="42" presetClass="path" presetSubtype="0" accel="50000" decel="50000" fill="hold" grpId="0" nodeType="withEffect">
                                  <p:stCondLst>
                                    <p:cond delay="0"/>
                                  </p:stCondLst>
                                  <p:childTnLst>
                                    <p:animMotion origin="layout" path="M -3.27802E-6 -0.0025 L 0.30228 0.0009 " pathEditMode="relative" rAng="0" ptsTypes="AA">
                                      <p:cBhvr>
                                        <p:cTn id="59" dur="2000" fill="hold"/>
                                        <p:tgtEl>
                                          <p:spTgt spid="35"/>
                                        </p:tgtEl>
                                        <p:attrNameLst>
                                          <p:attrName>ppt_x</p:attrName>
                                          <p:attrName>ppt_y</p:attrName>
                                        </p:attrNameLst>
                                      </p:cBhvr>
                                      <p:rCtr x="15114" y="159"/>
                                    </p:animMotion>
                                  </p:childTnLst>
                                </p:cTn>
                              </p:par>
                              <p:par>
                                <p:cTn id="60" presetID="42" presetClass="path" presetSubtype="0" accel="50000" decel="50000" fill="hold" grpId="0" nodeType="withEffect">
                                  <p:stCondLst>
                                    <p:cond delay="0"/>
                                  </p:stCondLst>
                                  <p:childTnLst>
                                    <p:animMotion origin="layout" path="M -2.55297E-8 -2.87789E-6 L 0.60033 -0.13322 " pathEditMode="relative" rAng="0" ptsTypes="AA">
                                      <p:cBhvr>
                                        <p:cTn id="61" dur="2000" fill="hold"/>
                                        <p:tgtEl>
                                          <p:spTgt spid="34"/>
                                        </p:tgtEl>
                                        <p:attrNameLst>
                                          <p:attrName>ppt_x</p:attrName>
                                          <p:attrName>ppt_y</p:attrName>
                                        </p:attrNameLst>
                                      </p:cBhvr>
                                      <p:rCtr x="30010" y="-6673"/>
                                    </p:animMotion>
                                  </p:childTnLst>
                                </p:cTn>
                              </p:par>
                              <p:par>
                                <p:cTn id="62" presetID="42" presetClass="path" presetSubtype="0" accel="50000" decel="50000" fill="hold" grpId="0" nodeType="withEffect">
                                  <p:stCondLst>
                                    <p:cond delay="0"/>
                                  </p:stCondLst>
                                  <p:childTnLst>
                                    <p:animMotion origin="layout" path="M -0.0129 0.06105 L 0.59663 -0.06832 " pathEditMode="relative" rAng="0" ptsTypes="AA">
                                      <p:cBhvr>
                                        <p:cTn id="63" dur="2000" fill="hold"/>
                                        <p:tgtEl>
                                          <p:spTgt spid="31"/>
                                        </p:tgtEl>
                                        <p:attrNameLst>
                                          <p:attrName>ppt_x</p:attrName>
                                          <p:attrName>ppt_y</p:attrName>
                                        </p:attrNameLst>
                                      </p:cBhvr>
                                      <p:rCtr x="30470" y="-6468"/>
                                    </p:animMotion>
                                  </p:childTnLst>
                                </p:cTn>
                              </p:par>
                              <p:par>
                                <p:cTn id="64" presetID="42" presetClass="path" presetSubtype="0" accel="50000" decel="50000" fill="hold" grpId="0" nodeType="withEffect">
                                  <p:stCondLst>
                                    <p:cond delay="0"/>
                                  </p:stCondLst>
                                  <p:childTnLst>
                                    <p:animMotion origin="layout" path="M -2.08833E-6 -3.24557E-6 L 0.00103 -0.06468 " pathEditMode="relative" rAng="0" ptsTypes="AA">
                                      <p:cBhvr>
                                        <p:cTn id="65" dur="2000" fill="hold"/>
                                        <p:tgtEl>
                                          <p:spTgt spid="37"/>
                                        </p:tgtEl>
                                        <p:attrNameLst>
                                          <p:attrName>ppt_x</p:attrName>
                                          <p:attrName>ppt_y</p:attrName>
                                        </p:attrNameLst>
                                      </p:cBhvr>
                                      <p:rCtr x="153" y="-29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P spid="28" grpId="0" animBg="1"/>
      <p:bldP spid="28" grpId="1" animBg="1"/>
      <p:bldP spid="29" grpId="0" animBg="1"/>
      <p:bldP spid="30" grpId="0" animBg="1"/>
      <p:bldP spid="31" grpId="0" animBg="1"/>
      <p:bldP spid="31" grpId="1" animBg="1"/>
      <p:bldP spid="32" grpId="0" animBg="1"/>
      <p:bldP spid="32" grpId="1" animBg="1"/>
      <p:bldP spid="33" grpId="0" animBg="1"/>
      <p:bldP spid="34" grpId="0" animBg="1"/>
      <p:bldP spid="34" grpId="1" animBg="1"/>
      <p:bldP spid="35" grpId="0" animBg="1"/>
      <p:bldP spid="35" grpId="1" animBg="1"/>
      <p:bldP spid="36" grpId="0" animBg="1"/>
      <p:bldP spid="37" grpId="0" animBg="1"/>
      <p:bldP spid="37" grpId="1"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err="1" smtClean="0"/>
              <a:t>Scenarios</a:t>
            </a:r>
            <a:endParaRPr lang="en-US" dirty="0"/>
          </a:p>
        </p:txBody>
      </p:sp>
    </p:spTree>
    <p:extLst>
      <p:ext uri="{BB962C8B-B14F-4D97-AF65-F5344CB8AC3E}">
        <p14:creationId xmlns:p14="http://schemas.microsoft.com/office/powerpoint/2010/main" val="1671422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440115" y="1508787"/>
            <a:ext cx="8297040" cy="4593376"/>
            <a:chOff x="395371" y="1139688"/>
            <a:chExt cx="8399866" cy="4651514"/>
          </a:xfrm>
          <a:solidFill>
            <a:schemeClr val="tx1">
              <a:lumMod val="50000"/>
              <a:lumOff val="50000"/>
            </a:schemeClr>
          </a:solidFill>
        </p:grpSpPr>
        <p:sp>
          <p:nvSpPr>
            <p:cNvPr id="51"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6"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7"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8"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9"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0"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1"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2"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3"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4"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5"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6"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7"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8"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39"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0"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1"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2"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3"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4"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5"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6"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7"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8"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49"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0"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1"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2"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3"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4"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5"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6"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7"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8"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59"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0"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1"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2"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3"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4"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5"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6"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7"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8"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69"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0"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1"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2"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3"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4"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5"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6"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7"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8"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79"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0"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1"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2"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3"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4"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5"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6"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7"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8"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89"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0"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1"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2"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3"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4"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5"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6"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7"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8"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99"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0"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1"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2"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3"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4"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5"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6"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7"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8"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09"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0"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1"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2"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3"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4"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5"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6"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7"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8"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19"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0"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1"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2"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3"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4"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5"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6"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7"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8"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29"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0"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1"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2"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3"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4"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5"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6"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7"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8"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39"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0"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1"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2"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3"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4"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5"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6"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7"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8"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49"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0"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1"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2"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3"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4"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5"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6"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7"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8"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59"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0"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1"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2"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3"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4"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5"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6"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7"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8"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69"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0"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1"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2"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3"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4"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5"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6"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7"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8"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79"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0"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1"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2"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3"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4"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5"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6"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7"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8"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89"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0"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1"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2"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3"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4"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5"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6"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7"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8"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299"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0"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1"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2"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3"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4"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5"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6"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7"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8"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09"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0"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1"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2"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3"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4"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5"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6"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7"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8"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19"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0"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1"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2"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3"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4"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5"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6"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7"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8"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29"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0"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1"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2"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3"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4"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5"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6"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7"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8"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39"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0"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1"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2"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3"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4"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5"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6"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7"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8"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49"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0"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1"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2"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3"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4"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5"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6"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7"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8"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59"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0"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1"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2"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3"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4"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5"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6"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7"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8"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69"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0"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1"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2"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3"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4"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5"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6"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7"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8"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79"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0"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1"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2"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3"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4"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5"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6"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7"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8"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89"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0"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1"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2"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3"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4"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5"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6"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7"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8"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399"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00"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01"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02"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03"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endParaRPr lang="en-US" sz="2400" dirty="0">
                <a:solidFill>
                  <a:srgbClr val="2B2C27"/>
                </a:solidFill>
              </a:endParaRPr>
            </a:p>
          </p:txBody>
        </p:sp>
        <p:sp>
          <p:nvSpPr>
            <p:cNvPr id="404"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05"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06"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07"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endParaRPr lang="en-US" sz="2400">
                <a:solidFill>
                  <a:srgbClr val="2B2C27"/>
                </a:solidFill>
              </a:endParaRPr>
            </a:p>
          </p:txBody>
        </p:sp>
        <p:sp>
          <p:nvSpPr>
            <p:cNvPr id="408"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09"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0"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1"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2"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3"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4"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5"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6"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7"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8"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19"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0"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1"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2"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3"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4"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5"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6"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7"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8"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29"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0"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1"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2"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3"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4"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5"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6"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7"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8"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39"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0"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1"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2"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3"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4"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5"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6"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7"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8"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49"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50"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51"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52"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endParaRPr lang="en-US" sz="2400" dirty="0">
                <a:solidFill>
                  <a:srgbClr val="2B2C27"/>
                </a:solidFill>
              </a:endParaRPr>
            </a:p>
          </p:txBody>
        </p:sp>
        <p:sp>
          <p:nvSpPr>
            <p:cNvPr id="453"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54"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55"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56"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57"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58"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59"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0"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1"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2"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3"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4"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5"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6"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7"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8"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69"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0"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1"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2"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3"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4"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5"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6"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7"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8"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79"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0"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1"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2"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3"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4"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5"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6"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7"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8"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89"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0"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1"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2"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3"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4"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5"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6"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7"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8"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499"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0"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1"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2"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3"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4"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5"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6"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7"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8"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09"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0"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1"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2"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3"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4"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5"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6"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7"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8"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19"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0"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1"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2"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3"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4"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5"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6"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7"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8"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29"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0"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1"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2"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3"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4"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5"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6"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7"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8"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39"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0"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1"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2"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3"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4"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5"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6"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7"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8"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49"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0"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1"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2"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3"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endParaRPr lang="en-US" sz="2400">
                <a:solidFill>
                  <a:srgbClr val="2B2C27"/>
                </a:solidFill>
              </a:endParaRPr>
            </a:p>
          </p:txBody>
        </p:sp>
        <p:sp>
          <p:nvSpPr>
            <p:cNvPr id="554"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5"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6"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7"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8"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59"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0"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1"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2"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3"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4"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5"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6"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7"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8"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69"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0"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1"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2"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3"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4"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5"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6"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7"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8"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79"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0"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1"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2"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3"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4"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5"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6"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7"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8"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89"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0"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1"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2"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3"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4"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5"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6"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endParaRPr lang="en-US" sz="2400">
                <a:solidFill>
                  <a:srgbClr val="2B2C27"/>
                </a:solidFill>
              </a:endParaRPr>
            </a:p>
          </p:txBody>
        </p:sp>
        <p:sp>
          <p:nvSpPr>
            <p:cNvPr id="597"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8"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599"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0"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1"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2"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3"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4"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5"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6"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7"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8"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09"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0"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1"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2"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3"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4"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5"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6"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7"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8"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19"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0"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1"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2"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3"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4"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5"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6"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7"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8"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29"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0"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1"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2"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3"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4"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5"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6"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7"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8"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39"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0"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1"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2"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3"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4"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5"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6"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7"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endParaRPr lang="en-US" sz="2400">
                <a:solidFill>
                  <a:srgbClr val="2B2C27"/>
                </a:solidFill>
              </a:endParaRPr>
            </a:p>
          </p:txBody>
        </p:sp>
        <p:sp>
          <p:nvSpPr>
            <p:cNvPr id="648"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49"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0"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1"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2"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3"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4"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5"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6"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7"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8"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59"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0"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1"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2"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3"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4"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5"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6"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7"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8"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69"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0"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1"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2"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3"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4"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endParaRPr lang="en-US" sz="2400">
                <a:solidFill>
                  <a:srgbClr val="2B2C27"/>
                </a:solidFill>
              </a:endParaRPr>
            </a:p>
          </p:txBody>
        </p:sp>
        <p:sp>
          <p:nvSpPr>
            <p:cNvPr id="675"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6"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7"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8"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79"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0"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1"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2"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3"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4"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5"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6"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7"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8"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89"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0"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1"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2"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3"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4"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5"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6"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7"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8"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699"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0"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1"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2"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3"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4"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5"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6"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7"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8"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09"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0"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1"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2"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3"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4"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5"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6"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7"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8"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19"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0"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1"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2"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3"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4"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5"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6"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7"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8"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29"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0"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1"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2"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3"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4"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5"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6"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7"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8"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39"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0"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1"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2"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3"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4"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5"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6"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7"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8"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49"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0"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1"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2"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3"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4"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5"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6"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7"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8"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59"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0"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1"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2"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3"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4"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5"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6"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7"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8"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69"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0"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1"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endParaRPr lang="en-US" sz="2400">
                <a:solidFill>
                  <a:srgbClr val="2B2C27"/>
                </a:solidFill>
              </a:endParaRPr>
            </a:p>
          </p:txBody>
        </p:sp>
        <p:sp>
          <p:nvSpPr>
            <p:cNvPr id="772"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3"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4"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5"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6"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7"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8"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79"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0"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1"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2"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3"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4"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5"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6"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7"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8"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89"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0"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endParaRPr lang="en-US" sz="2400">
                <a:solidFill>
                  <a:srgbClr val="2B2C27"/>
                </a:solidFill>
              </a:endParaRPr>
            </a:p>
          </p:txBody>
        </p:sp>
        <p:sp>
          <p:nvSpPr>
            <p:cNvPr id="791"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2"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3"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4"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5"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6"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7"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8"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799"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0"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1"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2"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3"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4"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5"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6"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7"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8"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09"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0"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1"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2"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3"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4"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5"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6"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7"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8"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19"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0"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1"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2"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3"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4"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5"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6"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7"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8"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29"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0"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1"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2"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3"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4"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5"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6"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7"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8"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39"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0"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1"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2"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3"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4"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5"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6"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7"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8"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49"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0"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1"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2"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3"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4"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5"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6"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7"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8"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59"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0"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1"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2"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3"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4"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5"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6"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7"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8"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69"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0"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1"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2"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3"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4"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5"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6"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7"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8"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79"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0"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1"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2"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3"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4"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5"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6"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7"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8"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89"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0"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1"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2"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3"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4"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5"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6"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7"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8"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899"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0"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1"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2"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3"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4"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5"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6"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7"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8"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09"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0"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1"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2"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3"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4"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5"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6"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7"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8"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19"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0"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1"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2"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3"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4"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5"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6"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7"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8"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29"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0"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1"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2"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3"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4"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5"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6"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7"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8"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39"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0"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1"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2"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3"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4"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5"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6"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7"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8"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49"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0"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1"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2"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3"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4"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5"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6"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7"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8"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59"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0"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1"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2"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3"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4"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5"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6"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7"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8"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69"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0"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1"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2"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3"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4"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5"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6"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endParaRPr lang="en-US" sz="2400">
                <a:solidFill>
                  <a:srgbClr val="2B2C27"/>
                </a:solidFill>
              </a:endParaRPr>
            </a:p>
          </p:txBody>
        </p:sp>
        <p:sp>
          <p:nvSpPr>
            <p:cNvPr id="977"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8"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79"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0"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1"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2"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3"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4"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5"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6"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7"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8"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89"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0"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1"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2"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3"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4"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5"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6"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7"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8"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999"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0"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1"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2"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3"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4"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5"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6"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7"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8"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09"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0"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1"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2"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3"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4"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5"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6"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7"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8"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19"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0"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1"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2"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3"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4"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5"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6"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7"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8"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29"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0"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1"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2"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3"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4"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5"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6"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7"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8"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39"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0"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1"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2"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3"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4"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5"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6"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7"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8"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49"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0"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1"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2"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3"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4"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5"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6"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endParaRPr lang="en-US" sz="2400">
                <a:solidFill>
                  <a:srgbClr val="2B2C27"/>
                </a:solidFill>
              </a:endParaRPr>
            </a:p>
          </p:txBody>
        </p:sp>
        <p:sp>
          <p:nvSpPr>
            <p:cNvPr id="1057"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8"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59"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0"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1"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2"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3"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4"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5"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6"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7"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8"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69"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0"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1"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2"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3"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4"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5"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6"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7"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8"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79"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0"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1"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2"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3"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4"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5"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6"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7"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8"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89"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0"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1"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2"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3"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4"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5"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6"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7"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8"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099"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0"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1"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2"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3"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4"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5"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6"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7"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8"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09"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0"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1"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2"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3"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4"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5"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endParaRPr lang="en-US" sz="2400">
                <a:solidFill>
                  <a:srgbClr val="2B2C27"/>
                </a:solidFill>
              </a:endParaRPr>
            </a:p>
          </p:txBody>
        </p:sp>
        <p:sp>
          <p:nvSpPr>
            <p:cNvPr id="1116"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7"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8"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19"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0"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1"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2"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3"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4"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5"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6"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7"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8"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29"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0"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1"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2"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3"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4"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5"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6"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7"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8"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39"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0"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1"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2"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3"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4"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5"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6"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7"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8"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49"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0"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1"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2"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3"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4"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5"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6"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7"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8"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59"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0"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1"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2"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3"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4"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5"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6"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7"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8"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69"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0"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1"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2"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3"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4"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5"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6"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7"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8"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79"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0"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1"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2"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3"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4"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5"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6"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7"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8"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89"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0"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1"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2"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3"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4"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5"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6"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7"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8"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199"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0"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1"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2"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3"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4"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5"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6"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7"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8"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09"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0"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1"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2"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3"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4"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5"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6"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7"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8"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19"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0"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1"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2"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3"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4"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endParaRPr lang="en-US" sz="2400">
                <a:solidFill>
                  <a:srgbClr val="2B2C27"/>
                </a:solidFill>
              </a:endParaRPr>
            </a:p>
          </p:txBody>
        </p:sp>
        <p:sp>
          <p:nvSpPr>
            <p:cNvPr id="1225"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6"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7"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8"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29"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0"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1"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2"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3"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4"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5"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6"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7"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8"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39"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0"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1"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2"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3"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4"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5"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6"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7"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8"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49"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0"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1"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2"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3"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4"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5"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6"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7"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8"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59"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60"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61"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62"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63"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64"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65"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66"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sp>
          <p:nvSpPr>
            <p:cNvPr id="1267"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2B2C27"/>
                </a:solidFill>
              </a:endParaRPr>
            </a:p>
          </p:txBody>
        </p:sp>
      </p:grpSp>
      <p:sp>
        <p:nvSpPr>
          <p:cNvPr id="63" name="Title 1"/>
          <p:cNvSpPr>
            <a:spLocks noGrp="1"/>
          </p:cNvSpPr>
          <p:nvPr>
            <p:ph type="title"/>
          </p:nvPr>
        </p:nvSpPr>
        <p:spPr/>
        <p:txBody>
          <a:bodyPr/>
          <a:lstStyle/>
          <a:p>
            <a:r>
              <a:rPr lang="nl-BE" dirty="0" err="1" smtClean="0">
                <a:solidFill>
                  <a:srgbClr val="FFFFFF"/>
                </a:solidFill>
              </a:rPr>
              <a:t>Hello</a:t>
            </a:r>
            <a:r>
              <a:rPr lang="nl-BE" dirty="0" smtClean="0">
                <a:solidFill>
                  <a:srgbClr val="FFFFFF"/>
                </a:solidFill>
              </a:rPr>
              <a:t> </a:t>
            </a:r>
            <a:r>
              <a:rPr lang="nl-BE" dirty="0" err="1" smtClean="0">
                <a:solidFill>
                  <a:srgbClr val="FFFFFF"/>
                </a:solidFill>
              </a:rPr>
              <a:t>world</a:t>
            </a:r>
            <a:endParaRPr lang="nl-BE" dirty="0">
              <a:solidFill>
                <a:srgbClr val="FFFFFF"/>
              </a:solidFill>
            </a:endParaRPr>
          </a:p>
        </p:txBody>
      </p:sp>
      <p:sp>
        <p:nvSpPr>
          <p:cNvPr id="3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400" b="0" i="0" u="none" strike="noStrike" kern="1200" cap="none" spc="0" normalizeH="0" baseline="0" noProof="0" smtClean="0">
                <a:ln>
                  <a:noFill/>
                </a:ln>
                <a:solidFill>
                  <a:srgbClr val="FFFFFF"/>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Corbel"/>
              <a:ea typeface="+mn-ea"/>
              <a:cs typeface="+mn-cs"/>
            </a:endParaRPr>
          </a:p>
        </p:txBody>
      </p:sp>
      <p:sp>
        <p:nvSpPr>
          <p:cNvPr id="40" name="Rectangle 39"/>
          <p:cNvSpPr/>
          <p:nvPr/>
        </p:nvSpPr>
        <p:spPr>
          <a:xfrm>
            <a:off x="10305106" y="1547490"/>
            <a:ext cx="1344000" cy="13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prstClr val="white"/>
                </a:solidFill>
                <a:effectLst/>
                <a:uLnTx/>
                <a:uFillTx/>
                <a:latin typeface="Corbel"/>
                <a:ea typeface="+mn-ea"/>
                <a:cs typeface="Corbel"/>
              </a:rPr>
              <a:t>International Focus</a:t>
            </a:r>
          </a:p>
        </p:txBody>
      </p:sp>
      <p:grpSp>
        <p:nvGrpSpPr>
          <p:cNvPr id="6" name="Group 5"/>
          <p:cNvGrpSpPr/>
          <p:nvPr/>
        </p:nvGrpSpPr>
        <p:grpSpPr>
          <a:xfrm>
            <a:off x="5426736" y="1469831"/>
            <a:ext cx="1366511" cy="1446238"/>
            <a:chOff x="10299290" y="2936462"/>
            <a:chExt cx="1366511" cy="1446238"/>
          </a:xfrm>
        </p:grpSpPr>
        <p:sp>
          <p:nvSpPr>
            <p:cNvPr id="48" name="Rectangle 47"/>
            <p:cNvSpPr/>
            <p:nvPr/>
          </p:nvSpPr>
          <p:spPr>
            <a:xfrm>
              <a:off x="10299290" y="3038700"/>
              <a:ext cx="1349816" cy="1344000"/>
            </a:xfrm>
            <a:prstGeom prst="rect">
              <a:avLst/>
            </a:prstGeom>
            <a:solidFill>
              <a:srgbClr val="0092D3"/>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b"/>
            <a:lstStyle/>
            <a:p>
              <a:pPr marR="0" lvl="0" algn="ctr" defTabSz="914400" rtl="0" eaLnBrk="1" fontAlgn="auto" latinLnBrk="0" hangingPunct="1">
                <a:lnSpc>
                  <a:spcPct val="100000"/>
                </a:lnSpc>
                <a:spcBef>
                  <a:spcPts val="0"/>
                </a:spcBef>
                <a:spcAft>
                  <a:spcPts val="0"/>
                </a:spcAft>
                <a:buClrTx/>
                <a:buSzTx/>
                <a:tabLst/>
                <a:defRPr/>
              </a:pPr>
              <a:r>
                <a:rPr kumimoji="0" lang="fr-FR" sz="1333" b="0" i="0" u="none" strike="noStrike" kern="1200" cap="none" spc="0" normalizeH="0" baseline="0" noProof="0" dirty="0" smtClean="0">
                  <a:ln>
                    <a:noFill/>
                  </a:ln>
                  <a:solidFill>
                    <a:prstClr val="white"/>
                  </a:solidFill>
                  <a:effectLst/>
                  <a:uLnTx/>
                  <a:uFillTx/>
                  <a:latin typeface="Corbel"/>
                  <a:ea typeface="+mn-ea"/>
                  <a:cs typeface="Corbel"/>
                </a:rPr>
                <a:t>+ 100 </a:t>
              </a:r>
              <a:r>
                <a:rPr kumimoji="0" lang="fr-FR" sz="1333" b="0" i="0" u="none" strike="noStrike" kern="1200" cap="none" spc="0" normalizeH="0" baseline="0" noProof="0" dirty="0">
                  <a:ln>
                    <a:noFill/>
                  </a:ln>
                  <a:solidFill>
                    <a:prstClr val="white"/>
                  </a:solidFill>
                  <a:effectLst/>
                  <a:uLnTx/>
                  <a:uFillTx/>
                  <a:latin typeface="Corbel"/>
                  <a:ea typeface="+mn-ea"/>
                  <a:cs typeface="Corbel"/>
                </a:rPr>
                <a:t>Active </a:t>
              </a:r>
              <a:r>
                <a:rPr kumimoji="0" lang="fr-FR" sz="1333" b="0" i="0" u="none" strike="noStrike" kern="1200" cap="none" spc="0" normalizeH="0" baseline="0" noProof="0" dirty="0" err="1" smtClean="0">
                  <a:ln>
                    <a:noFill/>
                  </a:ln>
                  <a:solidFill>
                    <a:prstClr val="white"/>
                  </a:solidFill>
                  <a:effectLst/>
                  <a:uLnTx/>
                  <a:uFillTx/>
                  <a:latin typeface="Corbel"/>
                  <a:ea typeface="+mn-ea"/>
                  <a:cs typeface="Corbel"/>
                </a:rPr>
                <a:t>customers</a:t>
              </a:r>
              <a:endParaRPr kumimoji="0" lang="fr-FR" sz="1333" b="0" i="0" u="none" strike="noStrike" kern="1200" cap="none" spc="0" normalizeH="0" baseline="0" noProof="0" dirty="0">
                <a:ln>
                  <a:noFill/>
                </a:ln>
                <a:solidFill>
                  <a:prstClr val="white"/>
                </a:solidFill>
                <a:effectLst/>
                <a:uLnTx/>
                <a:uFillTx/>
                <a:latin typeface="Corbel"/>
                <a:ea typeface="+mn-ea"/>
                <a:cs typeface="Corbel"/>
              </a:endParaRPr>
            </a:p>
          </p:txBody>
        </p:sp>
        <p:pic>
          <p:nvPicPr>
            <p:cNvPr id="66" name="Picture 6" descr="C:\Users\Kristof\Desktop\Untitl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5696" y="2936462"/>
              <a:ext cx="1170105" cy="117010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36"/>
          <p:cNvSpPr/>
          <p:nvPr/>
        </p:nvSpPr>
        <p:spPr>
          <a:xfrm>
            <a:off x="3970737" y="1547721"/>
            <a:ext cx="1341264" cy="1344000"/>
          </a:xfrm>
          <a:prstGeom prst="rect">
            <a:avLst/>
          </a:prstGeom>
          <a:solidFill>
            <a:srgbClr val="0092D3"/>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48000" bIns="48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prstClr val="white"/>
                </a:solidFill>
                <a:effectLst/>
                <a:uLnTx/>
                <a:uFillTx/>
                <a:latin typeface="Calibri"/>
                <a:ea typeface="+mn-ea"/>
                <a:cs typeface="+mn-cs"/>
              </a:rPr>
              <a:t>2000 Belgium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prstClr val="white"/>
                </a:solidFill>
                <a:effectLst/>
                <a:uLnTx/>
                <a:uFillTx/>
                <a:latin typeface="Calibri"/>
                <a:ea typeface="+mn-ea"/>
                <a:cs typeface="+mn-cs"/>
              </a:rPr>
              <a:t>2004 France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prstClr val="white"/>
                </a:solidFill>
                <a:effectLst/>
                <a:uLnTx/>
                <a:uFillTx/>
                <a:latin typeface="Calibri"/>
                <a:ea typeface="+mn-ea"/>
                <a:cs typeface="+mn-cs"/>
              </a:rPr>
              <a:t>2013 Portugal</a:t>
            </a:r>
            <a:br>
              <a:rPr kumimoji="0" lang="nl-BE" sz="1200" b="0" i="0" u="none" strike="noStrike" kern="1200" cap="none" spc="0" normalizeH="0" baseline="0" noProof="0" dirty="0">
                <a:ln>
                  <a:noFill/>
                </a:ln>
                <a:solidFill>
                  <a:prstClr val="white"/>
                </a:solidFill>
                <a:effectLst/>
                <a:uLnTx/>
                <a:uFillTx/>
                <a:latin typeface="Calibri"/>
                <a:ea typeface="+mn-ea"/>
                <a:cs typeface="+mn-cs"/>
              </a:rPr>
            </a:br>
            <a:r>
              <a:rPr kumimoji="0" lang="nl-BE" sz="1200" b="0" i="0" u="none" strike="noStrike" kern="1200" cap="none" spc="0" normalizeH="0" baseline="0" noProof="0" dirty="0">
                <a:ln>
                  <a:noFill/>
                </a:ln>
                <a:solidFill>
                  <a:prstClr val="white"/>
                </a:solidFill>
                <a:effectLst/>
                <a:uLnTx/>
                <a:uFillTx/>
                <a:latin typeface="Calibri"/>
                <a:ea typeface="+mn-ea"/>
                <a:cs typeface="+mn-cs"/>
              </a:rPr>
              <a:t>2016 </a:t>
            </a:r>
            <a:r>
              <a:rPr kumimoji="0" lang="nl-BE" sz="1200" b="0" i="0" u="none" strike="noStrike" kern="1200" cap="none" spc="0" normalizeH="0" baseline="0" noProof="0" dirty="0" smtClean="0">
                <a:ln>
                  <a:noFill/>
                </a:ln>
                <a:solidFill>
                  <a:prstClr val="white"/>
                </a:solidFill>
                <a:effectLst/>
                <a:uLnTx/>
                <a:uFillTx/>
                <a:latin typeface="Calibri"/>
                <a:ea typeface="+mn-ea"/>
                <a:cs typeface="+mn-cs"/>
              </a:rPr>
              <a:t>Switzerland</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smtClean="0">
                <a:solidFill>
                  <a:prstClr val="white"/>
                </a:solidFill>
                <a:latin typeface="Calibri"/>
              </a:rPr>
              <a:t>2016 U.K.</a:t>
            </a:r>
            <a:endParaRPr kumimoji="0" lang="nl-BE"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139" y="1394169"/>
            <a:ext cx="785181" cy="78518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5569" y="1677266"/>
            <a:ext cx="682074" cy="682074"/>
          </a:xfrm>
          <a:prstGeom prst="rect">
            <a:avLst/>
          </a:prstGeom>
        </p:spPr>
      </p:pic>
      <p:pic>
        <p:nvPicPr>
          <p:cNvPr id="18" name="Picture 17"/>
          <p:cNvPicPr>
            <a:picLocks noChangeAspect="1"/>
          </p:cNvPicPr>
          <p:nvPr/>
        </p:nvPicPr>
        <p:blipFill>
          <a:blip r:embed="rId6"/>
          <a:stretch>
            <a:fillRect/>
          </a:stretch>
        </p:blipFill>
        <p:spPr>
          <a:xfrm>
            <a:off x="3964888" y="3045273"/>
            <a:ext cx="2825315" cy="1353336"/>
          </a:xfrm>
          <a:prstGeom prst="rect">
            <a:avLst/>
          </a:prstGeom>
        </p:spPr>
      </p:pic>
      <p:grpSp>
        <p:nvGrpSpPr>
          <p:cNvPr id="8" name="Group 7"/>
          <p:cNvGrpSpPr/>
          <p:nvPr/>
        </p:nvGrpSpPr>
        <p:grpSpPr>
          <a:xfrm>
            <a:off x="8400121" y="3015880"/>
            <a:ext cx="3248986" cy="1366819"/>
            <a:chOff x="8400121" y="3015880"/>
            <a:chExt cx="3248986" cy="1366819"/>
          </a:xfrm>
        </p:grpSpPr>
        <p:sp>
          <p:nvSpPr>
            <p:cNvPr id="47" name="Rectangle 46"/>
            <p:cNvSpPr/>
            <p:nvPr/>
          </p:nvSpPr>
          <p:spPr>
            <a:xfrm>
              <a:off x="8400121" y="3015880"/>
              <a:ext cx="3248986" cy="1366819"/>
            </a:xfrm>
            <a:prstGeom prst="rect">
              <a:avLst/>
            </a:prstGeom>
            <a:ln/>
          </p:spPr>
          <p:style>
            <a:lnRef idx="2">
              <a:schemeClr val="dk1"/>
            </a:lnRef>
            <a:fillRef idx="1">
              <a:schemeClr val="lt1"/>
            </a:fillRef>
            <a:effectRef idx="0">
              <a:schemeClr val="dk1"/>
            </a:effectRef>
            <a:fontRef idx="minor">
              <a:schemeClr val="dk1"/>
            </a:fontRef>
          </p:style>
          <p:txBody>
            <a:bodyPr lIns="48000" tIns="48000" rIns="48000" bIns="4800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srgbClr val="0092D3"/>
                  </a:solidFill>
                  <a:effectLst/>
                  <a:uLnTx/>
                  <a:uFillTx/>
                  <a:latin typeface="Corbel"/>
                  <a:ea typeface="+mn-ea"/>
                  <a:cs typeface="Corbel"/>
                </a:rPr>
                <a:t>Close collaboration </a:t>
              </a:r>
              <a:r>
                <a:rPr kumimoji="0" lang="fr-FR" sz="1333" b="0" i="0" u="none" strike="noStrike" kern="1200" cap="none" spc="0" normalizeH="0" baseline="0" noProof="0" dirty="0" err="1">
                  <a:ln>
                    <a:noFill/>
                  </a:ln>
                  <a:solidFill>
                    <a:srgbClr val="0092D3"/>
                  </a:solidFill>
                  <a:effectLst/>
                  <a:uLnTx/>
                  <a:uFillTx/>
                  <a:latin typeface="Corbel"/>
                  <a:ea typeface="+mn-ea"/>
                  <a:cs typeface="Corbel"/>
                </a:rPr>
                <a:t>with</a:t>
              </a:r>
              <a:r>
                <a:rPr kumimoji="0" lang="fr-FR" sz="1333" b="0" i="0" u="none" strike="noStrike" kern="1200" cap="none" spc="0" normalizeH="0" baseline="0" noProof="0" dirty="0">
                  <a:ln>
                    <a:noFill/>
                  </a:ln>
                  <a:solidFill>
                    <a:srgbClr val="0092D3"/>
                  </a:solidFill>
                  <a:effectLst/>
                  <a:uLnTx/>
                  <a:uFillTx/>
                  <a:latin typeface="Corbel"/>
                  <a:ea typeface="+mn-ea"/>
                  <a:cs typeface="Corbel"/>
                </a:rPr>
                <a:t> Microsoft</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4643" y="3212508"/>
              <a:ext cx="2720738" cy="901095"/>
            </a:xfrm>
            <a:prstGeom prst="rect">
              <a:avLst/>
            </a:prstGeom>
          </p:spPr>
        </p:pic>
      </p:grpSp>
      <p:grpSp>
        <p:nvGrpSpPr>
          <p:cNvPr id="9" name="Group 8"/>
          <p:cNvGrpSpPr/>
          <p:nvPr/>
        </p:nvGrpSpPr>
        <p:grpSpPr>
          <a:xfrm>
            <a:off x="3954534" y="4559457"/>
            <a:ext cx="1344000" cy="1344000"/>
            <a:chOff x="960000" y="4559457"/>
            <a:chExt cx="1344000" cy="1344000"/>
          </a:xfrm>
        </p:grpSpPr>
        <p:sp>
          <p:nvSpPr>
            <p:cNvPr id="50" name="Rectangle 49"/>
            <p:cNvSpPr/>
            <p:nvPr/>
          </p:nvSpPr>
          <p:spPr>
            <a:xfrm>
              <a:off x="960000" y="4559457"/>
              <a:ext cx="1344000" cy="13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Corbel"/>
                <a:ea typeface="+mn-ea"/>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Corbel"/>
                <a:ea typeface="+mn-ea"/>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Corbel"/>
                <a:ea typeface="+mn-ea"/>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Corbel"/>
                <a:ea typeface="+mn-ea"/>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Corbel"/>
                <a:ea typeface="+mn-ea"/>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Corbel"/>
                <a:ea typeface="+mn-ea"/>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Corbel"/>
                <a:ea typeface="+mn-ea"/>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Corbel"/>
                <a:ea typeface="+mn-ea"/>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Corbel"/>
                <a:ea typeface="+mn-ea"/>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330" dirty="0">
                  <a:solidFill>
                    <a:prstClr val="white"/>
                  </a:solidFill>
                  <a:latin typeface="Corbel"/>
                  <a:cs typeface="Corbel"/>
                </a:rPr>
                <a:t>+</a:t>
              </a:r>
              <a:r>
                <a:rPr kumimoji="0" lang="fr-FR" sz="1330" b="0" i="0" u="none" strike="noStrike" kern="1200" cap="none" spc="0" normalizeH="0" baseline="0" noProof="0" dirty="0" smtClean="0">
                  <a:ln>
                    <a:noFill/>
                  </a:ln>
                  <a:solidFill>
                    <a:prstClr val="white"/>
                  </a:solidFill>
                  <a:effectLst/>
                  <a:uLnTx/>
                  <a:uFillTx/>
                  <a:latin typeface="Corbel"/>
                  <a:ea typeface="+mn-ea"/>
                  <a:cs typeface="Corbel"/>
                </a:rPr>
                <a:t>70 </a:t>
              </a:r>
              <a:r>
                <a:rPr kumimoji="0" lang="fr-FR" sz="1330" b="0" i="0" u="none" strike="noStrike" kern="1200" cap="none" spc="0" normalizeH="0" baseline="0" noProof="0" dirty="0" err="1">
                  <a:ln>
                    <a:noFill/>
                  </a:ln>
                  <a:solidFill>
                    <a:prstClr val="white"/>
                  </a:solidFill>
                  <a:effectLst/>
                  <a:uLnTx/>
                  <a:uFillTx/>
                  <a:latin typeface="Corbel"/>
                  <a:ea typeface="+mn-ea"/>
                  <a:cs typeface="Corbel"/>
                </a:rPr>
                <a:t>employees</a:t>
              </a:r>
              <a:endParaRPr kumimoji="0" lang="fr-FR" sz="1330" b="0" i="0" u="none" strike="noStrike" kern="1200" cap="none" spc="0" normalizeH="0" baseline="0" noProof="0" dirty="0">
                <a:ln>
                  <a:noFill/>
                </a:ln>
                <a:solidFill>
                  <a:prstClr val="white"/>
                </a:solidFill>
                <a:effectLst/>
                <a:uLnTx/>
                <a:uFillTx/>
                <a:latin typeface="Corbel"/>
                <a:ea typeface="+mn-ea"/>
                <a:cs typeface="Corbel"/>
              </a:endParaRP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9389" y="4774264"/>
              <a:ext cx="658462" cy="658462"/>
            </a:xfrm>
            <a:prstGeom prst="rect">
              <a:avLst/>
            </a:prstGeom>
          </p:spPr>
        </p:pic>
      </p:grpSp>
      <p:sp>
        <p:nvSpPr>
          <p:cNvPr id="41" name="Rectangle 40"/>
          <p:cNvSpPr/>
          <p:nvPr/>
        </p:nvSpPr>
        <p:spPr>
          <a:xfrm>
            <a:off x="6912000" y="3038700"/>
            <a:ext cx="1344000" cy="1344000"/>
          </a:xfrm>
          <a:prstGeom prst="rect">
            <a:avLst/>
          </a:prstGeom>
          <a:solidFill>
            <a:srgbClr val="0092D3"/>
          </a:solidFill>
          <a:ln>
            <a:noFill/>
          </a:ln>
        </p:spPr>
        <p:style>
          <a:lnRef idx="2">
            <a:schemeClr val="dk1"/>
          </a:lnRef>
          <a:fillRef idx="1">
            <a:schemeClr val="lt1"/>
          </a:fillRef>
          <a:effectRef idx="0">
            <a:schemeClr val="dk1"/>
          </a:effectRef>
          <a:fontRef idx="minor">
            <a:schemeClr val="dk1"/>
          </a:fontRef>
        </p:style>
        <p:txBody>
          <a:bodyPr lIns="96000" tIns="48000" rIns="96000" bIns="48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e-news  +  </a:t>
            </a:r>
            <a:r>
              <a:rPr kumimoji="0" lang="fr-FR" sz="1200" b="0" i="0" u="none" strike="noStrike" kern="1200" cap="none" spc="0" normalizeH="0" baseline="0" noProof="0" dirty="0" err="1">
                <a:ln>
                  <a:noFill/>
                </a:ln>
                <a:solidFill>
                  <a:prstClr val="white"/>
                </a:solidFill>
                <a:effectLst/>
                <a:uLnTx/>
                <a:uFillTx/>
                <a:latin typeface="Calibri"/>
                <a:ea typeface="+mn-ea"/>
                <a:cs typeface="+mn-cs"/>
              </a:rPr>
              <a:t>SoMe</a:t>
            </a:r>
            <a:endParaRPr kumimoji="0" lang="fr-FR"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9"/>
          <a:stretch>
            <a:fillRect/>
          </a:stretch>
        </p:blipFill>
        <p:spPr>
          <a:xfrm>
            <a:off x="7056120" y="3434456"/>
            <a:ext cx="1054100" cy="457200"/>
          </a:xfrm>
          <a:prstGeom prst="rect">
            <a:avLst/>
          </a:prstGeom>
        </p:spPr>
      </p:pic>
      <p:pic>
        <p:nvPicPr>
          <p:cNvPr id="3" name="Picture 2" descr="codit-team.jpg"/>
          <p:cNvPicPr>
            <a:picLocks noChangeAspect="1"/>
          </p:cNvPicPr>
          <p:nvPr/>
        </p:nvPicPr>
        <p:blipFill rotWithShape="1">
          <a:blip r:embed="rId10">
            <a:extLst>
              <a:ext uri="{28A0092B-C50C-407E-A947-70E740481C1C}">
                <a14:useLocalDpi xmlns:a14="http://schemas.microsoft.com/office/drawing/2010/main" val="0"/>
              </a:ext>
            </a:extLst>
          </a:blip>
          <a:srcRect t="28716" b="-1"/>
          <a:stretch/>
        </p:blipFill>
        <p:spPr>
          <a:xfrm>
            <a:off x="8413755" y="4547189"/>
            <a:ext cx="3236575" cy="1342800"/>
          </a:xfrm>
          <a:prstGeom prst="rect">
            <a:avLst/>
          </a:prstGeom>
        </p:spPr>
      </p:pic>
      <p:grpSp>
        <p:nvGrpSpPr>
          <p:cNvPr id="10" name="Group 9"/>
          <p:cNvGrpSpPr/>
          <p:nvPr/>
        </p:nvGrpSpPr>
        <p:grpSpPr>
          <a:xfrm>
            <a:off x="5440144" y="4551910"/>
            <a:ext cx="2832000" cy="1344000"/>
            <a:chOff x="2448000" y="1548296"/>
            <a:chExt cx="2832000" cy="1344000"/>
          </a:xfrm>
        </p:grpSpPr>
        <p:sp>
          <p:nvSpPr>
            <p:cNvPr id="34" name="Rectangle 33"/>
            <p:cNvSpPr/>
            <p:nvPr/>
          </p:nvSpPr>
          <p:spPr>
            <a:xfrm>
              <a:off x="2448000" y="1548296"/>
              <a:ext cx="2832000" cy="13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err="1">
                  <a:ln>
                    <a:noFill/>
                  </a:ln>
                  <a:solidFill>
                    <a:srgbClr val="2B2C27"/>
                  </a:solidFill>
                  <a:effectLst/>
                  <a:uLnTx/>
                  <a:uFillTx/>
                  <a:latin typeface="Corbel"/>
                  <a:ea typeface="+mn-ea"/>
                  <a:cs typeface="Corbel"/>
                </a:rPr>
                <a:t>Focused</a:t>
              </a:r>
              <a:r>
                <a:rPr kumimoji="0" lang="fr-FR" sz="1333" b="0" i="0" u="none" strike="noStrike" kern="1200" cap="none" spc="0" normalizeH="0" baseline="0" noProof="0" dirty="0">
                  <a:ln>
                    <a:noFill/>
                  </a:ln>
                  <a:solidFill>
                    <a:srgbClr val="2B2C27"/>
                  </a:solidFill>
                  <a:effectLst/>
                  <a:uLnTx/>
                  <a:uFillTx/>
                  <a:latin typeface="Corbel"/>
                  <a:ea typeface="+mn-ea"/>
                  <a:cs typeface="Corbel"/>
                </a:rPr>
                <a:t> on </a:t>
              </a:r>
              <a:r>
                <a:rPr kumimoji="0" lang="fr-FR" sz="1333" b="0" i="0" u="none" strike="noStrike" kern="1200" cap="none" spc="0" normalizeH="0" baseline="0" noProof="0" dirty="0" err="1">
                  <a:ln>
                    <a:noFill/>
                  </a:ln>
                  <a:solidFill>
                    <a:srgbClr val="2B2C27"/>
                  </a:solidFill>
                  <a:effectLst/>
                  <a:uLnTx/>
                  <a:uFillTx/>
                  <a:latin typeface="Corbel"/>
                  <a:ea typeface="+mn-ea"/>
                  <a:cs typeface="Corbel"/>
                </a:rPr>
                <a:t>integration</a:t>
              </a:r>
              <a:r>
                <a:rPr kumimoji="0" lang="fr-FR" sz="1333" b="0" i="0" u="none" strike="noStrike" kern="1200" cap="none" spc="0" normalizeH="0" baseline="0" noProof="0" dirty="0">
                  <a:ln>
                    <a:noFill/>
                  </a:ln>
                  <a:solidFill>
                    <a:srgbClr val="2B2C27"/>
                  </a:solidFill>
                  <a:effectLst/>
                  <a:uLnTx/>
                  <a:uFillTx/>
                  <a:latin typeface="Corbel"/>
                  <a:ea typeface="+mn-ea"/>
                  <a:cs typeface="Corbel"/>
                </a:rPr>
                <a:t> solutions</a:t>
              </a:r>
            </a:p>
          </p:txBody>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56015" y="1677500"/>
              <a:ext cx="1514385" cy="319491"/>
            </a:xfrm>
            <a:prstGeom prst="rect">
              <a:avLst/>
            </a:prstGeom>
          </p:spPr>
        </p:pic>
        <p:pic>
          <p:nvPicPr>
            <p:cNvPr id="5124" name="Picture 4" descr="https://aiscaler.com/wp-content/uploads/2014/07/microsoft-azure-logo.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600" b="24365"/>
            <a:stretch/>
          </p:blipFill>
          <p:spPr bwMode="auto">
            <a:xfrm>
              <a:off x="2556015" y="2098414"/>
              <a:ext cx="2656115" cy="48809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p:cNvSpPr/>
          <p:nvPr/>
        </p:nvSpPr>
        <p:spPr>
          <a:xfrm>
            <a:off x="6917182" y="1571767"/>
            <a:ext cx="3237830" cy="13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333" b="0" i="0" u="none" strike="noStrike" kern="1200" cap="none" spc="0" normalizeH="0" baseline="0" noProof="0" dirty="0">
              <a:ln>
                <a:noFill/>
              </a:ln>
              <a:solidFill>
                <a:prstClr val="white"/>
              </a:solidFill>
              <a:effectLst/>
              <a:uLnTx/>
              <a:uFillTx/>
              <a:latin typeface="Corbel"/>
              <a:ea typeface="+mn-ea"/>
              <a:cs typeface="Corbel"/>
            </a:endParaRPr>
          </a:p>
        </p:txBody>
      </p:sp>
      <p:sp>
        <p:nvSpPr>
          <p:cNvPr id="17" name="Rectangle 16"/>
          <p:cNvSpPr/>
          <p:nvPr/>
        </p:nvSpPr>
        <p:spPr>
          <a:xfrm>
            <a:off x="71167" y="5165811"/>
            <a:ext cx="1772280" cy="923330"/>
          </a:xfrm>
          <a:prstGeom prst="rect">
            <a:avLst/>
          </a:prstGeom>
        </p:spPr>
        <p:txBody>
          <a:bodyPr wrap="none">
            <a:spAutoFit/>
          </a:bodyPr>
          <a:lstStyle/>
          <a:p>
            <a:r>
              <a:rPr lang="nl-BE" dirty="0" smtClean="0">
                <a:solidFill>
                  <a:schemeClr val="bg1"/>
                </a:solidFill>
              </a:rPr>
              <a:t>@</a:t>
            </a:r>
            <a:r>
              <a:rPr lang="nl-BE" dirty="0" err="1" smtClean="0">
                <a:solidFill>
                  <a:schemeClr val="bg1"/>
                </a:solidFill>
              </a:rPr>
              <a:t>SamVanhoutte</a:t>
            </a:r>
            <a:endParaRPr lang="nl-BE" dirty="0" smtClean="0">
              <a:solidFill>
                <a:schemeClr val="bg1"/>
              </a:solidFill>
            </a:endParaRPr>
          </a:p>
          <a:p>
            <a:r>
              <a:rPr lang="nl-BE" dirty="0" smtClean="0">
                <a:solidFill>
                  <a:schemeClr val="bg1"/>
                </a:solidFill>
              </a:rPr>
              <a:t>Integration MVP</a:t>
            </a:r>
          </a:p>
          <a:p>
            <a:r>
              <a:rPr lang="nl-BE" dirty="0" smtClean="0">
                <a:solidFill>
                  <a:schemeClr val="bg1"/>
                </a:solidFill>
              </a:rPr>
              <a:t>CTO</a:t>
            </a:r>
            <a:endParaRPr lang="en-US" dirty="0">
              <a:solidFill>
                <a:schemeClr val="bg1"/>
              </a:solidFill>
            </a:endParaRPr>
          </a:p>
        </p:txBody>
      </p:sp>
      <p:sp>
        <p:nvSpPr>
          <p:cNvPr id="19" name="TextBox 18"/>
          <p:cNvSpPr txBox="1"/>
          <p:nvPr/>
        </p:nvSpPr>
        <p:spPr>
          <a:xfrm>
            <a:off x="6989580" y="1677266"/>
            <a:ext cx="1686680" cy="461665"/>
          </a:xfrm>
          <a:prstGeom prst="rect">
            <a:avLst/>
          </a:prstGeom>
          <a:noFill/>
        </p:spPr>
        <p:txBody>
          <a:bodyPr wrap="none" rtlCol="0">
            <a:spAutoFit/>
          </a:bodyPr>
          <a:lstStyle/>
          <a:p>
            <a:r>
              <a:rPr lang="nl-BE" sz="2400" b="1" dirty="0" smtClean="0">
                <a:solidFill>
                  <a:schemeClr val="tx2"/>
                </a:solidFill>
                <a:latin typeface="Corbel" panose="020B0503020204020204" pitchFamily="34" charset="0"/>
              </a:rPr>
              <a:t>Integration</a:t>
            </a:r>
            <a:endParaRPr lang="en-US" sz="2400" b="1" dirty="0">
              <a:solidFill>
                <a:schemeClr val="tx2"/>
              </a:solidFill>
              <a:latin typeface="Corbel" panose="020B0503020204020204" pitchFamily="34" charset="0"/>
            </a:endParaRPr>
          </a:p>
        </p:txBody>
      </p:sp>
      <p:sp>
        <p:nvSpPr>
          <p:cNvPr id="1268" name="TextBox 1267"/>
          <p:cNvSpPr txBox="1"/>
          <p:nvPr/>
        </p:nvSpPr>
        <p:spPr>
          <a:xfrm>
            <a:off x="9082846" y="1869504"/>
            <a:ext cx="963725" cy="461665"/>
          </a:xfrm>
          <a:prstGeom prst="rect">
            <a:avLst/>
          </a:prstGeom>
          <a:noFill/>
        </p:spPr>
        <p:txBody>
          <a:bodyPr wrap="none" rtlCol="0">
            <a:spAutoFit/>
          </a:bodyPr>
          <a:lstStyle/>
          <a:p>
            <a:r>
              <a:rPr lang="nl-BE" sz="2400" b="1" dirty="0" smtClean="0">
                <a:solidFill>
                  <a:schemeClr val="tx2"/>
                </a:solidFill>
                <a:latin typeface="Corbel" panose="020B0503020204020204" pitchFamily="34" charset="0"/>
              </a:rPr>
              <a:t>Azure</a:t>
            </a:r>
            <a:endParaRPr lang="en-US" sz="2400" b="1" dirty="0">
              <a:solidFill>
                <a:schemeClr val="tx2"/>
              </a:solidFill>
              <a:latin typeface="Corbel" panose="020B0503020204020204" pitchFamily="34" charset="0"/>
            </a:endParaRPr>
          </a:p>
        </p:txBody>
      </p:sp>
      <p:sp>
        <p:nvSpPr>
          <p:cNvPr id="1269" name="TextBox 1268"/>
          <p:cNvSpPr txBox="1"/>
          <p:nvPr/>
        </p:nvSpPr>
        <p:spPr>
          <a:xfrm>
            <a:off x="7174042" y="2382947"/>
            <a:ext cx="615874" cy="461665"/>
          </a:xfrm>
          <a:prstGeom prst="rect">
            <a:avLst/>
          </a:prstGeom>
          <a:noFill/>
        </p:spPr>
        <p:txBody>
          <a:bodyPr wrap="none" rtlCol="0">
            <a:spAutoFit/>
          </a:bodyPr>
          <a:lstStyle/>
          <a:p>
            <a:r>
              <a:rPr lang="nl-BE" sz="2400" b="1" dirty="0" smtClean="0">
                <a:solidFill>
                  <a:schemeClr val="tx2"/>
                </a:solidFill>
                <a:latin typeface="Corbel" panose="020B0503020204020204" pitchFamily="34" charset="0"/>
              </a:rPr>
              <a:t>IoT</a:t>
            </a:r>
            <a:endParaRPr lang="en-US" sz="2400" b="1" dirty="0">
              <a:solidFill>
                <a:schemeClr val="tx2"/>
              </a:solidFill>
              <a:latin typeface="Corbel" panose="020B0503020204020204" pitchFamily="34" charset="0"/>
            </a:endParaRPr>
          </a:p>
        </p:txBody>
      </p:sp>
      <p:sp>
        <p:nvSpPr>
          <p:cNvPr id="1270" name="TextBox 1269"/>
          <p:cNvSpPr txBox="1"/>
          <p:nvPr/>
        </p:nvSpPr>
        <p:spPr>
          <a:xfrm>
            <a:off x="8244955" y="2429825"/>
            <a:ext cx="1532792" cy="461665"/>
          </a:xfrm>
          <a:prstGeom prst="rect">
            <a:avLst/>
          </a:prstGeom>
          <a:noFill/>
        </p:spPr>
        <p:txBody>
          <a:bodyPr wrap="none" rtlCol="0">
            <a:spAutoFit/>
          </a:bodyPr>
          <a:lstStyle/>
          <a:p>
            <a:r>
              <a:rPr lang="nl-BE" sz="2400" b="1" dirty="0" smtClean="0">
                <a:solidFill>
                  <a:schemeClr val="tx2"/>
                </a:solidFill>
                <a:latin typeface="Corbel" panose="020B0503020204020204" pitchFamily="34" charset="0"/>
              </a:rPr>
              <a:t>API </a:t>
            </a:r>
            <a:r>
              <a:rPr lang="nl-BE" sz="2400" b="1" dirty="0" err="1" smtClean="0">
                <a:solidFill>
                  <a:schemeClr val="tx2"/>
                </a:solidFill>
                <a:latin typeface="Corbel" panose="020B0503020204020204" pitchFamily="34" charset="0"/>
              </a:rPr>
              <a:t>mgmt</a:t>
            </a:r>
            <a:endParaRPr lang="en-US" sz="2400" b="1" dirty="0">
              <a:solidFill>
                <a:schemeClr val="tx2"/>
              </a:solidFill>
              <a:latin typeface="Corbel" panose="020B0503020204020204" pitchFamily="34" charset="0"/>
            </a:endParaRPr>
          </a:p>
        </p:txBody>
      </p:sp>
    </p:spTree>
    <p:extLst>
      <p:ext uri="{BB962C8B-B14F-4D97-AF65-F5344CB8AC3E}">
        <p14:creationId xmlns:p14="http://schemas.microsoft.com/office/powerpoint/2010/main" val="271503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err="1" smtClean="0"/>
              <a:t>Connected</a:t>
            </a:r>
            <a:r>
              <a:rPr lang="nl-BE" dirty="0" smtClean="0"/>
              <a:t> Building</a:t>
            </a:r>
            <a:endParaRPr lang="en-US" dirty="0"/>
          </a:p>
        </p:txBody>
      </p:sp>
      <p:sp>
        <p:nvSpPr>
          <p:cNvPr id="4" name="Content Placeholder 3"/>
          <p:cNvSpPr>
            <a:spLocks noGrp="1"/>
          </p:cNvSpPr>
          <p:nvPr>
            <p:ph idx="1"/>
          </p:nvPr>
        </p:nvSpPr>
        <p:spPr>
          <a:xfrm>
            <a:off x="423334" y="1600201"/>
            <a:ext cx="11192699" cy="4525963"/>
          </a:xfrm>
        </p:spPr>
        <p:txBody>
          <a:bodyPr>
            <a:normAutofit/>
          </a:bodyPr>
          <a:lstStyle/>
          <a:p>
            <a:r>
              <a:rPr lang="nl-BE" dirty="0" err="1" smtClean="0"/>
              <a:t>Enable</a:t>
            </a:r>
            <a:r>
              <a:rPr lang="nl-BE" dirty="0" smtClean="0"/>
              <a:t> state machine </a:t>
            </a:r>
            <a:r>
              <a:rPr lang="nl-BE" dirty="0" err="1" smtClean="0"/>
              <a:t>behavior</a:t>
            </a:r>
            <a:r>
              <a:rPr lang="nl-BE" dirty="0" smtClean="0"/>
              <a:t> for buildings, rooms, </a:t>
            </a:r>
            <a:r>
              <a:rPr lang="nl-BE" dirty="0" err="1" smtClean="0"/>
              <a:t>devices</a:t>
            </a:r>
            <a:endParaRPr lang="nl-BE" dirty="0" smtClean="0"/>
          </a:p>
          <a:p>
            <a:r>
              <a:rPr lang="nl-BE" dirty="0" smtClean="0"/>
              <a:t>Scenario</a:t>
            </a:r>
          </a:p>
          <a:p>
            <a:pPr lvl="1"/>
            <a:r>
              <a:rPr lang="nl-BE" dirty="0" err="1" smtClean="0"/>
              <a:t>Physical</a:t>
            </a:r>
            <a:r>
              <a:rPr lang="nl-BE" dirty="0" smtClean="0"/>
              <a:t> events are </a:t>
            </a:r>
            <a:r>
              <a:rPr lang="nl-BE" dirty="0" err="1" smtClean="0"/>
              <a:t>ingested</a:t>
            </a:r>
            <a:r>
              <a:rPr lang="nl-BE" dirty="0" smtClean="0"/>
              <a:t> (Codit IoT field gateway)</a:t>
            </a:r>
          </a:p>
          <a:p>
            <a:pPr lvl="1"/>
            <a:r>
              <a:rPr lang="nl-BE" dirty="0" smtClean="0"/>
              <a:t>Event routing</a:t>
            </a:r>
          </a:p>
          <a:p>
            <a:pPr lvl="2"/>
            <a:r>
              <a:rPr lang="nl-BE" dirty="0" smtClean="0"/>
              <a:t>Events are </a:t>
            </a:r>
            <a:r>
              <a:rPr lang="nl-BE" dirty="0" err="1" smtClean="0"/>
              <a:t>routed</a:t>
            </a:r>
            <a:r>
              <a:rPr lang="nl-BE" dirty="0" smtClean="0"/>
              <a:t> </a:t>
            </a:r>
            <a:r>
              <a:rPr lang="nl-BE" dirty="0" err="1" smtClean="0"/>
              <a:t>to</a:t>
            </a:r>
            <a:r>
              <a:rPr lang="nl-BE" dirty="0" smtClean="0"/>
              <a:t> </a:t>
            </a:r>
            <a:r>
              <a:rPr lang="nl-BE" dirty="0" err="1" smtClean="0"/>
              <a:t>the</a:t>
            </a:r>
            <a:r>
              <a:rPr lang="nl-BE" dirty="0" smtClean="0"/>
              <a:t> right device Actor</a:t>
            </a:r>
          </a:p>
          <a:p>
            <a:pPr lvl="2"/>
            <a:r>
              <a:rPr lang="nl-BE" dirty="0" err="1" smtClean="0"/>
              <a:t>Related</a:t>
            </a:r>
            <a:r>
              <a:rPr lang="nl-BE" dirty="0" smtClean="0"/>
              <a:t> </a:t>
            </a:r>
            <a:r>
              <a:rPr lang="nl-BE" dirty="0" err="1" smtClean="0"/>
              <a:t>infrastructure</a:t>
            </a:r>
            <a:r>
              <a:rPr lang="nl-BE" dirty="0" smtClean="0"/>
              <a:t> actors </a:t>
            </a:r>
            <a:r>
              <a:rPr lang="nl-BE" dirty="0" err="1" smtClean="0"/>
              <a:t>can</a:t>
            </a:r>
            <a:r>
              <a:rPr lang="nl-BE" dirty="0" smtClean="0"/>
              <a:t> </a:t>
            </a:r>
            <a:r>
              <a:rPr lang="nl-BE" dirty="0" err="1" smtClean="0"/>
              <a:t>observe</a:t>
            </a:r>
            <a:r>
              <a:rPr lang="nl-BE" dirty="0" smtClean="0"/>
              <a:t> events </a:t>
            </a:r>
            <a:r>
              <a:rPr lang="nl-BE" dirty="0" err="1" smtClean="0"/>
              <a:t>from</a:t>
            </a:r>
            <a:r>
              <a:rPr lang="nl-BE" dirty="0" smtClean="0"/>
              <a:t> </a:t>
            </a:r>
            <a:r>
              <a:rPr lang="nl-BE" dirty="0" err="1" smtClean="0"/>
              <a:t>their</a:t>
            </a:r>
            <a:r>
              <a:rPr lang="nl-BE" dirty="0" smtClean="0"/>
              <a:t> </a:t>
            </a:r>
            <a:r>
              <a:rPr lang="nl-BE" dirty="0" err="1" smtClean="0"/>
              <a:t>devices</a:t>
            </a:r>
            <a:endParaRPr lang="nl-BE" dirty="0" smtClean="0"/>
          </a:p>
          <a:p>
            <a:pPr marL="1219170" lvl="2" indent="0">
              <a:buNone/>
            </a:pPr>
            <a:r>
              <a:rPr lang="nl-BE" dirty="0" smtClean="0"/>
              <a:t>	(</a:t>
            </a:r>
            <a:r>
              <a:rPr lang="nl-BE" i="1" dirty="0" smtClean="0"/>
              <a:t>Meeting room 1 wants </a:t>
            </a:r>
            <a:r>
              <a:rPr lang="nl-BE" i="1" dirty="0" err="1" smtClean="0"/>
              <a:t>to</a:t>
            </a:r>
            <a:r>
              <a:rPr lang="nl-BE" i="1" dirty="0" smtClean="0"/>
              <a:t> get events </a:t>
            </a:r>
            <a:r>
              <a:rPr lang="nl-BE" i="1" dirty="0" err="1" smtClean="0"/>
              <a:t>from</a:t>
            </a:r>
            <a:r>
              <a:rPr lang="nl-BE" i="1" dirty="0" smtClean="0"/>
              <a:t> Motion sensor 01)</a:t>
            </a:r>
          </a:p>
          <a:p>
            <a:r>
              <a:rPr lang="nl-BE" dirty="0" smtClean="0"/>
              <a:t>State</a:t>
            </a:r>
            <a:r>
              <a:rPr lang="en-US" dirty="0" err="1" smtClean="0"/>
              <a:t>ful</a:t>
            </a:r>
            <a:r>
              <a:rPr lang="en-US" dirty="0" smtClean="0"/>
              <a:t> workflows (state machines)</a:t>
            </a:r>
            <a:endParaRPr lang="nl-BE" dirty="0" smtClean="0"/>
          </a:p>
        </p:txBody>
      </p:sp>
    </p:spTree>
    <p:extLst>
      <p:ext uri="{BB962C8B-B14F-4D97-AF65-F5344CB8AC3E}">
        <p14:creationId xmlns:p14="http://schemas.microsoft.com/office/powerpoint/2010/main" val="1653270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6" y="965935"/>
            <a:ext cx="12095044" cy="4977662"/>
          </a:xfrm>
          <a:prstGeom prst="rect">
            <a:avLst/>
          </a:prstGeom>
        </p:spPr>
      </p:pic>
      <p:sp>
        <p:nvSpPr>
          <p:cNvPr id="2" name="Title 1"/>
          <p:cNvSpPr>
            <a:spLocks noGrp="1"/>
          </p:cNvSpPr>
          <p:nvPr>
            <p:ph type="title"/>
          </p:nvPr>
        </p:nvSpPr>
        <p:spPr/>
        <p:txBody>
          <a:bodyPr/>
          <a:lstStyle/>
          <a:p>
            <a:r>
              <a:rPr lang="nl-BE" dirty="0" err="1" smtClean="0"/>
              <a:t>Connected</a:t>
            </a:r>
            <a:r>
              <a:rPr lang="nl-BE" dirty="0" smtClean="0"/>
              <a:t> building</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sp>
        <p:nvSpPr>
          <p:cNvPr id="6" name="Rectangle 5"/>
          <p:cNvSpPr/>
          <p:nvPr/>
        </p:nvSpPr>
        <p:spPr>
          <a:xfrm>
            <a:off x="9356467" y="6331331"/>
            <a:ext cx="2412200" cy="369332"/>
          </a:xfrm>
          <a:prstGeom prst="rect">
            <a:avLst/>
          </a:prstGeom>
        </p:spPr>
        <p:txBody>
          <a:bodyPr wrap="none">
            <a:spAutoFit/>
          </a:bodyPr>
          <a:lstStyle/>
          <a:p>
            <a:pPr algn="r"/>
            <a:r>
              <a:rPr lang="nl-BE" dirty="0" smtClean="0"/>
              <a:t>Diagram: Tom Kerkhove</a:t>
            </a:r>
            <a:endParaRPr lang="en-US" dirty="0"/>
          </a:p>
        </p:txBody>
      </p:sp>
      <p:grpSp>
        <p:nvGrpSpPr>
          <p:cNvPr id="8" name="Group 7"/>
          <p:cNvGrpSpPr/>
          <p:nvPr/>
        </p:nvGrpSpPr>
        <p:grpSpPr>
          <a:xfrm>
            <a:off x="4466745" y="5224542"/>
            <a:ext cx="5611390" cy="795989"/>
            <a:chOff x="256558" y="5394299"/>
            <a:chExt cx="5611390" cy="795989"/>
          </a:xfrm>
        </p:grpSpPr>
        <p:sp>
          <p:nvSpPr>
            <p:cNvPr id="7" name="Rounded Rectangular Callout 6"/>
            <p:cNvSpPr/>
            <p:nvPr/>
          </p:nvSpPr>
          <p:spPr>
            <a:xfrm>
              <a:off x="256558" y="5394299"/>
              <a:ext cx="5611390" cy="795989"/>
            </a:xfrm>
            <a:prstGeom prst="wedgeRoundRectCallout">
              <a:avLst>
                <a:gd name="adj1" fmla="val 36846"/>
                <a:gd name="adj2" fmla="val 90599"/>
                <a:gd name="adj3" fmla="val 16667"/>
              </a:avLst>
            </a:prstGeom>
            <a:solidFill>
              <a:schemeClr val="tx2"/>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smtClean="0">
                <a:solidFill>
                  <a:srgbClr val="000000"/>
                </a:solidFill>
                <a:latin typeface="Tahoma"/>
                <a:cs typeface="Tahoma"/>
              </a:endParaRPr>
            </a:p>
          </p:txBody>
        </p:sp>
        <p:sp>
          <p:nvSpPr>
            <p:cNvPr id="3" name="Rectangle 2"/>
            <p:cNvSpPr/>
            <p:nvPr/>
          </p:nvSpPr>
          <p:spPr>
            <a:xfrm>
              <a:off x="266952" y="5491133"/>
              <a:ext cx="5474384" cy="646331"/>
            </a:xfrm>
            <a:prstGeom prst="rect">
              <a:avLst/>
            </a:prstGeom>
            <a:noFill/>
          </p:spPr>
          <p:txBody>
            <a:bodyPr wrap="none">
              <a:spAutoFit/>
            </a:bodyPr>
            <a:lstStyle/>
            <a:p>
              <a:r>
                <a:rPr lang="en-US" dirty="0" smtClean="0">
                  <a:solidFill>
                    <a:schemeClr val="bg1"/>
                  </a:solidFill>
                </a:rPr>
                <a:t>Open Sourced Observer framework:</a:t>
              </a:r>
            </a:p>
            <a:p>
              <a:r>
                <a:rPr lang="en-US" dirty="0" smtClean="0">
                  <a:solidFill>
                    <a:schemeClr val="bg1"/>
                  </a:solidFill>
                </a:rPr>
                <a:t>https</a:t>
              </a:r>
              <a:r>
                <a:rPr lang="en-US" dirty="0">
                  <a:solidFill>
                    <a:schemeClr val="bg1"/>
                  </a:solidFill>
                </a:rPr>
                <a:t>://github.com/paolosalvatori/servicefabricobserver</a:t>
              </a:r>
            </a:p>
          </p:txBody>
        </p:sp>
      </p:grpSp>
    </p:spTree>
    <p:extLst>
      <p:ext uri="{BB962C8B-B14F-4D97-AF65-F5344CB8AC3E}">
        <p14:creationId xmlns:p14="http://schemas.microsoft.com/office/powerpoint/2010/main" val="185152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Talk2Fans – a startup for sport clubs</a:t>
            </a:r>
            <a:endParaRPr lang="en-US" dirty="0"/>
          </a:p>
        </p:txBody>
      </p:sp>
      <p:sp>
        <p:nvSpPr>
          <p:cNvPr id="4" name="Content Placeholder 3"/>
          <p:cNvSpPr>
            <a:spLocks noGrp="1"/>
          </p:cNvSpPr>
          <p:nvPr>
            <p:ph idx="1"/>
          </p:nvPr>
        </p:nvSpPr>
        <p:spPr/>
        <p:txBody>
          <a:bodyPr/>
          <a:lstStyle/>
          <a:p>
            <a:r>
              <a:rPr lang="nl-BE" dirty="0" err="1" smtClean="0"/>
              <a:t>Social</a:t>
            </a:r>
            <a:r>
              <a:rPr lang="nl-BE" dirty="0" smtClean="0"/>
              <a:t> (few </a:t>
            </a:r>
            <a:r>
              <a:rPr lang="nl-BE" dirty="0" err="1" smtClean="0"/>
              <a:t>writes</a:t>
            </a:r>
            <a:r>
              <a:rPr lang="nl-BE" dirty="0" smtClean="0"/>
              <a:t>, </a:t>
            </a:r>
            <a:r>
              <a:rPr lang="nl-BE" dirty="0" err="1" smtClean="0"/>
              <a:t>lot’s</a:t>
            </a:r>
            <a:r>
              <a:rPr lang="nl-BE" dirty="0" smtClean="0"/>
              <a:t> of </a:t>
            </a:r>
            <a:r>
              <a:rPr lang="nl-BE" dirty="0" err="1" smtClean="0"/>
              <a:t>reads</a:t>
            </a:r>
            <a:r>
              <a:rPr lang="nl-BE" dirty="0" smtClean="0"/>
              <a:t>)</a:t>
            </a:r>
            <a:endParaRPr lang="nl-BE" dirty="0"/>
          </a:p>
          <a:p>
            <a:pPr lvl="1"/>
            <a:r>
              <a:rPr lang="nl-BE" dirty="0" err="1" smtClean="0"/>
              <a:t>Talkies</a:t>
            </a:r>
            <a:r>
              <a:rPr lang="nl-BE" dirty="0" smtClean="0"/>
              <a:t> per club</a:t>
            </a:r>
          </a:p>
          <a:p>
            <a:pPr lvl="1"/>
            <a:r>
              <a:rPr lang="nl-BE" dirty="0" err="1" smtClean="0"/>
              <a:t>Talkies</a:t>
            </a:r>
            <a:r>
              <a:rPr lang="nl-BE" dirty="0" smtClean="0"/>
              <a:t> per game</a:t>
            </a:r>
          </a:p>
          <a:p>
            <a:pPr lvl="1"/>
            <a:r>
              <a:rPr lang="nl-BE" dirty="0" smtClean="0"/>
              <a:t>Push </a:t>
            </a:r>
            <a:r>
              <a:rPr lang="nl-BE" dirty="0" err="1" smtClean="0"/>
              <a:t>notifications</a:t>
            </a:r>
            <a:endParaRPr lang="nl-BE" dirty="0" smtClean="0"/>
          </a:p>
          <a:p>
            <a:r>
              <a:rPr lang="nl-BE" dirty="0" smtClean="0"/>
              <a:t>Advertising</a:t>
            </a:r>
          </a:p>
          <a:p>
            <a:pPr lvl="1"/>
            <a:r>
              <a:rPr lang="nl-BE" dirty="0" err="1" smtClean="0"/>
              <a:t>Targetted</a:t>
            </a:r>
            <a:r>
              <a:rPr lang="nl-BE" dirty="0" smtClean="0"/>
              <a:t> advertising </a:t>
            </a:r>
            <a:r>
              <a:rPr lang="nl-BE" dirty="0" err="1" smtClean="0"/>
              <a:t>with</a:t>
            </a:r>
            <a:r>
              <a:rPr lang="nl-BE" dirty="0" smtClean="0"/>
              <a:t> </a:t>
            </a:r>
            <a:r>
              <a:rPr lang="nl-BE" dirty="0" err="1" smtClean="0"/>
              <a:t>telemetry</a:t>
            </a:r>
            <a:endParaRPr lang="nl-BE" dirty="0" smtClean="0"/>
          </a:p>
          <a:p>
            <a:r>
              <a:rPr lang="nl-BE" dirty="0" smtClean="0"/>
              <a:t>Reporting </a:t>
            </a:r>
            <a:r>
              <a:rPr lang="nl-BE" dirty="0" err="1" smtClean="0"/>
              <a:t>needs</a:t>
            </a:r>
            <a:endParaRPr lang="nl-BE" dirty="0" smtClean="0"/>
          </a:p>
          <a:p>
            <a:endParaRPr lang="en-US" dirty="0"/>
          </a:p>
        </p:txBody>
      </p:sp>
    </p:spTree>
    <p:extLst>
      <p:ext uri="{BB962C8B-B14F-4D97-AF65-F5344CB8AC3E}">
        <p14:creationId xmlns:p14="http://schemas.microsoft.com/office/powerpoint/2010/main" val="2877091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Talk2Fans – a startup for sport clubs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011" y="1020517"/>
            <a:ext cx="7201999" cy="5723017"/>
          </a:xfrm>
          <a:prstGeom prst="rect">
            <a:avLst/>
          </a:prstGeom>
        </p:spPr>
      </p:pic>
      <p:sp>
        <p:nvSpPr>
          <p:cNvPr id="3" name="Rectangle 2"/>
          <p:cNvSpPr/>
          <p:nvPr/>
        </p:nvSpPr>
        <p:spPr>
          <a:xfrm>
            <a:off x="8959115" y="6331331"/>
            <a:ext cx="2809552" cy="369332"/>
          </a:xfrm>
          <a:prstGeom prst="rect">
            <a:avLst/>
          </a:prstGeom>
        </p:spPr>
        <p:txBody>
          <a:bodyPr wrap="none">
            <a:spAutoFit/>
          </a:bodyPr>
          <a:lstStyle/>
          <a:p>
            <a:pPr algn="r"/>
            <a:r>
              <a:rPr lang="nl-BE" dirty="0" smtClean="0"/>
              <a:t>Diagram: Thomas Houtekier</a:t>
            </a:r>
            <a:endParaRPr lang="en-US" dirty="0"/>
          </a:p>
        </p:txBody>
      </p:sp>
    </p:spTree>
    <p:extLst>
      <p:ext uri="{BB962C8B-B14F-4D97-AF65-F5344CB8AC3E}">
        <p14:creationId xmlns:p14="http://schemas.microsoft.com/office/powerpoint/2010/main" val="788709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City camp </a:t>
            </a:r>
            <a:r>
              <a:rPr lang="nl-BE" dirty="0" err="1" smtClean="0"/>
              <a:t>reservation</a:t>
            </a:r>
            <a:r>
              <a:rPr lang="nl-BE" dirty="0" smtClean="0"/>
              <a:t> systems</a:t>
            </a:r>
            <a:endParaRPr lang="en-US" dirty="0"/>
          </a:p>
        </p:txBody>
      </p:sp>
      <p:sp>
        <p:nvSpPr>
          <p:cNvPr id="4" name="Content Placeholder 3"/>
          <p:cNvSpPr>
            <a:spLocks noGrp="1"/>
          </p:cNvSpPr>
          <p:nvPr>
            <p:ph idx="1"/>
          </p:nvPr>
        </p:nvSpPr>
        <p:spPr>
          <a:xfrm>
            <a:off x="423334" y="1600201"/>
            <a:ext cx="11192699" cy="4525963"/>
          </a:xfrm>
        </p:spPr>
        <p:txBody>
          <a:bodyPr>
            <a:normAutofit/>
          </a:bodyPr>
          <a:lstStyle/>
          <a:p>
            <a:r>
              <a:rPr lang="nl-BE" dirty="0" err="1" smtClean="0"/>
              <a:t>Registering</a:t>
            </a:r>
            <a:r>
              <a:rPr lang="nl-BE" dirty="0" smtClean="0"/>
              <a:t> </a:t>
            </a:r>
            <a:r>
              <a:rPr lang="nl-BE" dirty="0" err="1" smtClean="0"/>
              <a:t>kids</a:t>
            </a:r>
            <a:r>
              <a:rPr lang="nl-BE" dirty="0" smtClean="0"/>
              <a:t> for </a:t>
            </a:r>
            <a:r>
              <a:rPr lang="nl-BE" dirty="0" err="1" smtClean="0"/>
              <a:t>holiday-camps</a:t>
            </a:r>
            <a:r>
              <a:rPr lang="nl-BE" dirty="0" smtClean="0"/>
              <a:t> (</a:t>
            </a:r>
            <a:r>
              <a:rPr lang="nl-BE" dirty="0" err="1" smtClean="0"/>
              <a:t>sports</a:t>
            </a:r>
            <a:r>
              <a:rPr lang="nl-BE" dirty="0" smtClean="0"/>
              <a:t>, </a:t>
            </a:r>
            <a:r>
              <a:rPr lang="nl-BE" dirty="0" err="1" smtClean="0"/>
              <a:t>leisure</a:t>
            </a:r>
            <a:r>
              <a:rPr lang="nl-BE" dirty="0" smtClean="0"/>
              <a:t>, </a:t>
            </a:r>
            <a:r>
              <a:rPr lang="nl-BE" dirty="0" err="1" smtClean="0"/>
              <a:t>language</a:t>
            </a:r>
            <a:r>
              <a:rPr lang="nl-BE" dirty="0" smtClean="0"/>
              <a:t>…)</a:t>
            </a:r>
          </a:p>
          <a:p>
            <a:pPr lvl="1"/>
            <a:r>
              <a:rPr lang="nl-BE" dirty="0" smtClean="0"/>
              <a:t>Big peak of </a:t>
            </a:r>
            <a:r>
              <a:rPr lang="nl-BE" dirty="0" err="1" smtClean="0"/>
              <a:t>requests</a:t>
            </a:r>
            <a:r>
              <a:rPr lang="nl-BE" dirty="0" smtClean="0"/>
              <a:t> (</a:t>
            </a:r>
            <a:r>
              <a:rPr lang="nl-BE" dirty="0" err="1" smtClean="0"/>
              <a:t>ticketing</a:t>
            </a:r>
            <a:r>
              <a:rPr lang="nl-BE" dirty="0" smtClean="0"/>
              <a:t> system) on </a:t>
            </a:r>
            <a:r>
              <a:rPr lang="nl-BE" dirty="0" err="1" smtClean="0"/>
              <a:t>predefined</a:t>
            </a:r>
            <a:r>
              <a:rPr lang="nl-BE" dirty="0" smtClean="0"/>
              <a:t> </a:t>
            </a:r>
            <a:r>
              <a:rPr lang="nl-BE" dirty="0" err="1" smtClean="0"/>
              <a:t>timestamps</a:t>
            </a:r>
            <a:endParaRPr lang="nl-BE" dirty="0" smtClean="0"/>
          </a:p>
          <a:p>
            <a:pPr lvl="1"/>
            <a:r>
              <a:rPr lang="nl-BE" dirty="0" smtClean="0"/>
              <a:t>Per camp, first X </a:t>
            </a:r>
            <a:r>
              <a:rPr lang="nl-BE" dirty="0" err="1" smtClean="0"/>
              <a:t>registered</a:t>
            </a:r>
            <a:r>
              <a:rPr lang="nl-BE" dirty="0" smtClean="0"/>
              <a:t> persons are </a:t>
            </a:r>
            <a:r>
              <a:rPr lang="nl-BE" dirty="0" err="1" smtClean="0"/>
              <a:t>allowed</a:t>
            </a:r>
            <a:endParaRPr lang="nl-BE" dirty="0" smtClean="0"/>
          </a:p>
          <a:p>
            <a:r>
              <a:rPr lang="nl-BE" dirty="0" smtClean="0"/>
              <a:t>Ticket dispenser service </a:t>
            </a:r>
            <a:r>
              <a:rPr lang="nl-BE" dirty="0" err="1" smtClean="0"/>
              <a:t>needed</a:t>
            </a:r>
            <a:r>
              <a:rPr lang="nl-BE" dirty="0" smtClean="0"/>
              <a:t> </a:t>
            </a:r>
            <a:r>
              <a:rPr lang="nl-BE" dirty="0" err="1" smtClean="0"/>
              <a:t>to</a:t>
            </a:r>
            <a:r>
              <a:rPr lang="nl-BE" dirty="0" smtClean="0"/>
              <a:t> </a:t>
            </a:r>
            <a:r>
              <a:rPr lang="nl-BE" dirty="0" err="1" smtClean="0"/>
              <a:t>distribute</a:t>
            </a:r>
            <a:r>
              <a:rPr lang="nl-BE" dirty="0" smtClean="0"/>
              <a:t> tickets </a:t>
            </a:r>
            <a:r>
              <a:rPr lang="nl-BE" dirty="0" err="1" smtClean="0"/>
              <a:t>to</a:t>
            </a:r>
            <a:r>
              <a:rPr lang="nl-BE" dirty="0" smtClean="0"/>
              <a:t> </a:t>
            </a:r>
            <a:r>
              <a:rPr lang="nl-BE" dirty="0" err="1" smtClean="0"/>
              <a:t>allow</a:t>
            </a:r>
            <a:r>
              <a:rPr lang="nl-BE" dirty="0" smtClean="0"/>
              <a:t> </a:t>
            </a:r>
            <a:r>
              <a:rPr lang="nl-BE" dirty="0" err="1" smtClean="0"/>
              <a:t>further</a:t>
            </a:r>
            <a:r>
              <a:rPr lang="nl-BE" dirty="0" smtClean="0"/>
              <a:t> </a:t>
            </a:r>
            <a:r>
              <a:rPr lang="nl-BE" dirty="0" err="1" smtClean="0"/>
              <a:t>registration</a:t>
            </a:r>
            <a:r>
              <a:rPr lang="nl-BE" dirty="0" smtClean="0"/>
              <a:t>.</a:t>
            </a:r>
          </a:p>
          <a:p>
            <a:endParaRPr lang="nl-BE" dirty="0" smtClean="0"/>
          </a:p>
        </p:txBody>
      </p:sp>
    </p:spTree>
    <p:extLst>
      <p:ext uri="{BB962C8B-B14F-4D97-AF65-F5344CB8AC3E}">
        <p14:creationId xmlns:p14="http://schemas.microsoft.com/office/powerpoint/2010/main" val="3983745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950634" y="1513490"/>
            <a:ext cx="10249189" cy="718907"/>
          </a:xfrm>
          <a:prstGeom prst="roundRect">
            <a:avLst/>
          </a:prstGeom>
          <a:no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smtClean="0">
                <a:ln>
                  <a:noFill/>
                </a:ln>
                <a:solidFill>
                  <a:srgbClr val="000000"/>
                </a:solidFill>
                <a:effectLst/>
                <a:uLnTx/>
                <a:uFillTx/>
                <a:latin typeface="Tahoma"/>
                <a:ea typeface="+mn-ea"/>
                <a:cs typeface="Tahoma"/>
              </a:rPr>
              <a:t>Node 01</a:t>
            </a:r>
            <a:endParaRPr kumimoji="0" lang="en-US" sz="1800" b="0" i="1"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1" name="Rounded Rectangle 10"/>
          <p:cNvSpPr/>
          <p:nvPr/>
        </p:nvSpPr>
        <p:spPr>
          <a:xfrm>
            <a:off x="950634" y="2417716"/>
            <a:ext cx="10249189" cy="727328"/>
          </a:xfrm>
          <a:prstGeom prst="roundRect">
            <a:avLst/>
          </a:prstGeom>
          <a:no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smtClean="0">
                <a:ln>
                  <a:noFill/>
                </a:ln>
                <a:solidFill>
                  <a:srgbClr val="000000"/>
                </a:solidFill>
                <a:effectLst/>
                <a:uLnTx/>
                <a:uFillTx/>
                <a:latin typeface="Tahoma"/>
                <a:ea typeface="+mn-ea"/>
                <a:cs typeface="Tahoma"/>
              </a:rPr>
              <a:t>Node 02</a:t>
            </a:r>
            <a:endParaRPr kumimoji="0" lang="en-US" sz="1800" b="0" i="1"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2" name="Rounded Rectangle 11"/>
          <p:cNvSpPr/>
          <p:nvPr/>
        </p:nvSpPr>
        <p:spPr>
          <a:xfrm>
            <a:off x="950634" y="3330363"/>
            <a:ext cx="10249189" cy="727328"/>
          </a:xfrm>
          <a:prstGeom prst="roundRect">
            <a:avLst/>
          </a:prstGeom>
          <a:no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smtClean="0">
                <a:ln>
                  <a:noFill/>
                </a:ln>
                <a:solidFill>
                  <a:srgbClr val="000000"/>
                </a:solidFill>
                <a:effectLst/>
                <a:uLnTx/>
                <a:uFillTx/>
                <a:latin typeface="Tahoma"/>
                <a:ea typeface="+mn-ea"/>
                <a:cs typeface="Tahoma"/>
              </a:rPr>
              <a:t>Node 03</a:t>
            </a:r>
            <a:endParaRPr kumimoji="0" lang="en-US" sz="1800" b="0" i="1"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3" name="Rounded Rectangle 12"/>
          <p:cNvSpPr/>
          <p:nvPr/>
        </p:nvSpPr>
        <p:spPr>
          <a:xfrm>
            <a:off x="950634" y="4243010"/>
            <a:ext cx="10249189" cy="727328"/>
          </a:xfrm>
          <a:prstGeom prst="roundRect">
            <a:avLst/>
          </a:prstGeom>
          <a:no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smtClean="0">
                <a:ln>
                  <a:noFill/>
                </a:ln>
                <a:solidFill>
                  <a:srgbClr val="000000"/>
                </a:solidFill>
                <a:effectLst/>
                <a:uLnTx/>
                <a:uFillTx/>
                <a:latin typeface="Tahoma"/>
                <a:ea typeface="+mn-ea"/>
                <a:cs typeface="Tahoma"/>
              </a:rPr>
              <a:t>Node 04</a:t>
            </a:r>
            <a:endParaRPr kumimoji="0" lang="en-US" sz="1800" b="0" i="1"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4" name="Rounded Rectangle 13"/>
          <p:cNvSpPr/>
          <p:nvPr/>
        </p:nvSpPr>
        <p:spPr>
          <a:xfrm>
            <a:off x="950634" y="5155656"/>
            <a:ext cx="10249189" cy="727328"/>
          </a:xfrm>
          <a:prstGeom prst="roundRect">
            <a:avLst/>
          </a:prstGeom>
          <a:no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smtClean="0">
                <a:ln>
                  <a:noFill/>
                </a:ln>
                <a:solidFill>
                  <a:srgbClr val="000000"/>
                </a:solidFill>
                <a:effectLst/>
                <a:uLnTx/>
                <a:uFillTx/>
                <a:latin typeface="Tahoma"/>
                <a:ea typeface="+mn-ea"/>
                <a:cs typeface="Tahoma"/>
              </a:rPr>
              <a:t>Node 05</a:t>
            </a:r>
            <a:endParaRPr kumimoji="0" lang="en-US" sz="1800" b="0" i="1"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2" name="Title 1"/>
          <p:cNvSpPr>
            <a:spLocks noGrp="1"/>
          </p:cNvSpPr>
          <p:nvPr>
            <p:ph type="title"/>
          </p:nvPr>
        </p:nvSpPr>
        <p:spPr/>
        <p:txBody>
          <a:bodyPr/>
          <a:lstStyle/>
          <a:p>
            <a:r>
              <a:rPr lang="nl-BE" dirty="0" smtClean="0"/>
              <a:t>City camp </a:t>
            </a:r>
            <a:r>
              <a:rPr lang="nl-BE" dirty="0" err="1" smtClean="0"/>
              <a:t>reservation</a:t>
            </a:r>
            <a:r>
              <a:rPr lang="nl-BE" dirty="0" smtClean="0"/>
              <a:t> system</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sp>
        <p:nvSpPr>
          <p:cNvPr id="5" name="Rectangle 4"/>
          <p:cNvSpPr/>
          <p:nvPr/>
        </p:nvSpPr>
        <p:spPr>
          <a:xfrm>
            <a:off x="1373150" y="1595470"/>
            <a:ext cx="1557633" cy="554947"/>
          </a:xfrm>
          <a:prstGeom prst="rect">
            <a:avLst/>
          </a:prstGeom>
          <a:solidFill>
            <a:schemeClr val="tx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REST API</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6" name="Rectangle 5"/>
          <p:cNvSpPr/>
          <p:nvPr/>
        </p:nvSpPr>
        <p:spPr>
          <a:xfrm>
            <a:off x="1373150" y="2507064"/>
            <a:ext cx="1557633" cy="554947"/>
          </a:xfrm>
          <a:prstGeom prst="rect">
            <a:avLst/>
          </a:prstGeom>
          <a:solidFill>
            <a:schemeClr val="tx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Tahoma"/>
                <a:ea typeface="+mn-ea"/>
                <a:cs typeface="Tahoma"/>
              </a:rPr>
              <a:t>REST API</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7" name="Rectangle 6"/>
          <p:cNvSpPr/>
          <p:nvPr/>
        </p:nvSpPr>
        <p:spPr>
          <a:xfrm>
            <a:off x="1373150" y="3418658"/>
            <a:ext cx="1557633" cy="554947"/>
          </a:xfrm>
          <a:prstGeom prst="rect">
            <a:avLst/>
          </a:prstGeom>
          <a:solidFill>
            <a:schemeClr val="tx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Tahoma"/>
                <a:ea typeface="+mn-ea"/>
                <a:cs typeface="Tahoma"/>
              </a:rPr>
              <a:t>REST API</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8" name="Rectangle 7"/>
          <p:cNvSpPr/>
          <p:nvPr/>
        </p:nvSpPr>
        <p:spPr>
          <a:xfrm>
            <a:off x="1373150" y="4330252"/>
            <a:ext cx="1557633" cy="554947"/>
          </a:xfrm>
          <a:prstGeom prst="rect">
            <a:avLst/>
          </a:prstGeom>
          <a:solidFill>
            <a:schemeClr val="tx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Tahoma"/>
                <a:ea typeface="+mn-ea"/>
                <a:cs typeface="Tahoma"/>
              </a:rPr>
              <a:t>REST API</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9" name="Rectangle 8"/>
          <p:cNvSpPr/>
          <p:nvPr/>
        </p:nvSpPr>
        <p:spPr>
          <a:xfrm>
            <a:off x="1373150" y="5241847"/>
            <a:ext cx="1557633" cy="554947"/>
          </a:xfrm>
          <a:prstGeom prst="rect">
            <a:avLst/>
          </a:prstGeom>
          <a:solidFill>
            <a:schemeClr val="tx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Tahoma"/>
                <a:ea typeface="+mn-ea"/>
                <a:cs typeface="Tahoma"/>
              </a:rPr>
              <a:t>REST API</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15" name="Rounded Rectangle 14"/>
          <p:cNvSpPr/>
          <p:nvPr/>
        </p:nvSpPr>
        <p:spPr>
          <a:xfrm>
            <a:off x="1228107" y="1143356"/>
            <a:ext cx="1854026" cy="5494955"/>
          </a:xfrm>
          <a:prstGeom prst="roundRect">
            <a:avLst/>
          </a:prstGeom>
          <a:no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1" u="none" strike="noStrike" kern="1200" cap="none" spc="0" normalizeH="0" baseline="0" noProof="0" dirty="0" err="1" smtClean="0">
                <a:ln>
                  <a:noFill/>
                </a:ln>
                <a:solidFill>
                  <a:srgbClr val="000000"/>
                </a:solidFill>
                <a:effectLst/>
                <a:uLnTx/>
                <a:uFillTx/>
                <a:latin typeface="Tahoma"/>
                <a:ea typeface="+mn-ea"/>
                <a:cs typeface="Tahoma"/>
              </a:rPr>
              <a:t>Stateless</a:t>
            </a:r>
            <a:r>
              <a:rPr kumimoji="0" lang="nl-BE" sz="1600" b="0" i="1" u="none" strike="noStrike" kern="1200" cap="none" spc="0" normalizeH="0" baseline="0" noProof="0" dirty="0" smtClean="0">
                <a:ln>
                  <a:noFill/>
                </a:ln>
                <a:solidFill>
                  <a:srgbClr val="000000"/>
                </a:solidFill>
                <a:effectLst/>
                <a:uLnTx/>
                <a:uFillTx/>
                <a:latin typeface="Tahoma"/>
                <a:ea typeface="+mn-ea"/>
                <a:cs typeface="Tahoma"/>
              </a:rPr>
              <a:t> </a:t>
            </a:r>
            <a:r>
              <a:rPr kumimoji="0" lang="nl-BE" sz="1600" b="0" i="1" u="none" strike="noStrike" kern="1200" cap="none" spc="0" normalizeH="0" baseline="0" noProof="0" dirty="0" err="1" smtClean="0">
                <a:ln>
                  <a:noFill/>
                </a:ln>
                <a:solidFill>
                  <a:srgbClr val="000000"/>
                </a:solidFill>
                <a:effectLst/>
                <a:uLnTx/>
                <a:uFillTx/>
                <a:latin typeface="Tahoma"/>
                <a:ea typeface="+mn-ea"/>
                <a:cs typeface="Tahoma"/>
              </a:rPr>
              <a:t>svc</a:t>
            </a:r>
            <a:r>
              <a:rPr kumimoji="0" lang="nl-BE" sz="1600" b="0" i="1" u="none" strike="noStrike" kern="1200" cap="none" spc="0" normalizeH="0" baseline="0" noProof="0" dirty="0" smtClean="0">
                <a:ln>
                  <a:noFill/>
                </a:ln>
                <a:solidFill>
                  <a:srgbClr val="000000"/>
                </a:solidFill>
                <a:effectLst/>
                <a:uLnTx/>
                <a:uFillTx/>
                <a:latin typeface="Tahoma"/>
                <a:ea typeface="+mn-ea"/>
                <a:cs typeface="Tahoma"/>
              </a:rPr>
              <a:t> (OWIN)</a:t>
            </a:r>
            <a:endParaRPr kumimoji="0" lang="en-US" sz="1600" b="0" i="1"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45" name="Rectangle 44"/>
          <p:cNvSpPr/>
          <p:nvPr/>
        </p:nvSpPr>
        <p:spPr>
          <a:xfrm>
            <a:off x="1264518" y="1143505"/>
            <a:ext cx="17556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Communication</a:t>
            </a:r>
            <a:endParaRPr kumimoji="0" lang="en-US" sz="1800" b="0" i="0" u="none" strike="noStrike" kern="1200" cap="none" spc="0" normalizeH="0" baseline="0" noProof="0" dirty="0">
              <a:ln>
                <a:noFill/>
              </a:ln>
              <a:solidFill>
                <a:srgbClr val="2B2C27"/>
              </a:solidFill>
              <a:effectLst/>
              <a:uLnTx/>
              <a:uFillTx/>
              <a:latin typeface="Calibri"/>
              <a:ea typeface="+mn-ea"/>
              <a:cs typeface="+mn-cs"/>
            </a:endParaRPr>
          </a:p>
        </p:txBody>
      </p:sp>
      <p:grpSp>
        <p:nvGrpSpPr>
          <p:cNvPr id="3" name="Group 2"/>
          <p:cNvGrpSpPr/>
          <p:nvPr/>
        </p:nvGrpSpPr>
        <p:grpSpPr>
          <a:xfrm>
            <a:off x="3233482" y="1143356"/>
            <a:ext cx="2591849" cy="5494955"/>
            <a:chOff x="3233482" y="1143356"/>
            <a:chExt cx="2591849" cy="5494955"/>
          </a:xfrm>
        </p:grpSpPr>
        <p:sp>
          <p:nvSpPr>
            <p:cNvPr id="16" name="Rounded Rectangle 15"/>
            <p:cNvSpPr/>
            <p:nvPr/>
          </p:nvSpPr>
          <p:spPr>
            <a:xfrm>
              <a:off x="3233482" y="1143356"/>
              <a:ext cx="2591849" cy="5494955"/>
            </a:xfrm>
            <a:prstGeom prst="roundRect">
              <a:avLst/>
            </a:prstGeom>
            <a:no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1" u="none" strike="noStrike" kern="1200" cap="none" spc="0" normalizeH="0" baseline="0" noProof="0" dirty="0" err="1" smtClean="0">
                  <a:ln>
                    <a:noFill/>
                  </a:ln>
                  <a:solidFill>
                    <a:srgbClr val="000000"/>
                  </a:solidFill>
                  <a:effectLst/>
                  <a:uLnTx/>
                  <a:uFillTx/>
                  <a:latin typeface="Tahoma"/>
                  <a:ea typeface="+mn-ea"/>
                  <a:cs typeface="Tahoma"/>
                </a:rPr>
                <a:t>Stateful</a:t>
              </a:r>
              <a:r>
                <a:rPr kumimoji="0" lang="nl-BE" sz="1600" b="0" i="1" u="none" strike="noStrike" kern="1200" cap="none" spc="0" normalizeH="0" baseline="0" noProof="0" dirty="0" smtClean="0">
                  <a:ln>
                    <a:noFill/>
                  </a:ln>
                  <a:solidFill>
                    <a:srgbClr val="000000"/>
                  </a:solidFill>
                  <a:effectLst/>
                  <a:uLnTx/>
                  <a:uFillTx/>
                  <a:latin typeface="Tahoma"/>
                  <a:ea typeface="+mn-ea"/>
                  <a:cs typeface="Tahoma"/>
                </a:rPr>
                <a:t> </a:t>
              </a:r>
              <a:r>
                <a:rPr kumimoji="0" lang="nl-BE" sz="1600" b="0" i="1" u="none" strike="noStrike" kern="1200" cap="none" spc="0" normalizeH="0" baseline="0" noProof="0" dirty="0" err="1" smtClean="0">
                  <a:ln>
                    <a:noFill/>
                  </a:ln>
                  <a:solidFill>
                    <a:srgbClr val="000000"/>
                  </a:solidFill>
                  <a:effectLst/>
                  <a:uLnTx/>
                  <a:uFillTx/>
                  <a:latin typeface="Tahoma"/>
                  <a:ea typeface="+mn-ea"/>
                  <a:cs typeface="Tahoma"/>
                </a:rPr>
                <a:t>svc</a:t>
              </a:r>
              <a:r>
                <a:rPr kumimoji="0" lang="nl-BE" sz="1600" b="0" i="1" u="none" strike="noStrike" kern="1200" cap="none" spc="0" normalizeH="0" baseline="0" noProof="0" dirty="0" smtClean="0">
                  <a:ln>
                    <a:noFill/>
                  </a:ln>
                  <a:solidFill>
                    <a:srgbClr val="000000"/>
                  </a:solidFill>
                  <a:effectLst/>
                  <a:uLnTx/>
                  <a:uFillTx/>
                  <a:latin typeface="Tahoma"/>
                  <a:ea typeface="+mn-ea"/>
                  <a:cs typeface="Tahoma"/>
                </a:rPr>
                <a:t> (</a:t>
              </a:r>
              <a:r>
                <a:rPr kumimoji="0" lang="nl-BE" sz="1600" b="0" i="1" u="none" strike="noStrike" kern="1200" cap="none" spc="0" normalizeH="0" baseline="0" noProof="0" dirty="0" err="1" smtClean="0">
                  <a:ln>
                    <a:noFill/>
                  </a:ln>
                  <a:solidFill>
                    <a:srgbClr val="000000"/>
                  </a:solidFill>
                  <a:effectLst/>
                  <a:uLnTx/>
                  <a:uFillTx/>
                  <a:latin typeface="Tahoma"/>
                  <a:ea typeface="+mn-ea"/>
                  <a:cs typeface="Tahoma"/>
                </a:rPr>
                <a:t>ReliableQueue</a:t>
              </a:r>
              <a:r>
                <a:rPr kumimoji="0" lang="nl-BE" sz="1600" b="0" i="1" u="none" strike="noStrike" kern="1200" cap="none" spc="0" normalizeH="0" baseline="0" noProof="0" dirty="0" smtClean="0">
                  <a:ln>
                    <a:noFill/>
                  </a:ln>
                  <a:solidFill>
                    <a:srgbClr val="000000"/>
                  </a:solidFill>
                  <a:effectLst/>
                  <a:uLnTx/>
                  <a:uFillTx/>
                  <a:latin typeface="Tahoma"/>
                  <a:ea typeface="+mn-ea"/>
                  <a:cs typeface="Tahoma"/>
                </a:rPr>
                <a:t>)</a:t>
              </a:r>
              <a:endParaRPr kumimoji="0" lang="en-US" sz="1600" b="0" i="1"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17" name="Rectangle 16"/>
            <p:cNvSpPr/>
            <p:nvPr/>
          </p:nvSpPr>
          <p:spPr>
            <a:xfrm>
              <a:off x="3328074" y="1595469"/>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Latin</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18" name="Rectangle 17"/>
            <p:cNvSpPr/>
            <p:nvPr/>
          </p:nvSpPr>
          <p:spPr>
            <a:xfrm>
              <a:off x="3328074" y="2507064"/>
              <a:ext cx="763053" cy="554947"/>
            </a:xfrm>
            <a:prstGeom prst="rect">
              <a:avLst/>
            </a:prstGeom>
            <a:solidFill>
              <a:schemeClr val="accent6">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Sport</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19" name="Rectangle 18"/>
            <p:cNvSpPr/>
            <p:nvPr/>
          </p:nvSpPr>
          <p:spPr>
            <a:xfrm>
              <a:off x="3328074" y="3418658"/>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Sport</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20" name="Rectangle 19"/>
            <p:cNvSpPr/>
            <p:nvPr/>
          </p:nvSpPr>
          <p:spPr>
            <a:xfrm>
              <a:off x="3328074" y="4330252"/>
              <a:ext cx="763053" cy="554947"/>
            </a:xfrm>
            <a:prstGeom prst="rect">
              <a:avLst/>
            </a:prstGeom>
            <a:solidFill>
              <a:schemeClr val="accent6">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Dev</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21" name="Rectangle 20"/>
            <p:cNvSpPr/>
            <p:nvPr/>
          </p:nvSpPr>
          <p:spPr>
            <a:xfrm>
              <a:off x="3328074" y="5241847"/>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Music</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22" name="Rectangle 21"/>
            <p:cNvSpPr/>
            <p:nvPr/>
          </p:nvSpPr>
          <p:spPr>
            <a:xfrm>
              <a:off x="4151033" y="1595469"/>
              <a:ext cx="763053" cy="554947"/>
            </a:xfrm>
            <a:prstGeom prst="rect">
              <a:avLst/>
            </a:prstGeom>
            <a:solidFill>
              <a:schemeClr val="accent6">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Music</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23" name="Rectangle 22"/>
            <p:cNvSpPr/>
            <p:nvPr/>
          </p:nvSpPr>
          <p:spPr>
            <a:xfrm>
              <a:off x="4151033" y="2507064"/>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Music</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24" name="Rectangle 23"/>
            <p:cNvSpPr/>
            <p:nvPr/>
          </p:nvSpPr>
          <p:spPr>
            <a:xfrm>
              <a:off x="4151033" y="3418658"/>
              <a:ext cx="763053" cy="554947"/>
            </a:xfrm>
            <a:prstGeom prst="rect">
              <a:avLst/>
            </a:prstGeom>
            <a:solidFill>
              <a:schemeClr val="accent6">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Latin</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25" name="Rectangle 24"/>
            <p:cNvSpPr/>
            <p:nvPr/>
          </p:nvSpPr>
          <p:spPr>
            <a:xfrm>
              <a:off x="4151033" y="4330252"/>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Math</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26" name="Rectangle 25"/>
            <p:cNvSpPr/>
            <p:nvPr/>
          </p:nvSpPr>
          <p:spPr>
            <a:xfrm>
              <a:off x="4151033" y="5241847"/>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Dev</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27" name="Rectangle 26"/>
            <p:cNvSpPr/>
            <p:nvPr/>
          </p:nvSpPr>
          <p:spPr>
            <a:xfrm>
              <a:off x="4973992" y="1595469"/>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Dev</a:t>
              </a:r>
              <a:endParaRPr kumimoji="0" lang="en-US" sz="18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28" name="Rectangle 27"/>
            <p:cNvSpPr/>
            <p:nvPr/>
          </p:nvSpPr>
          <p:spPr>
            <a:xfrm>
              <a:off x="4973992" y="2507064"/>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Math</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29" name="Rectangle 28"/>
            <p:cNvSpPr/>
            <p:nvPr/>
          </p:nvSpPr>
          <p:spPr>
            <a:xfrm>
              <a:off x="4973992" y="3418658"/>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Music</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30" name="Rectangle 29"/>
            <p:cNvSpPr/>
            <p:nvPr/>
          </p:nvSpPr>
          <p:spPr>
            <a:xfrm>
              <a:off x="4973992" y="4330252"/>
              <a:ext cx="763053" cy="554947"/>
            </a:xfrm>
            <a:prstGeom prst="rect">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Sport</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31" name="Rectangle 30"/>
            <p:cNvSpPr/>
            <p:nvPr/>
          </p:nvSpPr>
          <p:spPr>
            <a:xfrm>
              <a:off x="4973992" y="5241847"/>
              <a:ext cx="763053" cy="554947"/>
            </a:xfrm>
            <a:prstGeom prst="rect">
              <a:avLst/>
            </a:prstGeom>
            <a:solidFill>
              <a:schemeClr val="accent6">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white"/>
                  </a:solidFill>
                  <a:effectLst/>
                  <a:uLnTx/>
                  <a:uFillTx/>
                  <a:latin typeface="Tahoma"/>
                  <a:ea typeface="+mn-ea"/>
                  <a:cs typeface="Tahoma"/>
                </a:rPr>
                <a:t>Math</a:t>
              </a:r>
              <a:endParaRPr kumimoji="0" lang="en-US" sz="1800" b="0" i="0" u="none" strike="noStrike" kern="1200" cap="none" spc="0" normalizeH="0" baseline="0" noProof="0" dirty="0">
                <a:ln>
                  <a:noFill/>
                </a:ln>
                <a:solidFill>
                  <a:prstClr val="white"/>
                </a:solidFill>
                <a:effectLst/>
                <a:uLnTx/>
                <a:uFillTx/>
                <a:latin typeface="Tahoma"/>
                <a:ea typeface="+mn-ea"/>
                <a:cs typeface="Tahoma"/>
              </a:endParaRPr>
            </a:p>
          </p:txBody>
        </p:sp>
        <p:sp>
          <p:nvSpPr>
            <p:cNvPr id="46" name="Rectangle 45"/>
            <p:cNvSpPr/>
            <p:nvPr/>
          </p:nvSpPr>
          <p:spPr>
            <a:xfrm>
              <a:off x="3613353" y="1143505"/>
              <a:ext cx="18321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Ticket dispenser</a:t>
              </a:r>
              <a:endParaRPr kumimoji="0" lang="en-US" sz="1800" b="0" i="0" u="none" strike="noStrike" kern="1200" cap="none" spc="0" normalizeH="0" baseline="0" noProof="0" dirty="0">
                <a:ln>
                  <a:noFill/>
                </a:ln>
                <a:solidFill>
                  <a:srgbClr val="2B2C27"/>
                </a:solidFill>
                <a:effectLst/>
                <a:uLnTx/>
                <a:uFillTx/>
                <a:latin typeface="Calibri"/>
                <a:ea typeface="+mn-ea"/>
                <a:cs typeface="+mn-cs"/>
              </a:endParaRPr>
            </a:p>
          </p:txBody>
        </p:sp>
      </p:grpSp>
      <p:grpSp>
        <p:nvGrpSpPr>
          <p:cNvPr id="48" name="Group 47"/>
          <p:cNvGrpSpPr/>
          <p:nvPr/>
        </p:nvGrpSpPr>
        <p:grpSpPr>
          <a:xfrm>
            <a:off x="5976680" y="1143356"/>
            <a:ext cx="3520468" cy="5494955"/>
            <a:chOff x="5976680" y="1143356"/>
            <a:chExt cx="3520468" cy="5494955"/>
          </a:xfrm>
        </p:grpSpPr>
        <p:sp>
          <p:nvSpPr>
            <p:cNvPr id="32" name="Rounded Rectangle 31"/>
            <p:cNvSpPr/>
            <p:nvPr/>
          </p:nvSpPr>
          <p:spPr>
            <a:xfrm>
              <a:off x="5976680" y="1143356"/>
              <a:ext cx="3520468" cy="5494955"/>
            </a:xfrm>
            <a:prstGeom prst="roundRect">
              <a:avLst/>
            </a:prstGeom>
            <a:no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1" u="none" strike="noStrike" kern="1200" cap="none" spc="0" normalizeH="0" baseline="0" noProof="0" dirty="0" err="1" smtClean="0">
                  <a:ln>
                    <a:noFill/>
                  </a:ln>
                  <a:solidFill>
                    <a:srgbClr val="000000"/>
                  </a:solidFill>
                  <a:effectLst/>
                  <a:uLnTx/>
                  <a:uFillTx/>
                  <a:latin typeface="Tahoma"/>
                  <a:ea typeface="+mn-ea"/>
                  <a:cs typeface="Tahoma"/>
                </a:rPr>
                <a:t>Stateful</a:t>
              </a:r>
              <a:r>
                <a:rPr kumimoji="0" lang="nl-BE" sz="1600" b="0" i="1" u="none" strike="noStrike" kern="1200" cap="none" spc="0" normalizeH="0" baseline="0" noProof="0" dirty="0" smtClean="0">
                  <a:ln>
                    <a:noFill/>
                  </a:ln>
                  <a:solidFill>
                    <a:srgbClr val="000000"/>
                  </a:solidFill>
                  <a:effectLst/>
                  <a:uLnTx/>
                  <a:uFillTx/>
                  <a:latin typeface="Tahoma"/>
                  <a:ea typeface="+mn-ea"/>
                  <a:cs typeface="Tahoma"/>
                </a:rPr>
                <a:t> actors</a:t>
              </a:r>
              <a:endParaRPr kumimoji="0" lang="en-US" sz="1600" b="0" i="1" u="none" strike="noStrike" kern="1200" cap="none" spc="0" normalizeH="0" baseline="0" noProof="0" dirty="0" smtClean="0">
                <a:ln>
                  <a:noFill/>
                </a:ln>
                <a:solidFill>
                  <a:srgbClr val="000000"/>
                </a:solidFill>
                <a:effectLst/>
                <a:uLnTx/>
                <a:uFillTx/>
                <a:latin typeface="Tahoma"/>
                <a:ea typeface="+mn-ea"/>
                <a:cs typeface="Tahoma"/>
              </a:endParaRPr>
            </a:p>
          </p:txBody>
        </p:sp>
        <p:sp>
          <p:nvSpPr>
            <p:cNvPr id="33" name="Oval 32"/>
            <p:cNvSpPr/>
            <p:nvPr/>
          </p:nvSpPr>
          <p:spPr>
            <a:xfrm>
              <a:off x="6051752" y="1553226"/>
              <a:ext cx="649970" cy="649970"/>
            </a:xfrm>
            <a:prstGeom prst="ellipse">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Jim</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34" name="Oval 33"/>
            <p:cNvSpPr/>
            <p:nvPr/>
          </p:nvSpPr>
          <p:spPr>
            <a:xfrm>
              <a:off x="6815758" y="2464821"/>
              <a:ext cx="649970" cy="649970"/>
            </a:xfrm>
            <a:prstGeom prst="ellipse">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Tom</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35" name="Oval 34"/>
            <p:cNvSpPr/>
            <p:nvPr/>
          </p:nvSpPr>
          <p:spPr>
            <a:xfrm>
              <a:off x="6263397" y="3377317"/>
              <a:ext cx="649970" cy="649970"/>
            </a:xfrm>
            <a:prstGeom prst="ellipse">
              <a:avLst/>
            </a:prstGeom>
            <a:solidFill>
              <a:schemeClr val="tx1">
                <a:lumMod val="75000"/>
                <a:lumOff val="2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Jim</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36" name="Oval 35"/>
            <p:cNvSpPr/>
            <p:nvPr/>
          </p:nvSpPr>
          <p:spPr>
            <a:xfrm>
              <a:off x="7857581" y="4261050"/>
              <a:ext cx="649970" cy="649970"/>
            </a:xfrm>
            <a:prstGeom prst="ellipse">
              <a:avLst/>
            </a:prstGeom>
            <a:solidFill>
              <a:schemeClr val="tx1">
                <a:lumMod val="75000"/>
                <a:lumOff val="2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Jim</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37" name="Oval 36"/>
            <p:cNvSpPr/>
            <p:nvPr/>
          </p:nvSpPr>
          <p:spPr>
            <a:xfrm>
              <a:off x="6768724" y="5180860"/>
              <a:ext cx="649970" cy="649970"/>
            </a:xfrm>
            <a:prstGeom prst="ellipse">
              <a:avLst/>
            </a:prstGeom>
            <a:solidFill>
              <a:schemeClr val="tx1">
                <a:lumMod val="75000"/>
                <a:lumOff val="2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Tom</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38" name="Oval 37"/>
            <p:cNvSpPr/>
            <p:nvPr/>
          </p:nvSpPr>
          <p:spPr>
            <a:xfrm>
              <a:off x="8338845" y="5180860"/>
              <a:ext cx="649970" cy="649970"/>
            </a:xfrm>
            <a:prstGeom prst="ellipse">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Josh</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39" name="Oval 38"/>
            <p:cNvSpPr/>
            <p:nvPr/>
          </p:nvSpPr>
          <p:spPr>
            <a:xfrm>
              <a:off x="8687761" y="3377317"/>
              <a:ext cx="649970" cy="649970"/>
            </a:xfrm>
            <a:prstGeom prst="ellipse">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Josh</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40" name="Oval 39"/>
            <p:cNvSpPr/>
            <p:nvPr/>
          </p:nvSpPr>
          <p:spPr>
            <a:xfrm>
              <a:off x="7852589" y="2465313"/>
              <a:ext cx="649970" cy="649970"/>
            </a:xfrm>
            <a:prstGeom prst="ellipse">
              <a:avLst/>
            </a:prstGeom>
            <a:solidFill>
              <a:schemeClr val="tx1">
                <a:lumMod val="75000"/>
                <a:lumOff val="2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Ann</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41" name="Oval 40"/>
            <p:cNvSpPr/>
            <p:nvPr/>
          </p:nvSpPr>
          <p:spPr>
            <a:xfrm>
              <a:off x="7334208" y="1553226"/>
              <a:ext cx="649970" cy="649970"/>
            </a:xfrm>
            <a:prstGeom prst="ellipse">
              <a:avLst/>
            </a:prstGeom>
            <a:solidFill>
              <a:schemeClr val="tx1">
                <a:lumMod val="75000"/>
                <a:lumOff val="2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Ann</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42" name="Oval 41"/>
            <p:cNvSpPr/>
            <p:nvPr/>
          </p:nvSpPr>
          <p:spPr>
            <a:xfrm>
              <a:off x="8469967" y="1553226"/>
              <a:ext cx="649970" cy="649970"/>
            </a:xfrm>
            <a:prstGeom prst="ellipse">
              <a:avLst/>
            </a:prstGeom>
            <a:solidFill>
              <a:schemeClr val="tx1">
                <a:lumMod val="75000"/>
                <a:lumOff val="2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Tom</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43" name="Oval 42"/>
            <p:cNvSpPr/>
            <p:nvPr/>
          </p:nvSpPr>
          <p:spPr>
            <a:xfrm>
              <a:off x="6032985" y="4281689"/>
              <a:ext cx="649970" cy="649970"/>
            </a:xfrm>
            <a:prstGeom prst="ellipse">
              <a:avLst/>
            </a:prstGeom>
            <a:solidFill>
              <a:schemeClr val="tx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Ann</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44" name="Oval 43"/>
            <p:cNvSpPr/>
            <p:nvPr/>
          </p:nvSpPr>
          <p:spPr>
            <a:xfrm>
              <a:off x="6945283" y="4281689"/>
              <a:ext cx="649970" cy="649970"/>
            </a:xfrm>
            <a:prstGeom prst="ellipse">
              <a:avLst/>
            </a:prstGeom>
            <a:solidFill>
              <a:schemeClr val="tx1">
                <a:lumMod val="75000"/>
                <a:lumOff val="2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smtClean="0">
                  <a:ln>
                    <a:noFill/>
                  </a:ln>
                  <a:solidFill>
                    <a:prstClr val="white"/>
                  </a:solidFill>
                  <a:effectLst/>
                  <a:uLnTx/>
                  <a:uFillTx/>
                  <a:latin typeface="Tahoma"/>
                  <a:ea typeface="+mn-ea"/>
                  <a:cs typeface="Tahoma"/>
                </a:rPr>
                <a:t>Josh</a:t>
              </a:r>
              <a:endParaRPr kumimoji="0" lang="en-US" sz="1000" b="0" i="0" u="none" strike="noStrike" kern="1200" cap="none" spc="0" normalizeH="0" baseline="0" noProof="0" dirty="0" smtClean="0">
                <a:ln>
                  <a:noFill/>
                </a:ln>
                <a:solidFill>
                  <a:prstClr val="white"/>
                </a:solidFill>
                <a:effectLst/>
                <a:uLnTx/>
                <a:uFillTx/>
                <a:latin typeface="Tahoma"/>
                <a:ea typeface="+mn-ea"/>
                <a:cs typeface="Tahoma"/>
              </a:endParaRPr>
            </a:p>
          </p:txBody>
        </p:sp>
        <p:sp>
          <p:nvSpPr>
            <p:cNvPr id="47" name="Rectangle 46"/>
            <p:cNvSpPr/>
            <p:nvPr/>
          </p:nvSpPr>
          <p:spPr>
            <a:xfrm>
              <a:off x="6205202" y="1143505"/>
              <a:ext cx="314413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Registration</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a:t>
              </a:r>
              <a:r>
                <a:rPr kumimoji="0" lang="nl-BE" sz="1800" b="0" i="0" u="none" strike="noStrike" kern="1200" cap="none" spc="0" normalizeH="0" baseline="0" noProof="0" dirty="0" err="1" smtClean="0">
                  <a:ln>
                    <a:noFill/>
                  </a:ln>
                  <a:solidFill>
                    <a:srgbClr val="000000"/>
                  </a:solidFill>
                  <a:effectLst/>
                  <a:uLnTx/>
                  <a:uFillTx/>
                  <a:latin typeface="Tahoma"/>
                  <a:ea typeface="+mn-ea"/>
                  <a:cs typeface="Tahoma"/>
                </a:rPr>
                <a:t>process</a:t>
              </a:r>
              <a:r>
                <a:rPr kumimoji="0" lang="nl-BE" sz="1800" b="0" i="0" u="none" strike="noStrike" kern="1200" cap="none" spc="0" normalizeH="0" baseline="0" noProof="0" dirty="0" smtClean="0">
                  <a:ln>
                    <a:noFill/>
                  </a:ln>
                  <a:solidFill>
                    <a:srgbClr val="000000"/>
                  </a:solidFill>
                  <a:effectLst/>
                  <a:uLnTx/>
                  <a:uFillTx/>
                  <a:latin typeface="Tahoma"/>
                  <a:ea typeface="+mn-ea"/>
                  <a:cs typeface="Tahoma"/>
                </a:rPr>
                <a:t> per user</a:t>
              </a:r>
              <a:endParaRPr kumimoji="0" lang="en-US" sz="1800" b="0" i="0" u="none" strike="noStrike" kern="1200" cap="none" spc="0" normalizeH="0" baseline="0" noProof="0" dirty="0">
                <a:ln>
                  <a:noFill/>
                </a:ln>
                <a:solidFill>
                  <a:srgbClr val="2B2C27"/>
                </a:solidFill>
                <a:effectLst/>
                <a:uLnTx/>
                <a:uFillTx/>
                <a:latin typeface="Calibri"/>
                <a:ea typeface="+mn-ea"/>
                <a:cs typeface="+mn-cs"/>
              </a:endParaRPr>
            </a:p>
          </p:txBody>
        </p:sp>
      </p:grpSp>
    </p:spTree>
    <p:extLst>
      <p:ext uri="{BB962C8B-B14F-4D97-AF65-F5344CB8AC3E}">
        <p14:creationId xmlns:p14="http://schemas.microsoft.com/office/powerpoint/2010/main" val="1778291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Integration Cloud</a:t>
            </a:r>
            <a:endParaRPr lang="en-US" dirty="0"/>
          </a:p>
        </p:txBody>
      </p:sp>
      <p:sp>
        <p:nvSpPr>
          <p:cNvPr id="4" name="Content Placeholder 3"/>
          <p:cNvSpPr>
            <a:spLocks noGrp="1"/>
          </p:cNvSpPr>
          <p:nvPr>
            <p:ph idx="1"/>
          </p:nvPr>
        </p:nvSpPr>
        <p:spPr>
          <a:xfrm>
            <a:off x="423334" y="1600201"/>
            <a:ext cx="10245165" cy="4844742"/>
          </a:xfrm>
        </p:spPr>
        <p:txBody>
          <a:bodyPr>
            <a:normAutofit/>
          </a:bodyPr>
          <a:lstStyle/>
          <a:p>
            <a:r>
              <a:rPr lang="nl-BE" dirty="0" err="1" smtClean="0"/>
              <a:t>Started</a:t>
            </a:r>
            <a:r>
              <a:rPr lang="nl-BE" dirty="0" smtClean="0"/>
              <a:t> 6 </a:t>
            </a:r>
            <a:r>
              <a:rPr lang="nl-BE" dirty="0" err="1" smtClean="0"/>
              <a:t>years</a:t>
            </a:r>
            <a:r>
              <a:rPr lang="nl-BE" dirty="0" smtClean="0"/>
              <a:t> </a:t>
            </a:r>
            <a:r>
              <a:rPr lang="nl-BE" dirty="0" err="1" smtClean="0"/>
              <a:t>ago</a:t>
            </a:r>
            <a:r>
              <a:rPr lang="nl-BE" dirty="0" smtClean="0"/>
              <a:t> on Cloud Services.  </a:t>
            </a:r>
            <a:r>
              <a:rPr lang="nl-BE" dirty="0" err="1" smtClean="0"/>
              <a:t>Challenges</a:t>
            </a:r>
            <a:r>
              <a:rPr lang="nl-BE" dirty="0" smtClean="0"/>
              <a:t>:</a:t>
            </a:r>
          </a:p>
          <a:p>
            <a:pPr lvl="1"/>
            <a:r>
              <a:rPr lang="nl-BE" dirty="0" smtClean="0"/>
              <a:t>Complex </a:t>
            </a:r>
            <a:r>
              <a:rPr lang="nl-BE" dirty="0" err="1" smtClean="0"/>
              <a:t>task</a:t>
            </a:r>
            <a:r>
              <a:rPr lang="nl-BE" dirty="0" smtClean="0"/>
              <a:t> &amp; thread management</a:t>
            </a:r>
          </a:p>
          <a:p>
            <a:pPr lvl="1"/>
            <a:r>
              <a:rPr lang="nl-BE" dirty="0" smtClean="0"/>
              <a:t>Deployment </a:t>
            </a:r>
            <a:r>
              <a:rPr lang="nl-BE" dirty="0" err="1" smtClean="0"/>
              <a:t>and</a:t>
            </a:r>
            <a:r>
              <a:rPr lang="nl-BE" dirty="0" smtClean="0"/>
              <a:t> </a:t>
            </a:r>
            <a:r>
              <a:rPr lang="nl-BE" dirty="0" err="1" smtClean="0"/>
              <a:t>versioning</a:t>
            </a:r>
            <a:endParaRPr lang="nl-BE" dirty="0" smtClean="0"/>
          </a:p>
          <a:p>
            <a:pPr lvl="1"/>
            <a:r>
              <a:rPr lang="nl-BE" dirty="0" smtClean="0"/>
              <a:t>Multi-</a:t>
            </a:r>
            <a:r>
              <a:rPr lang="nl-BE" dirty="0" err="1" smtClean="0"/>
              <a:t>tenancy</a:t>
            </a:r>
            <a:endParaRPr lang="nl-BE" dirty="0" smtClean="0"/>
          </a:p>
          <a:p>
            <a:r>
              <a:rPr lang="nl-BE" dirty="0" smtClean="0"/>
              <a:t>Migration </a:t>
            </a:r>
            <a:r>
              <a:rPr lang="nl-BE" dirty="0" err="1" smtClean="0"/>
              <a:t>to</a:t>
            </a:r>
            <a:r>
              <a:rPr lang="nl-BE" dirty="0" smtClean="0"/>
              <a:t> Service </a:t>
            </a:r>
            <a:r>
              <a:rPr lang="nl-BE" dirty="0" err="1" smtClean="0"/>
              <a:t>Fabric</a:t>
            </a:r>
            <a:endParaRPr lang="nl-BE" dirty="0" smtClean="0"/>
          </a:p>
          <a:p>
            <a:pPr lvl="1"/>
            <a:r>
              <a:rPr lang="nl-BE" dirty="0" err="1" smtClean="0"/>
              <a:t>Reliable</a:t>
            </a:r>
            <a:r>
              <a:rPr lang="nl-BE" dirty="0" smtClean="0"/>
              <a:t> services for adapters</a:t>
            </a:r>
          </a:p>
          <a:p>
            <a:pPr lvl="1"/>
            <a:r>
              <a:rPr lang="nl-BE" dirty="0" err="1" smtClean="0"/>
              <a:t>Stateful</a:t>
            </a:r>
            <a:r>
              <a:rPr lang="nl-BE" dirty="0" smtClean="0"/>
              <a:t> actors for tracking logic</a:t>
            </a:r>
          </a:p>
          <a:p>
            <a:pPr lvl="1"/>
            <a:r>
              <a:rPr lang="nl-BE" dirty="0" smtClean="0"/>
              <a:t>High </a:t>
            </a:r>
            <a:r>
              <a:rPr lang="nl-BE" dirty="0" err="1" smtClean="0"/>
              <a:t>density</a:t>
            </a:r>
            <a:r>
              <a:rPr lang="nl-BE" dirty="0" smtClean="0"/>
              <a:t> / </a:t>
            </a:r>
            <a:r>
              <a:rPr lang="nl-BE" dirty="0" err="1" smtClean="0"/>
              <a:t>multi</a:t>
            </a:r>
            <a:r>
              <a:rPr lang="nl-BE" dirty="0" smtClean="0"/>
              <a:t> </a:t>
            </a:r>
            <a:r>
              <a:rPr lang="nl-BE" dirty="0" err="1" smtClean="0"/>
              <a:t>tenancy</a:t>
            </a:r>
            <a:endParaRPr lang="nl-BE" dirty="0" smtClean="0"/>
          </a:p>
          <a:p>
            <a:pPr lvl="1"/>
            <a:r>
              <a:rPr lang="nl-BE" dirty="0" smtClean="0"/>
              <a:t>Side </a:t>
            </a:r>
            <a:r>
              <a:rPr lang="nl-BE" dirty="0" err="1" smtClean="0"/>
              <a:t>by</a:t>
            </a:r>
            <a:r>
              <a:rPr lang="nl-BE" dirty="0" smtClean="0"/>
              <a:t> side </a:t>
            </a:r>
            <a:r>
              <a:rPr lang="nl-BE" dirty="0" err="1" smtClean="0"/>
              <a:t>versioning</a:t>
            </a:r>
            <a:endParaRPr lang="en-US" dirty="0"/>
          </a:p>
        </p:txBody>
      </p:sp>
      <p:sp>
        <p:nvSpPr>
          <p:cNvPr id="5" name="Rectangle 4"/>
          <p:cNvSpPr/>
          <p:nvPr/>
        </p:nvSpPr>
        <p:spPr>
          <a:xfrm>
            <a:off x="9203926" y="6331331"/>
            <a:ext cx="2564741" cy="369332"/>
          </a:xfrm>
          <a:prstGeom prst="rect">
            <a:avLst/>
          </a:prstGeom>
        </p:spPr>
        <p:txBody>
          <a:bodyPr wrap="none">
            <a:spAutoFit/>
          </a:bodyPr>
          <a:lstStyle/>
          <a:p>
            <a:pPr algn="r"/>
            <a:r>
              <a:rPr lang="nl-BE" dirty="0" smtClean="0"/>
              <a:t>www.integrationcloud.eu</a:t>
            </a:r>
            <a:endParaRPr lang="en-US" dirty="0"/>
          </a:p>
        </p:txBody>
      </p:sp>
      <p:pic>
        <p:nvPicPr>
          <p:cNvPr id="2" name="Picture 1"/>
          <p:cNvPicPr>
            <a:picLocks noChangeAspect="1"/>
          </p:cNvPicPr>
          <p:nvPr/>
        </p:nvPicPr>
        <p:blipFill>
          <a:blip r:embed="rId2"/>
          <a:stretch>
            <a:fillRect/>
          </a:stretch>
        </p:blipFill>
        <p:spPr>
          <a:xfrm>
            <a:off x="9326880" y="5471088"/>
            <a:ext cx="2346140" cy="763792"/>
          </a:xfrm>
          <a:prstGeom prst="rect">
            <a:avLst/>
          </a:prstGeom>
        </p:spPr>
      </p:pic>
    </p:spTree>
    <p:extLst>
      <p:ext uri="{BB962C8B-B14F-4D97-AF65-F5344CB8AC3E}">
        <p14:creationId xmlns:p14="http://schemas.microsoft.com/office/powerpoint/2010/main" val="2232745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223" y="877794"/>
            <a:ext cx="7046444" cy="5980205"/>
          </a:xfrm>
          <a:prstGeom prst="rect">
            <a:avLst/>
          </a:prstGeom>
        </p:spPr>
      </p:pic>
      <p:sp>
        <p:nvSpPr>
          <p:cNvPr id="2" name="Title 1"/>
          <p:cNvSpPr>
            <a:spLocks noGrp="1"/>
          </p:cNvSpPr>
          <p:nvPr>
            <p:ph type="title"/>
          </p:nvPr>
        </p:nvSpPr>
        <p:spPr/>
        <p:txBody>
          <a:bodyPr/>
          <a:lstStyle/>
          <a:p>
            <a:r>
              <a:rPr lang="nl-BE" dirty="0" smtClean="0"/>
              <a:t>Integration Cloud – </a:t>
            </a:r>
            <a:r>
              <a:rPr lang="nl-BE" dirty="0" err="1" smtClean="0"/>
              <a:t>multi</a:t>
            </a:r>
            <a:r>
              <a:rPr lang="nl-BE" dirty="0" smtClean="0"/>
              <a:t> </a:t>
            </a:r>
            <a:r>
              <a:rPr lang="nl-BE" dirty="0" err="1" smtClean="0"/>
              <a:t>tenancy</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200" b="0" i="0" u="none" strike="noStrike" kern="1200" cap="none" spc="0" normalizeH="0" baseline="0" noProof="0" smtClean="0">
                <a:ln>
                  <a:noFill/>
                </a:ln>
                <a:solidFill>
                  <a:srgbClr val="363731"/>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363731"/>
              </a:solidFill>
              <a:effectLst/>
              <a:uLnTx/>
              <a:uFillTx/>
              <a:latin typeface="Corbel"/>
              <a:ea typeface="+mn-ea"/>
              <a:cs typeface="+mn-cs"/>
            </a:endParaRPr>
          </a:p>
        </p:txBody>
      </p:sp>
      <p:sp>
        <p:nvSpPr>
          <p:cNvPr id="6" name="Rectangle 5"/>
          <p:cNvSpPr/>
          <p:nvPr/>
        </p:nvSpPr>
        <p:spPr>
          <a:xfrm>
            <a:off x="9577127" y="6331331"/>
            <a:ext cx="2284215" cy="369332"/>
          </a:xfrm>
          <a:prstGeom prst="rect">
            <a:avLst/>
          </a:prstGeom>
        </p:spPr>
        <p:txBody>
          <a:bodyPr wrap="none">
            <a:spAutoFit/>
          </a:bodyPr>
          <a:lstStyle/>
          <a:p>
            <a:pPr algn="r"/>
            <a:r>
              <a:rPr lang="nl-BE" dirty="0" smtClean="0"/>
              <a:t>Diagram: Wouter </a:t>
            </a:r>
            <a:r>
              <a:rPr lang="nl-BE" dirty="0" err="1" smtClean="0"/>
              <a:t>Seye</a:t>
            </a:r>
            <a:endParaRPr lang="en-US" dirty="0"/>
          </a:p>
        </p:txBody>
      </p:sp>
      <p:pic>
        <p:nvPicPr>
          <p:cNvPr id="2051"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17" y="1359917"/>
            <a:ext cx="116046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579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Thank</a:t>
            </a:r>
            <a:r>
              <a:rPr lang="nl-BE" dirty="0" smtClean="0"/>
              <a:t> </a:t>
            </a:r>
            <a:r>
              <a:rPr lang="nl-BE" dirty="0" err="1" smtClean="0"/>
              <a:t>you</a:t>
            </a:r>
            <a:r>
              <a:rPr lang="nl-BE" dirty="0" smtClean="0"/>
              <a:t>!</a:t>
            </a:r>
            <a:endParaRPr lang="nl-BE" dirty="0"/>
          </a:p>
        </p:txBody>
      </p:sp>
      <p:sp>
        <p:nvSpPr>
          <p:cNvPr id="3" name="Tijdelijke aanduiding voor inhoud 2"/>
          <p:cNvSpPr>
            <a:spLocks noGrp="1"/>
          </p:cNvSpPr>
          <p:nvPr>
            <p:ph idx="1"/>
          </p:nvPr>
        </p:nvSpPr>
        <p:spPr>
          <a:xfrm>
            <a:off x="423334" y="1491018"/>
            <a:ext cx="10245165" cy="2307920"/>
          </a:xfrm>
        </p:spPr>
        <p:txBody>
          <a:bodyPr>
            <a:noAutofit/>
          </a:bodyPr>
          <a:lstStyle/>
          <a:p>
            <a:pPr marL="0" indent="0">
              <a:buNone/>
            </a:pPr>
            <a:r>
              <a:rPr lang="nl-BE" sz="3600" dirty="0" smtClean="0"/>
              <a:t>Keep in touch! </a:t>
            </a:r>
          </a:p>
          <a:p>
            <a:pPr marL="0" indent="0">
              <a:buNone/>
            </a:pPr>
            <a:r>
              <a:rPr lang="nl-BE" sz="2800" dirty="0" smtClean="0"/>
              <a:t>Call or mail us. </a:t>
            </a:r>
            <a:r>
              <a:rPr lang="nl-BE" sz="2800" dirty="0" err="1" smtClean="0"/>
              <a:t>Ask</a:t>
            </a:r>
            <a:r>
              <a:rPr lang="nl-BE" sz="2800" dirty="0" smtClean="0"/>
              <a:t> </a:t>
            </a:r>
            <a:r>
              <a:rPr lang="nl-BE" sz="2800" dirty="0" err="1" smtClean="0"/>
              <a:t>questions</a:t>
            </a:r>
            <a:r>
              <a:rPr lang="nl-BE" sz="2800" dirty="0" smtClean="0"/>
              <a:t>. Happy to help. </a:t>
            </a:r>
          </a:p>
          <a:p>
            <a:pPr marL="0" indent="0">
              <a:buNone/>
            </a:pPr>
            <a:endParaRPr lang="nl-BE" sz="2800" dirty="0" smtClean="0"/>
          </a:p>
          <a:p>
            <a:pPr marL="0" indent="0">
              <a:buNone/>
            </a:pPr>
            <a:r>
              <a:rPr lang="nl-BE" sz="3600" dirty="0" err="1" smtClean="0"/>
              <a:t>Stay</a:t>
            </a:r>
            <a:r>
              <a:rPr lang="nl-BE" sz="3600" dirty="0" smtClean="0"/>
              <a:t> </a:t>
            </a:r>
            <a:r>
              <a:rPr lang="nl-BE" sz="3600" dirty="0" err="1" smtClean="0"/>
              <a:t>tuned</a:t>
            </a:r>
            <a:endParaRPr lang="nl-BE" sz="3600" dirty="0"/>
          </a:p>
        </p:txBody>
      </p:sp>
      <p:sp>
        <p:nvSpPr>
          <p:cNvPr id="5" name="Rectangle 3"/>
          <p:cNvSpPr/>
          <p:nvPr/>
        </p:nvSpPr>
        <p:spPr>
          <a:xfrm>
            <a:off x="498681" y="3980886"/>
            <a:ext cx="1724910" cy="1724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prstClr val="white"/>
                </a:solidFill>
                <a:effectLst/>
                <a:uLnTx/>
                <a:uFillTx/>
                <a:latin typeface="Corbel"/>
                <a:ea typeface="+mn-ea"/>
                <a:cs typeface="Corbel"/>
              </a:rPr>
              <a:t>LinkedIn</a:t>
            </a:r>
            <a:endParaRPr kumimoji="0" lang="nl-BE" sz="2400" b="0" i="0" u="none" strike="noStrike" kern="1200" cap="none" spc="0" normalizeH="0" baseline="0" noProof="0" dirty="0">
              <a:ln>
                <a:noFill/>
              </a:ln>
              <a:solidFill>
                <a:prstClr val="white"/>
              </a:solidFill>
              <a:effectLst/>
              <a:uLnTx/>
              <a:uFillTx/>
              <a:latin typeface="Corbel"/>
              <a:ea typeface="+mn-ea"/>
              <a:cs typeface="Corbel"/>
            </a:endParaRPr>
          </a:p>
        </p:txBody>
      </p:sp>
      <p:sp>
        <p:nvSpPr>
          <p:cNvPr id="6" name="Rectangle 22"/>
          <p:cNvSpPr/>
          <p:nvPr/>
        </p:nvSpPr>
        <p:spPr>
          <a:xfrm>
            <a:off x="4213418" y="3980886"/>
            <a:ext cx="1724910" cy="1724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prstClr val="white"/>
                </a:solidFill>
                <a:effectLst/>
                <a:uLnTx/>
                <a:uFillTx/>
                <a:latin typeface="Corbel"/>
                <a:ea typeface="+mn-ea"/>
                <a:cs typeface="Corbel"/>
              </a:rPr>
              <a:t>blog</a:t>
            </a:r>
            <a:br>
              <a:rPr kumimoji="0" lang="nl-BE" sz="2400" b="0" i="0" u="none" strike="noStrike" kern="1200" cap="none" spc="0" normalizeH="0" baseline="0" noProof="0" dirty="0" smtClean="0">
                <a:ln>
                  <a:noFill/>
                </a:ln>
                <a:solidFill>
                  <a:prstClr val="white"/>
                </a:solidFill>
                <a:effectLst/>
                <a:uLnTx/>
                <a:uFillTx/>
                <a:latin typeface="Corbel"/>
                <a:ea typeface="+mn-ea"/>
                <a:cs typeface="Corbel"/>
              </a:rPr>
            </a:br>
            <a:r>
              <a:rPr kumimoji="0" lang="nl-BE" sz="2400" b="0" i="0" u="none" strike="noStrike" kern="1200" cap="none" spc="0" normalizeH="0" baseline="0" noProof="0" dirty="0" smtClean="0">
                <a:ln>
                  <a:noFill/>
                </a:ln>
                <a:solidFill>
                  <a:prstClr val="white"/>
                </a:solidFill>
                <a:effectLst/>
                <a:uLnTx/>
                <a:uFillTx/>
                <a:latin typeface="Corbel"/>
                <a:ea typeface="+mn-ea"/>
                <a:cs typeface="Corbel"/>
              </a:rPr>
              <a:t>.codit.eu</a:t>
            </a:r>
            <a:endParaRPr kumimoji="0" lang="nl-BE" sz="2400" b="0" i="0" u="none" strike="noStrike" kern="1200" cap="none" spc="0" normalizeH="0" baseline="0" noProof="0" dirty="0">
              <a:ln>
                <a:noFill/>
              </a:ln>
              <a:solidFill>
                <a:prstClr val="white"/>
              </a:solidFill>
              <a:effectLst/>
              <a:uLnTx/>
              <a:uFillTx/>
              <a:latin typeface="Corbel"/>
              <a:ea typeface="+mn-ea"/>
              <a:cs typeface="Corbel"/>
            </a:endParaRPr>
          </a:p>
        </p:txBody>
      </p:sp>
      <p:sp>
        <p:nvSpPr>
          <p:cNvPr id="7" name="Rectangle 23"/>
          <p:cNvSpPr/>
          <p:nvPr/>
        </p:nvSpPr>
        <p:spPr>
          <a:xfrm>
            <a:off x="6085099" y="3980886"/>
            <a:ext cx="1724910" cy="1724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prstClr val="white"/>
                </a:solidFill>
                <a:effectLst/>
                <a:uLnTx/>
                <a:uFillTx/>
                <a:latin typeface="Corbel"/>
                <a:ea typeface="+mn-ea"/>
                <a:cs typeface="Corbel"/>
              </a:rPr>
              <a:t>codit.eu</a:t>
            </a:r>
            <a:endParaRPr kumimoji="0" lang="nl-BE" sz="2400" b="0" i="0" u="none" strike="noStrike" kern="1200" cap="none" spc="0" normalizeH="0" baseline="0" noProof="0" dirty="0">
              <a:ln>
                <a:noFill/>
              </a:ln>
              <a:solidFill>
                <a:prstClr val="white"/>
              </a:solidFill>
              <a:effectLst/>
              <a:uLnTx/>
              <a:uFillTx/>
              <a:latin typeface="Corbel"/>
              <a:ea typeface="+mn-ea"/>
              <a:cs typeface="Corbel"/>
            </a:endParaRPr>
          </a:p>
        </p:txBody>
      </p:sp>
      <p:sp>
        <p:nvSpPr>
          <p:cNvPr id="8" name="Rectangle 24"/>
          <p:cNvSpPr/>
          <p:nvPr/>
        </p:nvSpPr>
        <p:spPr>
          <a:xfrm>
            <a:off x="7956783" y="3980886"/>
            <a:ext cx="1724910" cy="1724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err="1" smtClean="0">
                <a:ln>
                  <a:noFill/>
                </a:ln>
                <a:solidFill>
                  <a:prstClr val="white"/>
                </a:solidFill>
                <a:effectLst/>
                <a:uLnTx/>
                <a:uFillTx/>
                <a:latin typeface="Corbel"/>
                <a:ea typeface="+mn-ea"/>
                <a:cs typeface="Corbel"/>
              </a:rPr>
              <a:t>Newsletter</a:t>
            </a:r>
            <a:endParaRPr kumimoji="0" lang="nl-BE" sz="2400" b="0" i="0" u="none" strike="noStrike" kern="1200" cap="none" spc="0" normalizeH="0" baseline="0" noProof="0" dirty="0">
              <a:ln>
                <a:noFill/>
              </a:ln>
              <a:solidFill>
                <a:prstClr val="white"/>
              </a:solidFill>
              <a:effectLst/>
              <a:uLnTx/>
              <a:uFillTx/>
              <a:latin typeface="Corbel"/>
              <a:ea typeface="+mn-ea"/>
              <a:cs typeface="Corbel"/>
            </a:endParaRPr>
          </a:p>
        </p:txBody>
      </p:sp>
      <p:sp>
        <p:nvSpPr>
          <p:cNvPr id="9" name="Rectangle 26"/>
          <p:cNvSpPr/>
          <p:nvPr/>
        </p:nvSpPr>
        <p:spPr>
          <a:xfrm>
            <a:off x="2350189" y="3980886"/>
            <a:ext cx="1724910" cy="1724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prstClr val="white"/>
                </a:solidFill>
                <a:effectLst/>
                <a:uLnTx/>
                <a:uFillTx/>
                <a:latin typeface="Corbel"/>
                <a:ea typeface="+mn-ea"/>
                <a:cs typeface="Corbel"/>
              </a:rPr>
              <a:t>Twitter</a:t>
            </a:r>
            <a:endParaRPr kumimoji="0" lang="nl-BE" sz="2400" b="0" i="0" u="none" strike="noStrike" kern="1200" cap="none" spc="0" normalizeH="0" baseline="0" noProof="0" dirty="0">
              <a:ln>
                <a:noFill/>
              </a:ln>
              <a:solidFill>
                <a:prstClr val="white"/>
              </a:solidFill>
              <a:effectLst/>
              <a:uLnTx/>
              <a:uFillTx/>
              <a:latin typeface="Corbel"/>
              <a:ea typeface="+mn-ea"/>
              <a:cs typeface="Corbel"/>
            </a:endParaRPr>
          </a:p>
        </p:txBody>
      </p:sp>
      <p:sp>
        <p:nvSpPr>
          <p:cNvPr id="10" name="Rectangle 33"/>
          <p:cNvSpPr/>
          <p:nvPr/>
        </p:nvSpPr>
        <p:spPr>
          <a:xfrm>
            <a:off x="9811560" y="3980886"/>
            <a:ext cx="1724910" cy="1724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dirty="0" smtClean="0">
                <a:ln>
                  <a:noFill/>
                </a:ln>
                <a:solidFill>
                  <a:prstClr val="white"/>
                </a:solidFill>
                <a:effectLst/>
                <a:uLnTx/>
                <a:uFillTx/>
                <a:latin typeface="Corbel"/>
                <a:ea typeface="+mn-ea"/>
                <a:cs typeface="Corbel"/>
              </a:rPr>
              <a:t>Pay us </a:t>
            </a:r>
            <a:br>
              <a:rPr kumimoji="0" lang="nl-BE" sz="2400" b="0" i="0" u="none" strike="noStrike" kern="1200" cap="none" spc="0" normalizeH="0" baseline="0" noProof="0" dirty="0" smtClean="0">
                <a:ln>
                  <a:noFill/>
                </a:ln>
                <a:solidFill>
                  <a:prstClr val="white"/>
                </a:solidFill>
                <a:effectLst/>
                <a:uLnTx/>
                <a:uFillTx/>
                <a:latin typeface="Corbel"/>
                <a:ea typeface="+mn-ea"/>
                <a:cs typeface="Corbel"/>
              </a:rPr>
            </a:br>
            <a:r>
              <a:rPr kumimoji="0" lang="nl-BE" sz="2400" b="0" i="0" u="none" strike="noStrike" kern="1200" cap="none" spc="0" normalizeH="0" baseline="0" noProof="0" dirty="0" smtClean="0">
                <a:ln>
                  <a:noFill/>
                </a:ln>
                <a:solidFill>
                  <a:prstClr val="white"/>
                </a:solidFill>
                <a:effectLst/>
                <a:uLnTx/>
                <a:uFillTx/>
                <a:latin typeface="Corbel"/>
                <a:ea typeface="+mn-ea"/>
                <a:cs typeface="Corbel"/>
              </a:rPr>
              <a:t>a visit</a:t>
            </a:r>
            <a:endParaRPr kumimoji="0" lang="nl-BE" sz="2400" b="0" i="0" u="none" strike="noStrike" kern="1200" cap="none" spc="0" normalizeH="0" baseline="0" noProof="0" dirty="0">
              <a:ln>
                <a:noFill/>
              </a:ln>
              <a:solidFill>
                <a:prstClr val="white"/>
              </a:solidFill>
              <a:effectLst/>
              <a:uLnTx/>
              <a:uFillTx/>
              <a:latin typeface="Corbel"/>
              <a:ea typeface="+mn-ea"/>
              <a:cs typeface="Corbel"/>
            </a:endParaRPr>
          </a:p>
        </p:txBody>
      </p:sp>
      <p:pic>
        <p:nvPicPr>
          <p:cNvPr id="3074" name="Picture 2" descr="C:\Users\Admin\AppData\Local\Temp\VMwareDnD\e91c2daf\icon-b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749" y="4076206"/>
            <a:ext cx="4381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AppData\Local\Temp\VMwareDnD\e91c2daf\icon-ho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1973" y="4094016"/>
            <a:ext cx="6000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AppData\Local\Temp\VMwareDnD\e91c2daf\icon-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23" y="4108304"/>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AppData\Local\Temp\VMwareDnD\e91c2daf\icon-mai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4464" y="4120830"/>
            <a:ext cx="616011" cy="4928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AppData\Local\Temp\VMwareDnD\e91c2daf\icon-twit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86" y="4120830"/>
            <a:ext cx="628650" cy="5048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dmin\AppData\Local\Temp\VMwareDnD\e91c2daf\icon-we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0692" y="4108304"/>
            <a:ext cx="584026" cy="58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593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122" y="1742059"/>
            <a:ext cx="2759253" cy="743377"/>
          </a:xfrm>
        </p:spPr>
        <p:txBody>
          <a:bodyPr/>
          <a:lstStyle/>
          <a:p>
            <a:r>
              <a:rPr lang="nl-BE" dirty="0" smtClean="0">
                <a:effectLst/>
              </a:rPr>
              <a:t>Agenda</a:t>
            </a:r>
            <a:endParaRPr lang="en-US" dirty="0">
              <a:effectLst/>
            </a:endParaRPr>
          </a:p>
        </p:txBody>
      </p:sp>
      <p:sp>
        <p:nvSpPr>
          <p:cNvPr id="5" name="Text Placeholder 4"/>
          <p:cNvSpPr>
            <a:spLocks noGrp="1"/>
          </p:cNvSpPr>
          <p:nvPr>
            <p:ph type="body" sz="quarter" idx="13"/>
          </p:nvPr>
        </p:nvSpPr>
        <p:spPr>
          <a:xfrm>
            <a:off x="6435122" y="2753428"/>
            <a:ext cx="4227987" cy="2376714"/>
          </a:xfrm>
        </p:spPr>
        <p:txBody>
          <a:bodyPr/>
          <a:lstStyle/>
          <a:p>
            <a:pPr marL="457200" indent="-457200">
              <a:buFont typeface="Arial" panose="020B0604020202020204" pitchFamily="34" charset="0"/>
              <a:buChar char="•"/>
            </a:pPr>
            <a:r>
              <a:rPr lang="nl-BE" dirty="0" err="1" smtClean="0">
                <a:effectLst/>
              </a:rPr>
              <a:t>Introduction</a:t>
            </a:r>
            <a:endParaRPr lang="nl-BE" dirty="0" smtClean="0">
              <a:effectLst/>
            </a:endParaRPr>
          </a:p>
          <a:p>
            <a:pPr marL="457200" indent="-457200">
              <a:buFont typeface="Arial" panose="020B0604020202020204" pitchFamily="34" charset="0"/>
              <a:buChar char="•"/>
            </a:pPr>
            <a:r>
              <a:rPr lang="nl-BE" dirty="0" smtClean="0"/>
              <a:t>Positioning</a:t>
            </a:r>
          </a:p>
          <a:p>
            <a:pPr marL="457200" indent="-457200">
              <a:buFont typeface="Arial" panose="020B0604020202020204" pitchFamily="34" charset="0"/>
              <a:buChar char="•"/>
            </a:pPr>
            <a:r>
              <a:rPr lang="nl-BE" dirty="0" smtClean="0">
                <a:effectLst/>
              </a:rPr>
              <a:t>Architecture</a:t>
            </a:r>
          </a:p>
          <a:p>
            <a:pPr marL="457200" indent="-457200">
              <a:buFont typeface="Arial" panose="020B0604020202020204" pitchFamily="34" charset="0"/>
              <a:buChar char="•"/>
            </a:pPr>
            <a:r>
              <a:rPr lang="nl-BE" dirty="0" err="1" smtClean="0"/>
              <a:t>Concepts</a:t>
            </a:r>
            <a:endParaRPr lang="nl-BE" dirty="0" smtClean="0"/>
          </a:p>
          <a:p>
            <a:pPr marL="457200" indent="-457200">
              <a:buFont typeface="Arial" panose="020B0604020202020204" pitchFamily="34" charset="0"/>
              <a:buChar char="•"/>
            </a:pPr>
            <a:r>
              <a:rPr lang="nl-BE" dirty="0" err="1" smtClean="0"/>
              <a:t>Scenarios</a:t>
            </a:r>
            <a:endParaRPr lang="nl-BE" dirty="0" smtClean="0"/>
          </a:p>
          <a:p>
            <a:pPr marL="457200" indent="-457200">
              <a:buFont typeface="Arial" panose="020B0604020202020204" pitchFamily="34" charset="0"/>
              <a:buChar char="•"/>
            </a:pPr>
            <a:endParaRPr lang="en-US" dirty="0">
              <a:effectLst/>
            </a:endParaRPr>
          </a:p>
        </p:txBody>
      </p:sp>
      <p:sp>
        <p:nvSpPr>
          <p:cNvPr id="3" name="Slide Number Placeholder 2"/>
          <p:cNvSpPr>
            <a:spLocks noGrp="1"/>
          </p:cNvSpPr>
          <p:nvPr>
            <p:ph type="sldNum" sz="quarter" idx="12"/>
          </p:nvPr>
        </p:nvSpPr>
        <p:spPr>
          <a:xfrm>
            <a:off x="11531105" y="6421091"/>
            <a:ext cx="423333" cy="24462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400" b="0" i="0" u="none" strike="noStrike" kern="1200" cap="none" spc="0" normalizeH="0" baseline="0" noProof="0" smtClean="0">
                <a:ln>
                  <a:noFill/>
                </a:ln>
                <a:solidFill>
                  <a:srgbClr val="FFFFFF"/>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FFFFFF"/>
              </a:solidFill>
              <a:effectLst/>
              <a:uLnTx/>
              <a:uFillTx/>
              <a:latin typeface="Corbel"/>
              <a:ea typeface="+mn-ea"/>
              <a:cs typeface="+mn-cs"/>
            </a:endParaRPr>
          </a:p>
        </p:txBody>
      </p:sp>
      <p:grpSp>
        <p:nvGrpSpPr>
          <p:cNvPr id="7" name="Group 6"/>
          <p:cNvGrpSpPr/>
          <p:nvPr/>
        </p:nvGrpSpPr>
        <p:grpSpPr>
          <a:xfrm>
            <a:off x="509263" y="1110724"/>
            <a:ext cx="4163327" cy="4158599"/>
            <a:chOff x="513213" y="1516062"/>
            <a:chExt cx="4163327" cy="4158599"/>
          </a:xfrm>
          <a:solidFill>
            <a:schemeClr val="bg1"/>
          </a:solidFill>
        </p:grpSpPr>
        <p:sp>
          <p:nvSpPr>
            <p:cNvPr id="9" name="Oval 8"/>
            <p:cNvSpPr/>
            <p:nvPr/>
          </p:nvSpPr>
          <p:spPr bwMode="auto">
            <a:xfrm>
              <a:off x="1943819" y="1516062"/>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0" name="Oval 9"/>
            <p:cNvSpPr/>
            <p:nvPr/>
          </p:nvSpPr>
          <p:spPr bwMode="auto">
            <a:xfrm>
              <a:off x="3382324" y="2583244"/>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1" name="Oval 10"/>
            <p:cNvSpPr/>
            <p:nvPr/>
          </p:nvSpPr>
          <p:spPr bwMode="auto">
            <a:xfrm>
              <a:off x="2823741" y="4341760"/>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2" name="Oval 11"/>
            <p:cNvSpPr/>
            <p:nvPr/>
          </p:nvSpPr>
          <p:spPr bwMode="auto">
            <a:xfrm>
              <a:off x="1076574" y="4340020"/>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3" name="Oval 12"/>
            <p:cNvSpPr/>
            <p:nvPr/>
          </p:nvSpPr>
          <p:spPr bwMode="auto">
            <a:xfrm>
              <a:off x="513213" y="2605980"/>
              <a:ext cx="1294216" cy="1332901"/>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4" name="Rectangle 13"/>
            <p:cNvSpPr/>
            <p:nvPr/>
          </p:nvSpPr>
          <p:spPr bwMode="auto">
            <a:xfrm rot="6441055">
              <a:off x="3148580" y="3866168"/>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5" name="Rectangle 14"/>
            <p:cNvSpPr/>
            <p:nvPr/>
          </p:nvSpPr>
          <p:spPr bwMode="auto">
            <a:xfrm rot="8563381">
              <a:off x="1215635" y="2519037"/>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6" name="Rectangle 15"/>
            <p:cNvSpPr/>
            <p:nvPr/>
          </p:nvSpPr>
          <p:spPr bwMode="auto">
            <a:xfrm rot="4358614">
              <a:off x="746155" y="3910234"/>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7" name="Rectangle 16"/>
            <p:cNvSpPr/>
            <p:nvPr/>
          </p:nvSpPr>
          <p:spPr bwMode="auto">
            <a:xfrm>
              <a:off x="1870237" y="4862094"/>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8" name="Rectangle 17"/>
            <p:cNvSpPr/>
            <p:nvPr/>
          </p:nvSpPr>
          <p:spPr bwMode="auto">
            <a:xfrm rot="13043729" flipH="1">
              <a:off x="2710216" y="2544992"/>
              <a:ext cx="1295400" cy="3944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grpSp>
    </p:spTree>
    <p:extLst>
      <p:ext uri="{BB962C8B-B14F-4D97-AF65-F5344CB8AC3E}">
        <p14:creationId xmlns:p14="http://schemas.microsoft.com/office/powerpoint/2010/main" val="388025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133" y="289957"/>
            <a:ext cx="11655840" cy="899537"/>
          </a:xfrm>
          <a:prstGeom prst="rect">
            <a:avLst/>
          </a:prstGeom>
        </p:spPr>
        <p:txBody>
          <a:bodyPr/>
          <a:lstStyle>
            <a:lvl1pPr algn="l" defTabSz="931863" rtl="0" eaLnBrk="0" fontAlgn="base" hangingPunct="0">
              <a:lnSpc>
                <a:spcPct val="90000"/>
              </a:lnSpc>
              <a:spcBef>
                <a:spcPct val="0"/>
              </a:spcBef>
              <a:spcAft>
                <a:spcPct val="0"/>
              </a:spcAft>
              <a:defRPr lang="en-US" sz="48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itchFamily="34" charset="0"/>
              </a:defRPr>
            </a:lvl1pPr>
            <a:lvl2pPr algn="l" defTabSz="93186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panose="020B0502040204020203" pitchFamily="34" charset="0"/>
              </a:defRPr>
            </a:lvl2pPr>
            <a:lvl3pPr algn="l" defTabSz="93186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panose="020B0502040204020203" pitchFamily="34" charset="0"/>
              </a:defRPr>
            </a:lvl3pPr>
            <a:lvl4pPr algn="l" defTabSz="93186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panose="020B0502040204020203" pitchFamily="34" charset="0"/>
              </a:defRPr>
            </a:lvl4pPr>
            <a:lvl5pPr algn="l" defTabSz="931863" rtl="0" eaLnBrk="0" fontAlgn="base" hangingPunct="0">
              <a:lnSpc>
                <a:spcPct val="90000"/>
              </a:lnSpc>
              <a:spcBef>
                <a:spcPct val="0"/>
              </a:spcBef>
              <a:spcAft>
                <a:spcPct val="0"/>
              </a:spcAft>
              <a:defRPr sz="4800">
                <a:solidFill>
                  <a:schemeClr val="tx1"/>
                </a:solidFill>
                <a:latin typeface="Segoe UI Light" charset="0"/>
                <a:ea typeface="MS PGothic" panose="020B0600070205080204" pitchFamily="34" charset="-128"/>
                <a:cs typeface="Segoe UI" panose="020B0502040204020203" pitchFamily="34" charset="0"/>
              </a:defRPr>
            </a:lvl5pPr>
            <a:lvl6pPr marL="457200" algn="l" defTabSz="931863" rtl="0" fontAlgn="base">
              <a:lnSpc>
                <a:spcPct val="90000"/>
              </a:lnSpc>
              <a:spcBef>
                <a:spcPct val="0"/>
              </a:spcBef>
              <a:spcAft>
                <a:spcPct val="0"/>
              </a:spcAft>
              <a:defRPr sz="4800">
                <a:solidFill>
                  <a:schemeClr val="tx1"/>
                </a:solidFill>
                <a:latin typeface="Segoe UI Light" charset="0"/>
                <a:ea typeface="ＭＳ Ｐゴシック" charset="0"/>
              </a:defRPr>
            </a:lvl6pPr>
            <a:lvl7pPr marL="914400" algn="l" defTabSz="931863" rtl="0" fontAlgn="base">
              <a:lnSpc>
                <a:spcPct val="90000"/>
              </a:lnSpc>
              <a:spcBef>
                <a:spcPct val="0"/>
              </a:spcBef>
              <a:spcAft>
                <a:spcPct val="0"/>
              </a:spcAft>
              <a:defRPr sz="4800">
                <a:solidFill>
                  <a:schemeClr val="tx1"/>
                </a:solidFill>
                <a:latin typeface="Segoe UI Light" charset="0"/>
                <a:ea typeface="ＭＳ Ｐゴシック" charset="0"/>
              </a:defRPr>
            </a:lvl7pPr>
            <a:lvl8pPr marL="1371600" algn="l" defTabSz="931863" rtl="0" fontAlgn="base">
              <a:lnSpc>
                <a:spcPct val="90000"/>
              </a:lnSpc>
              <a:spcBef>
                <a:spcPct val="0"/>
              </a:spcBef>
              <a:spcAft>
                <a:spcPct val="0"/>
              </a:spcAft>
              <a:defRPr sz="4800">
                <a:solidFill>
                  <a:schemeClr val="tx1"/>
                </a:solidFill>
                <a:latin typeface="Segoe UI Light" charset="0"/>
                <a:ea typeface="ＭＳ Ｐゴシック" charset="0"/>
              </a:defRPr>
            </a:lvl8pPr>
            <a:lvl9pPr marL="1828800" algn="l" defTabSz="931863" rtl="0" fontAlgn="base">
              <a:lnSpc>
                <a:spcPct val="90000"/>
              </a:lnSpc>
              <a:spcBef>
                <a:spcPct val="0"/>
              </a:spcBef>
              <a:spcAft>
                <a:spcPct val="0"/>
              </a:spcAft>
              <a:defRPr sz="4800">
                <a:solidFill>
                  <a:schemeClr val="tx1"/>
                </a:solidFill>
                <a:latin typeface="Segoe UI Light" charset="0"/>
                <a:ea typeface="ＭＳ Ｐゴシック" charset="0"/>
              </a:defRPr>
            </a:lvl9pPr>
          </a:lstStyle>
          <a:p>
            <a:pPr marL="0" marR="0" lvl="0" indent="0" algn="l" defTabSz="931863" rtl="0" eaLnBrk="0" fontAlgn="base" latinLnBrk="0" hangingPunct="0">
              <a:lnSpc>
                <a:spcPct val="90000"/>
              </a:lnSpc>
              <a:spcBef>
                <a:spcPct val="0"/>
              </a:spcBef>
              <a:spcAft>
                <a:spcPct val="0"/>
              </a:spcAft>
              <a:buClrTx/>
              <a:buSzTx/>
              <a:buFontTx/>
              <a:buNone/>
              <a:tabLst/>
              <a:defRPr/>
            </a:pPr>
            <a:r>
              <a:rPr kumimoji="0" lang="en-US" sz="4705" b="0" i="0" u="none" strike="noStrike" kern="1200" cap="none" spc="-102" normalizeH="0" baseline="0" noProof="0" dirty="0">
                <a:ln w="3175">
                  <a:noFill/>
                </a:ln>
                <a:solidFill>
                  <a:prstClr val="white"/>
                </a:solidFill>
                <a:effectLst/>
                <a:uLnTx/>
                <a:uFillTx/>
                <a:latin typeface="Calibri"/>
                <a:ea typeface="MS PGothic" panose="020B0600070205080204" pitchFamily="34" charset="-128"/>
                <a:cs typeface="Segoe UI" pitchFamily="34" charset="0"/>
              </a:rPr>
              <a:t>Services built with Service Fabric</a:t>
            </a:r>
          </a:p>
        </p:txBody>
      </p:sp>
      <p:sp>
        <p:nvSpPr>
          <p:cNvPr id="3" name="Hexagon 2"/>
          <p:cNvSpPr/>
          <p:nvPr/>
        </p:nvSpPr>
        <p:spPr bwMode="auto">
          <a:xfrm>
            <a:off x="187434" y="1412045"/>
            <a:ext cx="3313514" cy="2762421"/>
          </a:xfrm>
          <a:prstGeom prst="hexagon">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Azure Core Infrastructure</a:t>
            </a:r>
          </a:p>
          <a:p>
            <a:pPr marL="0" marR="0" lvl="0" indent="0" algn="ctr" defTabSz="914102" rtl="0" eaLnBrk="1" fontAlgn="auto" latinLnBrk="0" hangingPunct="1">
              <a:lnSpc>
                <a:spcPct val="90000"/>
              </a:lnSpc>
              <a:spcBef>
                <a:spcPts val="0"/>
              </a:spcBef>
              <a:spcAft>
                <a:spcPts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thousands of machines</a:t>
            </a:r>
          </a:p>
        </p:txBody>
      </p:sp>
      <p:sp>
        <p:nvSpPr>
          <p:cNvPr id="4" name="Hexagon 3"/>
          <p:cNvSpPr/>
          <p:nvPr/>
        </p:nvSpPr>
        <p:spPr bwMode="auto">
          <a:xfrm>
            <a:off x="386313" y="4624233"/>
            <a:ext cx="1904060" cy="1692827"/>
          </a:xfrm>
          <a:prstGeom prst="hexagon">
            <a:avLst/>
          </a:prstGeom>
          <a:solidFill>
            <a:srgbClr val="6A146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nchor="ctr"/>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Power BI</a:t>
            </a:r>
          </a:p>
        </p:txBody>
      </p:sp>
      <p:sp>
        <p:nvSpPr>
          <p:cNvPr id="5" name="Hexagon 4"/>
          <p:cNvSpPr/>
          <p:nvPr/>
        </p:nvSpPr>
        <p:spPr bwMode="auto">
          <a:xfrm>
            <a:off x="6394808" y="1140913"/>
            <a:ext cx="2315764" cy="1969490"/>
          </a:xfrm>
          <a:prstGeom prst="hexagon">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Intune</a:t>
            </a:r>
          </a:p>
          <a:p>
            <a:pPr marL="0" marR="0" lvl="0" indent="0" algn="ctr" defTabSz="914102" rtl="0" eaLnBrk="1" fontAlgn="auto" latinLnBrk="0" hangingPunct="1">
              <a:lnSpc>
                <a:spcPct val="90000"/>
              </a:lnSpc>
              <a:spcBef>
                <a:spcPts val="0"/>
              </a:spcBef>
              <a:spcAft>
                <a:spcPts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800k devices</a:t>
            </a:r>
          </a:p>
        </p:txBody>
      </p:sp>
      <p:sp>
        <p:nvSpPr>
          <p:cNvPr id="6" name="Hexagon 5"/>
          <p:cNvSpPr/>
          <p:nvPr/>
        </p:nvSpPr>
        <p:spPr bwMode="auto">
          <a:xfrm>
            <a:off x="2488809" y="3877213"/>
            <a:ext cx="2943074" cy="2539093"/>
          </a:xfrm>
          <a:prstGeom prst="hexagon">
            <a:avLst/>
          </a:pr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Azure SQL Database</a:t>
            </a:r>
          </a:p>
          <a:p>
            <a:pPr marL="0" marR="0" lvl="0" indent="0" algn="ctr" defTabSz="914102" rtl="0" eaLnBrk="1" fontAlgn="auto" latinLnBrk="0" hangingPunct="1">
              <a:lnSpc>
                <a:spcPct val="90000"/>
              </a:lnSpc>
              <a:spcBef>
                <a:spcPts val="0"/>
              </a:spcBef>
              <a:spcAft>
                <a:spcPts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1.4 million databases</a:t>
            </a:r>
          </a:p>
        </p:txBody>
      </p:sp>
      <p:sp>
        <p:nvSpPr>
          <p:cNvPr id="7" name="Hexagon 6"/>
          <p:cNvSpPr/>
          <p:nvPr/>
        </p:nvSpPr>
        <p:spPr bwMode="auto">
          <a:xfrm>
            <a:off x="5602901" y="3452530"/>
            <a:ext cx="2955208" cy="2495576"/>
          </a:xfrm>
          <a:prstGeom prst="hexagon">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Bing Cortana</a:t>
            </a:r>
          </a:p>
          <a:p>
            <a:pPr marL="0" marR="0" lvl="0" indent="0" algn="ctr" defTabSz="914102" rtl="0" eaLnBrk="1" fontAlgn="auto" latinLnBrk="0" hangingPunct="1">
              <a:lnSpc>
                <a:spcPct val="90000"/>
              </a:lnSpc>
              <a:spcBef>
                <a:spcPts val="0"/>
              </a:spcBef>
              <a:spcAft>
                <a:spcPts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500m </a:t>
            </a:r>
            <a:r>
              <a:rPr kumimoji="0" lang="en-US"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evals</a:t>
            </a:r>
            <a:r>
              <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/sec</a:t>
            </a:r>
          </a:p>
        </p:txBody>
      </p:sp>
      <p:sp>
        <p:nvSpPr>
          <p:cNvPr id="8" name="Hexagon 7"/>
          <p:cNvSpPr/>
          <p:nvPr/>
        </p:nvSpPr>
        <p:spPr bwMode="auto">
          <a:xfrm>
            <a:off x="3484678" y="1189494"/>
            <a:ext cx="2800215" cy="2388910"/>
          </a:xfrm>
          <a:prstGeom prst="hexagon">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nchor="ctr"/>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Azure Document DB</a:t>
            </a:r>
          </a:p>
          <a:p>
            <a:pPr marL="0" marR="0" lvl="0" indent="0" algn="ctr" defTabSz="914102" rtl="0" eaLnBrk="1" fontAlgn="auto" latinLnBrk="0" hangingPunct="1">
              <a:lnSpc>
                <a:spcPct val="90000"/>
              </a:lnSpc>
              <a:spcBef>
                <a:spcPts val="0"/>
              </a:spcBef>
              <a:spcAft>
                <a:spcPts val="0"/>
              </a:spcAft>
              <a:buClrTx/>
              <a:buSzTx/>
              <a:buFontTx/>
              <a:buNone/>
              <a:tabLst/>
              <a:defRPr/>
            </a:pPr>
            <a:endPar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billions transactions/week</a:t>
            </a:r>
          </a:p>
        </p:txBody>
      </p:sp>
      <p:sp>
        <p:nvSpPr>
          <p:cNvPr id="9" name="Hexagon 8"/>
          <p:cNvSpPr/>
          <p:nvPr/>
        </p:nvSpPr>
        <p:spPr bwMode="auto">
          <a:xfrm>
            <a:off x="8805359" y="395247"/>
            <a:ext cx="2830036" cy="2398008"/>
          </a:xfrm>
          <a:prstGeom prst="hexagon">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Skype for Business</a:t>
            </a:r>
          </a:p>
          <a:p>
            <a:pPr marL="0" marR="0" lvl="0" indent="0" algn="ctr" defTabSz="914102" rtl="0" eaLnBrk="1" fontAlgn="auto" latinLnBrk="0" hangingPunct="1">
              <a:lnSpc>
                <a:spcPct val="90000"/>
              </a:lnSpc>
              <a:spcBef>
                <a:spcPts val="0"/>
              </a:spcBef>
              <a:spcAft>
                <a:spcPts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Hybrid Ops</a:t>
            </a:r>
          </a:p>
        </p:txBody>
      </p:sp>
      <p:sp>
        <p:nvSpPr>
          <p:cNvPr id="10" name="Hexagon 9"/>
          <p:cNvSpPr/>
          <p:nvPr/>
        </p:nvSpPr>
        <p:spPr bwMode="auto">
          <a:xfrm>
            <a:off x="8882893" y="2960609"/>
            <a:ext cx="2513889" cy="2186149"/>
          </a:xfrm>
          <a:prstGeom prst="hexagon">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nchor="ctr"/>
          <a:lstStyle/>
          <a:p>
            <a:pPr marL="0" marR="0" lvl="0" indent="0" algn="ctr" defTabSz="914102" rtl="0" eaLnBrk="1" fontAlgn="auto" latinLnBrk="0" hangingPunct="1">
              <a:lnSpc>
                <a:spcPct val="90000"/>
              </a:lnSpc>
              <a:spcBef>
                <a:spcPts val="0"/>
              </a:spcBef>
              <a:spcAft>
                <a:spcPts val="0"/>
              </a:spcAft>
              <a:buClrTx/>
              <a:buSzTx/>
              <a:buFontTx/>
              <a:buNone/>
              <a:tabLst/>
              <a:defRPr/>
            </a:pPr>
            <a:endPar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Event Hubs</a:t>
            </a:r>
          </a:p>
          <a:p>
            <a:pPr marL="0" marR="0" lvl="0" indent="0" algn="ctr" defTabSz="914102" rtl="0" eaLnBrk="1" fontAlgn="auto" latinLnBrk="0" hangingPunct="1">
              <a:lnSpc>
                <a:spcPct val="90000"/>
              </a:lnSpc>
              <a:spcBef>
                <a:spcPts val="0"/>
              </a:spcBef>
              <a:spcAft>
                <a:spcPts val="0"/>
              </a:spcAft>
              <a:buClrTx/>
              <a:buSzTx/>
              <a:buFontTx/>
              <a:buNone/>
              <a:tabLst/>
              <a:defRPr/>
            </a:pPr>
            <a:endParaRPr kumimoji="0" lang="en-US" sz="1961" b="1"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20bn events/day</a:t>
            </a:r>
          </a:p>
          <a:p>
            <a:pPr marL="0" marR="0" lvl="0" indent="0" algn="ctr" defTabSz="914102" rtl="0" eaLnBrk="1" fontAlgn="auto" latinLnBrk="0" hangingPunct="1">
              <a:lnSpc>
                <a:spcPct val="90000"/>
              </a:lnSpc>
              <a:spcBef>
                <a:spcPts val="0"/>
              </a:spcBef>
              <a:spcAft>
                <a:spcPts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1" name="Hexagon 10"/>
          <p:cNvSpPr/>
          <p:nvPr/>
        </p:nvSpPr>
        <p:spPr bwMode="auto">
          <a:xfrm>
            <a:off x="8426679" y="5314114"/>
            <a:ext cx="1536272" cy="1332094"/>
          </a:xfrm>
          <a:prstGeom prst="hexagon">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79285" tIns="143428" rIns="179285" bIns="143428"/>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IoT</a:t>
            </a:r>
            <a:r>
              <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rPr>
              <a:t> Suite</a:t>
            </a:r>
          </a:p>
        </p:txBody>
      </p:sp>
      <p:sp>
        <p:nvSpPr>
          <p:cNvPr id="12" name="Title 11"/>
          <p:cNvSpPr>
            <a:spLocks noGrp="1"/>
          </p:cNvSpPr>
          <p:nvPr>
            <p:ph type="title"/>
          </p:nvPr>
        </p:nvSpPr>
        <p:spPr/>
        <p:txBody>
          <a:bodyPr/>
          <a:lstStyle/>
          <a:p>
            <a:r>
              <a:rPr lang="nl-BE" dirty="0" smtClean="0"/>
              <a:t>Services built </a:t>
            </a:r>
            <a:r>
              <a:rPr lang="nl-BE" dirty="0" err="1" smtClean="0"/>
              <a:t>with</a:t>
            </a:r>
            <a:r>
              <a:rPr lang="nl-BE" dirty="0" smtClean="0"/>
              <a:t> Service </a:t>
            </a:r>
            <a:r>
              <a:rPr lang="nl-BE" dirty="0" err="1" smtClean="0"/>
              <a:t>Fabric</a:t>
            </a:r>
            <a:endParaRPr lang="en-US" dirty="0"/>
          </a:p>
        </p:txBody>
      </p:sp>
    </p:spTree>
    <p:extLst>
      <p:ext uri="{BB962C8B-B14F-4D97-AF65-F5344CB8AC3E}">
        <p14:creationId xmlns:p14="http://schemas.microsoft.com/office/powerpoint/2010/main" val="115861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105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3252" y="4547975"/>
            <a:ext cx="1623214" cy="118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6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9118" y="1214395"/>
            <a:ext cx="2171028" cy="122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0" name="Picture 103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04" y="3015027"/>
            <a:ext cx="1534505" cy="7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1" name="Picture 104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9811" y="4748737"/>
            <a:ext cx="1626327" cy="55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2" name="Picture 103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9211" y="3626650"/>
            <a:ext cx="832617" cy="82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3" name="Picture 10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79573" y="2985457"/>
            <a:ext cx="1685465" cy="40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5" name="Picture 2" descr="Machine generated alternative text:&#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392" y="766184"/>
            <a:ext cx="1785069" cy="88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6" name="Picture 3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29642" y="1477410"/>
            <a:ext cx="1564074" cy="47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7" name="Picture 5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7025" y="750620"/>
            <a:ext cx="1399108" cy="47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8" name="Picture 5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28520" y="893800"/>
            <a:ext cx="2018512" cy="60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9" name="Picture 5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233" y="1872708"/>
            <a:ext cx="1652783" cy="37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0" name="Picture 6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23182" y="338203"/>
            <a:ext cx="1699472" cy="119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2" name="Picture 62"/>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61403" y="717939"/>
            <a:ext cx="1632552" cy="72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3" name="Picture 10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4637" y="2406516"/>
            <a:ext cx="1297948" cy="57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4" name="Picture 10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216162" y="2096814"/>
            <a:ext cx="1419339" cy="8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5" name="Picture 1026"/>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59374" y="1460290"/>
            <a:ext cx="1739936" cy="44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6" name="Picture 1028"/>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01230" y="2188635"/>
            <a:ext cx="1481591" cy="56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7" name="Picture 1029"/>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4703" y="3777611"/>
            <a:ext cx="1123644" cy="19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8" name="Picture 103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71100" y="1408933"/>
            <a:ext cx="1276160" cy="65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39" name="Picture 1031"/>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71101" y="2297575"/>
            <a:ext cx="586722" cy="5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0" name="Picture 1032"/>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50929" y="4194698"/>
            <a:ext cx="1168777" cy="15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1" name="Picture 1033"/>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998324" y="2934100"/>
            <a:ext cx="927551" cy="44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2" name="Picture 1035"/>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71395" y="4333207"/>
            <a:ext cx="1305730" cy="48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3" name="Picture 1036"/>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677728" y="3575292"/>
            <a:ext cx="1350862" cy="3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4" name="Picture 103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761235" y="6308143"/>
            <a:ext cx="434206" cy="43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5" name="Picture 1040"/>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381129" y="3699797"/>
            <a:ext cx="610067" cy="45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6" name="Picture 1041"/>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287589" y="2924762"/>
            <a:ext cx="986690" cy="4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7" name="Picture 104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08909" y="4605558"/>
            <a:ext cx="1073842" cy="35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8" name="Picture 1044"/>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831801" y="2266449"/>
            <a:ext cx="1118975" cy="58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9" name="Picture 1045"/>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389607" y="3727810"/>
            <a:ext cx="737683" cy="32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0" name="Picture 1047"/>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0677728" y="4098207"/>
            <a:ext cx="1294836" cy="39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1" name="Picture 1048"/>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10068" y="5214069"/>
            <a:ext cx="1129869" cy="2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2" name="Picture 1049"/>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5829" y="5659169"/>
            <a:ext cx="1167220" cy="38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3" name="Picture 1050"/>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320434" y="5014864"/>
            <a:ext cx="1480034" cy="37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4" name="Picture 1051"/>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160505" y="2254000"/>
            <a:ext cx="1139207" cy="52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5" name="Picture 1052"/>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999347" y="1883602"/>
            <a:ext cx="1483148" cy="2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6" name="Picture 9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150981" y="6283242"/>
            <a:ext cx="1279273" cy="54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7" name="Picture 9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5658682" y="4014168"/>
            <a:ext cx="1160995" cy="39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8" name="Picture 96"/>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2071427" y="5480195"/>
            <a:ext cx="1967154" cy="62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59" name="Picture 97"/>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875334" y="6110494"/>
            <a:ext cx="2359340" cy="26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0" name="Picture 98"/>
          <p:cNvPicPr>
            <a:picLocks noChangeAspect="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0813125" y="4646022"/>
            <a:ext cx="1224803" cy="22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1" name="Picture 99"/>
          <p:cNvPicPr>
            <a:picLocks noChangeAspect="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204082" y="3631319"/>
            <a:ext cx="1095630" cy="3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2" name="Picture 100"/>
          <p:cNvPicPr>
            <a:picLocks noChangeAspect="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9021832" y="2952776"/>
            <a:ext cx="753246" cy="48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3" name="Picture 101"/>
          <p:cNvPicPr>
            <a:picLocks noChangeAspect="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9085640" y="2274232"/>
            <a:ext cx="787484" cy="4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4" name="Picture 2" descr="Machine generated alternative text:&#10;PENDRICA "/>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8858420" y="6298806"/>
            <a:ext cx="1041161" cy="36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5" name="Picture 103"/>
          <p:cNvPicPr>
            <a:picLocks noChangeAspect="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315602" y="4782976"/>
            <a:ext cx="901093" cy="30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6" name="Picture 104"/>
          <p:cNvPicPr>
            <a:picLocks noChangeAspect="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17881" y="6186753"/>
            <a:ext cx="1655896" cy="54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7" name="Picture 105"/>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4315601" y="5422612"/>
            <a:ext cx="958677" cy="55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8" name="Picture 106"/>
          <p:cNvPicPr>
            <a:picLocks noChangeAspect="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10813126" y="6378176"/>
            <a:ext cx="1056723" cy="27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69" name="Picture 107"/>
          <p:cNvPicPr>
            <a:picLocks noChangeAspect="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0864483" y="5976653"/>
            <a:ext cx="932219" cy="18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0" name="Picture 108"/>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5878120" y="3209564"/>
            <a:ext cx="789040" cy="4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1" name="Picture 109"/>
          <p:cNvPicPr>
            <a:picLocks noChangeAspect="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10789782" y="5531553"/>
            <a:ext cx="1171888" cy="35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2" name="Picture 110"/>
          <p:cNvPicPr>
            <a:picLocks noChangeAspect="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0998325" y="5044433"/>
            <a:ext cx="837286" cy="27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3" name="Picture 111"/>
          <p:cNvPicPr>
            <a:picLocks noChangeAspect="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445307" y="2893637"/>
            <a:ext cx="834173" cy="48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4" name="Picture 112"/>
          <p:cNvPicPr>
            <a:picLocks noChangeAspect="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8654547" y="4308306"/>
            <a:ext cx="1255928" cy="38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5" name="Picture 113"/>
          <p:cNvPicPr>
            <a:picLocks noChangeAspect="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5602656" y="5824136"/>
            <a:ext cx="1209240" cy="27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6" name="Picture 114"/>
          <p:cNvPicPr>
            <a:picLocks noChangeAspect="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8836633" y="3698240"/>
            <a:ext cx="1090962" cy="4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7" name="Picture 115"/>
          <p:cNvPicPr>
            <a:picLocks noChangeAspect="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7216532" y="5593804"/>
            <a:ext cx="949339" cy="65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8" name="Picture 1053"/>
          <p:cNvPicPr>
            <a:picLocks noChangeAspect="1"/>
          </p:cNvPicPr>
          <p:nvPr/>
        </p:nvPicPr>
        <p:blipFill>
          <a:blip r:embed="rId60">
            <a:extLst>
              <a:ext uri="{28A0092B-C50C-407E-A947-70E740481C1C}">
                <a14:useLocalDpi xmlns:a14="http://schemas.microsoft.com/office/drawing/2010/main" val="0"/>
              </a:ext>
            </a:extLst>
          </a:blip>
          <a:srcRect/>
          <a:stretch>
            <a:fillRect/>
          </a:stretch>
        </p:blipFill>
        <p:spPr bwMode="auto">
          <a:xfrm>
            <a:off x="7359711" y="4249167"/>
            <a:ext cx="803047" cy="37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9" name="Picture 63"/>
          <p:cNvPicPr>
            <a:picLocks noChangeAspect="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5557524" y="6415527"/>
            <a:ext cx="1802187" cy="18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80" name="Picture 64"/>
          <p:cNvPicPr>
            <a:picLocks noChangeAspect="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7123155" y="4868572"/>
            <a:ext cx="1086293" cy="50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81" name="Picture 65"/>
          <p:cNvPicPr>
            <a:picLocks noChangeAspect="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8768156" y="5777447"/>
            <a:ext cx="1223246" cy="30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82" name="Picture 66"/>
          <p:cNvPicPr>
            <a:picLocks noChangeAspect="1"/>
          </p:cNvPicPr>
          <p:nvPr/>
        </p:nvPicPr>
        <p:blipFill>
          <a:blip r:embed="rId64">
            <a:extLst>
              <a:ext uri="{28A0092B-C50C-407E-A947-70E740481C1C}">
                <a14:useLocalDpi xmlns:a14="http://schemas.microsoft.com/office/drawing/2010/main" val="0"/>
              </a:ext>
            </a:extLst>
          </a:blip>
          <a:srcRect/>
          <a:stretch>
            <a:fillRect/>
          </a:stretch>
        </p:blipFill>
        <p:spPr bwMode="auto">
          <a:xfrm>
            <a:off x="8877097" y="5282546"/>
            <a:ext cx="1056723" cy="36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83" name="Picture 67"/>
          <p:cNvPicPr>
            <a:picLocks noChangeAspect="1"/>
          </p:cNvPicPr>
          <p:nvPr/>
        </p:nvPicPr>
        <p:blipFill>
          <a:blip r:embed="rId65">
            <a:extLst>
              <a:ext uri="{28A0092B-C50C-407E-A947-70E740481C1C}">
                <a14:useLocalDpi xmlns:a14="http://schemas.microsoft.com/office/drawing/2010/main" val="0"/>
              </a:ext>
            </a:extLst>
          </a:blip>
          <a:srcRect/>
          <a:stretch>
            <a:fillRect/>
          </a:stretch>
        </p:blipFill>
        <p:spPr bwMode="auto">
          <a:xfrm>
            <a:off x="5772292" y="658799"/>
            <a:ext cx="2026294" cy="5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31" name="Title 1"/>
          <p:cNvSpPr>
            <a:spLocks noGrp="1"/>
          </p:cNvSpPr>
          <p:nvPr>
            <p:ph type="title"/>
          </p:nvPr>
        </p:nvSpPr>
        <p:spPr bwMode="auto">
          <a:xfrm>
            <a:off x="255233" y="23732"/>
            <a:ext cx="10245165" cy="614361"/>
          </a:xfrm>
        </p:spPr>
        <p:txBody>
          <a:bodyPr wrap="square" numCol="1" anchorCtr="0" compatLnSpc="1">
            <a:prstTxWarp prst="textNoShape">
              <a:avLst/>
            </a:prstTxWarp>
            <a:normAutofit fontScale="90000"/>
          </a:bodyPr>
          <a:lstStyle/>
          <a:p>
            <a:r>
              <a:rPr lang="en-US" altLang="en-US" sz="3921" dirty="0"/>
              <a:t>300+ Service Fabric Preview Customers  </a:t>
            </a:r>
          </a:p>
        </p:txBody>
      </p:sp>
    </p:spTree>
    <p:extLst>
      <p:ext uri="{BB962C8B-B14F-4D97-AF65-F5344CB8AC3E}">
        <p14:creationId xmlns:p14="http://schemas.microsoft.com/office/powerpoint/2010/main" val="3868716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l-BE" dirty="0" smtClean="0"/>
              <a:t>Positioning</a:t>
            </a:r>
            <a:br>
              <a:rPr lang="nl-BE" dirty="0" smtClean="0"/>
            </a:br>
            <a:r>
              <a:rPr lang="nl-BE" sz="4800" i="1" dirty="0" smtClean="0"/>
              <a:t>µ-services</a:t>
            </a:r>
            <a:endParaRPr lang="en-US" i="1" dirty="0"/>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600" b="0" i="0" u="none" strike="noStrike" kern="1200" cap="none" spc="0" normalizeH="0" baseline="0" noProof="0" smtClean="0">
                <a:ln>
                  <a:noFill/>
                </a:ln>
                <a:solidFill>
                  <a:srgbClr val="2B2C27">
                    <a:tint val="75000"/>
                  </a:srgb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2B2C27">
                  <a:tint val="75000"/>
                </a:srgbClr>
              </a:solidFill>
              <a:effectLst/>
              <a:uLnTx/>
              <a:uFillTx/>
              <a:latin typeface="Corbel"/>
              <a:ea typeface="+mn-ea"/>
              <a:cs typeface="+mn-cs"/>
            </a:endParaRPr>
          </a:p>
        </p:txBody>
      </p:sp>
    </p:spTree>
    <p:extLst>
      <p:ext uri="{BB962C8B-B14F-4D97-AF65-F5344CB8AC3E}">
        <p14:creationId xmlns:p14="http://schemas.microsoft.com/office/powerpoint/2010/main" val="2130006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p:blipFill>
        <p:spPr>
          <a:xfrm>
            <a:off x="1541890" y="3280835"/>
            <a:ext cx="2234612" cy="746915"/>
          </a:xfrm>
          <a:prstGeom prst="rect">
            <a:avLst/>
          </a:prstGeom>
        </p:spPr>
      </p:pic>
      <p:pic>
        <p:nvPicPr>
          <p:cNvPr id="57" name="Picture 56"/>
          <p:cNvPicPr>
            <a:picLocks noChangeAspect="1"/>
          </p:cNvPicPr>
          <p:nvPr/>
        </p:nvPicPr>
        <p:blipFill rotWithShape="1">
          <a:blip r:embed="rId5">
            <a:lum bright="70000" contrast="-70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p:blipFill>
        <p:spPr>
          <a:xfrm>
            <a:off x="1541890" y="4106834"/>
            <a:ext cx="2234612" cy="746915"/>
          </a:xfrm>
          <a:prstGeom prst="rect">
            <a:avLst/>
          </a:prstGeom>
        </p:spPr>
      </p:pic>
      <p:pic>
        <p:nvPicPr>
          <p:cNvPr id="58" name="Picture 57"/>
          <p:cNvPicPr>
            <a:picLocks noChangeAspect="1"/>
          </p:cNvPicPr>
          <p:nvPr/>
        </p:nvPicPr>
        <p:blipFill rotWithShape="1">
          <a:blip r:embed="rId6">
            <a:lum bright="70000" contrast="-70000"/>
            <a:extLst>
              <a:ext uri="{28A0092B-C50C-407E-A947-70E740481C1C}">
                <a14:useLocalDpi xmlns:a14="http://schemas.microsoft.com/office/drawing/2010/main" val="0"/>
              </a:ext>
            </a:extLst>
          </a:blip>
          <a:srcRect t="33955" b="34327"/>
          <a:stretch/>
        </p:blipFill>
        <p:spPr>
          <a:xfrm>
            <a:off x="1541890" y="4932834"/>
            <a:ext cx="2243550" cy="746915"/>
          </a:xfrm>
          <a:prstGeom prst="rect">
            <a:avLst/>
          </a:prstGeom>
        </p:spPr>
      </p:pic>
      <p:sp>
        <p:nvSpPr>
          <p:cNvPr id="67" name="Rectangle 66"/>
          <p:cNvSpPr/>
          <p:nvPr/>
        </p:nvSpPr>
        <p:spPr>
          <a:xfrm>
            <a:off x="486714" y="2457130"/>
            <a:ext cx="3810574" cy="584436"/>
          </a:xfrm>
          <a:prstGeom prst="rect">
            <a:avLst/>
          </a:prstGeom>
        </p:spPr>
        <p:txBody>
          <a:bodyPr wrap="square">
            <a:spAutoFit/>
          </a:bodyPr>
          <a:lstStyle/>
          <a:p>
            <a:pPr marL="280121" marR="0" lvl="0" indent="-280121"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67" b="0" i="0" u="none" strike="noStrike" kern="1200" cap="none" spc="0" normalizeH="0" baseline="0" noProof="0" dirty="0">
                <a:ln>
                  <a:noFill/>
                </a:ln>
                <a:solidFill>
                  <a:srgbClr val="2B2C27"/>
                </a:solidFill>
                <a:effectLst/>
                <a:uLnTx/>
                <a:uFillTx/>
                <a:latin typeface="Calibri"/>
                <a:ea typeface="+mn-ea"/>
                <a:cs typeface="+mn-cs"/>
              </a:rPr>
              <a:t>Scales by cloning the app on multiple servers/VMs/Containers</a:t>
            </a:r>
          </a:p>
        </p:txBody>
      </p:sp>
      <p:sp>
        <p:nvSpPr>
          <p:cNvPr id="71" name="Rectangle 70"/>
          <p:cNvSpPr/>
          <p:nvPr/>
        </p:nvSpPr>
        <p:spPr>
          <a:xfrm>
            <a:off x="767823" y="247981"/>
            <a:ext cx="4815101" cy="514756"/>
          </a:xfrm>
          <a:prstGeom prst="rect">
            <a:avLst/>
          </a:prstGeom>
        </p:spPr>
        <p:txBody>
          <a:bodyPr wrap="none">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a:ln>
                  <a:noFill/>
                </a:ln>
                <a:solidFill>
                  <a:srgbClr val="2B2C27"/>
                </a:solidFill>
                <a:effectLst/>
                <a:uLnTx/>
                <a:uFillTx/>
                <a:latin typeface="Calibri"/>
                <a:ea typeface="+mn-ea"/>
                <a:cs typeface="+mn-cs"/>
              </a:rPr>
              <a:t>Monolithic application approach</a:t>
            </a:r>
          </a:p>
        </p:txBody>
      </p:sp>
      <p:sp>
        <p:nvSpPr>
          <p:cNvPr id="72" name="Rectangle 71"/>
          <p:cNvSpPr/>
          <p:nvPr/>
        </p:nvSpPr>
        <p:spPr>
          <a:xfrm>
            <a:off x="6533143" y="264016"/>
            <a:ext cx="5239127" cy="514756"/>
          </a:xfrm>
          <a:prstGeom prst="rect">
            <a:avLst/>
          </a:prstGeom>
        </p:spPr>
        <p:txBody>
          <a:bodyPr wrap="none">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2745" b="0" i="0" u="none" strike="noStrike" kern="1200" cap="none" spc="0" normalizeH="0" baseline="0" noProof="0" dirty="0" err="1">
                <a:ln>
                  <a:noFill/>
                </a:ln>
                <a:solidFill>
                  <a:srgbClr val="2B2C27"/>
                </a:solidFill>
                <a:effectLst/>
                <a:uLnTx/>
                <a:uFillTx/>
                <a:latin typeface="Calibri"/>
                <a:ea typeface="+mn-ea"/>
                <a:cs typeface="+mn-cs"/>
              </a:rPr>
              <a:t>Microservices</a:t>
            </a:r>
            <a:r>
              <a:rPr kumimoji="0" lang="en-US" sz="2745" b="0" i="0" u="none" strike="noStrike" kern="1200" cap="none" spc="0" normalizeH="0" baseline="0" noProof="0" dirty="0">
                <a:ln>
                  <a:noFill/>
                </a:ln>
                <a:solidFill>
                  <a:srgbClr val="2B2C27"/>
                </a:solidFill>
                <a:effectLst/>
                <a:uLnTx/>
                <a:uFillTx/>
                <a:latin typeface="Calibri"/>
                <a:ea typeface="+mn-ea"/>
                <a:cs typeface="+mn-cs"/>
              </a:rPr>
              <a:t> application approach</a:t>
            </a:r>
          </a:p>
        </p:txBody>
      </p:sp>
      <p:sp>
        <p:nvSpPr>
          <p:cNvPr id="73" name="Rectangle 72"/>
          <p:cNvSpPr/>
          <p:nvPr/>
        </p:nvSpPr>
        <p:spPr>
          <a:xfrm>
            <a:off x="6222499" y="1108248"/>
            <a:ext cx="3123757" cy="830494"/>
          </a:xfrm>
          <a:prstGeom prst="rect">
            <a:avLst/>
          </a:prstGeom>
        </p:spPr>
        <p:txBody>
          <a:bodyPr wrap="square">
            <a:spAutoFit/>
          </a:bodyPr>
          <a:lstStyle/>
          <a:p>
            <a:pPr marL="280121" marR="0" lvl="0" indent="-280121"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67" b="0" i="0" u="none" strike="noStrike" kern="1200" cap="none" spc="0" normalizeH="0" baseline="0" noProof="0" dirty="0">
                <a:ln>
                  <a:noFill/>
                </a:ln>
                <a:solidFill>
                  <a:srgbClr val="2B2C27"/>
                </a:solidFill>
                <a:effectLst/>
                <a:uLnTx/>
                <a:uFillTx/>
                <a:latin typeface="Calibri"/>
                <a:ea typeface="+mn-ea"/>
                <a:cs typeface="+mn-cs"/>
              </a:rPr>
              <a:t>A </a:t>
            </a:r>
            <a:r>
              <a:rPr kumimoji="0" lang="en-US" sz="1567" b="0" i="0" u="none" strike="noStrike" kern="1200" cap="none" spc="0" normalizeH="0" baseline="0" noProof="0" dirty="0" err="1">
                <a:ln>
                  <a:noFill/>
                </a:ln>
                <a:solidFill>
                  <a:srgbClr val="2B2C27"/>
                </a:solidFill>
                <a:effectLst/>
                <a:uLnTx/>
                <a:uFillTx/>
                <a:latin typeface="Calibri"/>
                <a:ea typeface="+mn-ea"/>
                <a:cs typeface="+mn-cs"/>
              </a:rPr>
              <a:t>microservice</a:t>
            </a:r>
            <a:r>
              <a:rPr kumimoji="0" lang="en-US" sz="1567" b="0" i="0" u="none" strike="noStrike" kern="1200" cap="none" spc="0" normalizeH="0" baseline="0" noProof="0" dirty="0">
                <a:ln>
                  <a:noFill/>
                </a:ln>
                <a:solidFill>
                  <a:srgbClr val="2B2C27"/>
                </a:solidFill>
                <a:effectLst/>
                <a:uLnTx/>
                <a:uFillTx/>
                <a:latin typeface="Calibri"/>
                <a:ea typeface="+mn-ea"/>
                <a:cs typeface="+mn-cs"/>
              </a:rPr>
              <a:t> application separates functionality into separate smaller services.</a:t>
            </a:r>
          </a:p>
        </p:txBody>
      </p:sp>
      <p:grpSp>
        <p:nvGrpSpPr>
          <p:cNvPr id="124" name="Group 123"/>
          <p:cNvGrpSpPr/>
          <p:nvPr/>
        </p:nvGrpSpPr>
        <p:grpSpPr>
          <a:xfrm>
            <a:off x="6685366" y="2360425"/>
            <a:ext cx="4713579" cy="4055905"/>
            <a:chOff x="6851987" y="2430462"/>
            <a:chExt cx="4808779" cy="4137821"/>
          </a:xfrm>
        </p:grpSpPr>
        <p:pic>
          <p:nvPicPr>
            <p:cNvPr id="74" name="Picture 73"/>
            <p:cNvPicPr>
              <a:picLocks noChangeAspect="1"/>
            </p:cNvPicPr>
            <p:nvPr/>
          </p:nvPicPr>
          <p:blipFill>
            <a:blip r:embed="rId7">
              <a:duotone>
                <a:schemeClr val="accent4">
                  <a:shade val="45000"/>
                  <a:satMod val="135000"/>
                </a:schemeClr>
                <a:prstClr val="white"/>
              </a:duotone>
            </a:blip>
            <a:stretch>
              <a:fillRect/>
            </a:stretch>
          </p:blipFill>
          <p:spPr>
            <a:xfrm>
              <a:off x="6851987" y="3328326"/>
              <a:ext cx="4808779" cy="3239957"/>
            </a:xfrm>
            <a:prstGeom prst="rect">
              <a:avLst/>
            </a:prstGeom>
          </p:spPr>
        </p:pic>
        <p:sp>
          <p:nvSpPr>
            <p:cNvPr id="75" name="Rectangle 74"/>
            <p:cNvSpPr/>
            <p:nvPr/>
          </p:nvSpPr>
          <p:spPr>
            <a:xfrm>
              <a:off x="6858001" y="2430462"/>
              <a:ext cx="4715072" cy="830730"/>
            </a:xfrm>
            <a:prstGeom prst="rect">
              <a:avLst/>
            </a:prstGeom>
          </p:spPr>
          <p:txBody>
            <a:bodyPr wrap="square">
              <a:spAutoFit/>
            </a:bodyPr>
            <a:lstStyle/>
            <a:p>
              <a:pPr marL="280121" marR="0" lvl="0" indent="-280121" algn="l" defTabSz="8962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67" b="0" i="0" u="none" strike="noStrike" kern="1200" cap="none" spc="0" normalizeH="0" baseline="0" noProof="0" dirty="0">
                  <a:ln>
                    <a:noFill/>
                  </a:ln>
                  <a:solidFill>
                    <a:srgbClr val="2B2C27"/>
                  </a:solidFill>
                  <a:effectLst/>
                  <a:uLnTx/>
                  <a:uFillTx/>
                  <a:latin typeface="Calibri"/>
                  <a:ea typeface="+mn-ea"/>
                  <a:cs typeface="+mn-cs"/>
                </a:rPr>
                <a:t>Scales out by deploying each service independently creating instances of these services across servers/VMs/containers</a:t>
              </a:r>
            </a:p>
          </p:txBody>
        </p:sp>
      </p:grpSp>
      <p:sp>
        <p:nvSpPr>
          <p:cNvPr id="76" name="Hexagon 75"/>
          <p:cNvSpPr/>
          <p:nvPr/>
        </p:nvSpPr>
        <p:spPr bwMode="auto">
          <a:xfrm>
            <a:off x="9755884" y="1381733"/>
            <a:ext cx="267449" cy="239268"/>
          </a:xfrm>
          <a:prstGeom prst="hexagon">
            <a:avLst/>
          </a:prstGeom>
          <a:solidFill>
            <a:srgbClr val="FF0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77" name="Hexagon 76"/>
          <p:cNvSpPr/>
          <p:nvPr/>
        </p:nvSpPr>
        <p:spPr bwMode="auto">
          <a:xfrm>
            <a:off x="10912536" y="1899283"/>
            <a:ext cx="267449" cy="239268"/>
          </a:xfrm>
          <a:prstGeom prst="hexagon">
            <a:avLst/>
          </a:prstGeom>
          <a:solidFill>
            <a:srgbClr val="FF8C00">
              <a:lumMod val="75000"/>
            </a:srgbClr>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78" name="Hexagon 77"/>
          <p:cNvSpPr/>
          <p:nvPr/>
        </p:nvSpPr>
        <p:spPr bwMode="auto">
          <a:xfrm>
            <a:off x="11336907" y="1661718"/>
            <a:ext cx="267449" cy="239268"/>
          </a:xfrm>
          <a:prstGeom prst="hexagon">
            <a:avLst/>
          </a:prstGeom>
          <a:solidFill>
            <a:srgbClr val="7030A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79" name="Hexagon 78"/>
          <p:cNvSpPr/>
          <p:nvPr/>
        </p:nvSpPr>
        <p:spPr bwMode="auto">
          <a:xfrm>
            <a:off x="9735314" y="1403571"/>
            <a:ext cx="267449" cy="239268"/>
          </a:xfrm>
          <a:prstGeom prst="hexagon">
            <a:avLst/>
          </a:prstGeom>
          <a:solidFill>
            <a:srgbClr val="FF0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0" name="Hexagon 79"/>
          <p:cNvSpPr/>
          <p:nvPr/>
        </p:nvSpPr>
        <p:spPr bwMode="auto">
          <a:xfrm>
            <a:off x="9759863" y="1357572"/>
            <a:ext cx="267449" cy="239268"/>
          </a:xfrm>
          <a:prstGeom prst="hexagon">
            <a:avLst/>
          </a:prstGeom>
          <a:solidFill>
            <a:srgbClr val="FF0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1" name="Hexagon 80"/>
          <p:cNvSpPr/>
          <p:nvPr/>
        </p:nvSpPr>
        <p:spPr bwMode="auto">
          <a:xfrm>
            <a:off x="9755479" y="1926699"/>
            <a:ext cx="267449" cy="239268"/>
          </a:xfrm>
          <a:prstGeom prst="hexagon">
            <a:avLst>
              <a:gd name="adj" fmla="val 55889"/>
              <a:gd name="vf" fmla="val 115470"/>
            </a:avLst>
          </a:prstGeom>
          <a:solidFill>
            <a:srgbClr val="FFC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2" name="Hexagon 81"/>
          <p:cNvSpPr/>
          <p:nvPr/>
        </p:nvSpPr>
        <p:spPr bwMode="auto">
          <a:xfrm>
            <a:off x="9725493" y="1899283"/>
            <a:ext cx="267449" cy="239268"/>
          </a:xfrm>
          <a:prstGeom prst="hexagon">
            <a:avLst/>
          </a:prstGeom>
          <a:solidFill>
            <a:srgbClr val="FFC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3" name="Hexagon 82"/>
          <p:cNvSpPr/>
          <p:nvPr/>
        </p:nvSpPr>
        <p:spPr bwMode="auto">
          <a:xfrm>
            <a:off x="9742378" y="1944698"/>
            <a:ext cx="267449" cy="239268"/>
          </a:xfrm>
          <a:prstGeom prst="hexagon">
            <a:avLst/>
          </a:prstGeom>
          <a:solidFill>
            <a:srgbClr val="FFC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4" name="Hexagon 83"/>
          <p:cNvSpPr/>
          <p:nvPr/>
        </p:nvSpPr>
        <p:spPr bwMode="auto">
          <a:xfrm>
            <a:off x="10147181" y="1694139"/>
            <a:ext cx="267449" cy="239268"/>
          </a:xfrm>
          <a:prstGeom prst="hexagon">
            <a:avLst/>
          </a:prstGeom>
          <a:solidFill>
            <a:srgbClr val="92D05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5" name="Hexagon 84"/>
          <p:cNvSpPr/>
          <p:nvPr/>
        </p:nvSpPr>
        <p:spPr bwMode="auto">
          <a:xfrm>
            <a:off x="10187685" y="1646054"/>
            <a:ext cx="267449" cy="239268"/>
          </a:xfrm>
          <a:prstGeom prst="hexagon">
            <a:avLst/>
          </a:prstGeom>
          <a:solidFill>
            <a:srgbClr val="92D05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6" name="Hexagon 85"/>
          <p:cNvSpPr/>
          <p:nvPr/>
        </p:nvSpPr>
        <p:spPr bwMode="auto">
          <a:xfrm>
            <a:off x="10145345" y="1660362"/>
            <a:ext cx="267449" cy="239268"/>
          </a:xfrm>
          <a:prstGeom prst="hexagon">
            <a:avLst/>
          </a:prstGeom>
          <a:solidFill>
            <a:srgbClr val="92D05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7" name="Hexagon 86"/>
          <p:cNvSpPr/>
          <p:nvPr/>
        </p:nvSpPr>
        <p:spPr bwMode="auto">
          <a:xfrm>
            <a:off x="10866581" y="1337397"/>
            <a:ext cx="359360" cy="303737"/>
          </a:xfrm>
          <a:prstGeom prst="hexagon">
            <a:avLst/>
          </a:prstGeom>
          <a:solidFill>
            <a:srgbClr val="00206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8" name="Hexagon 87"/>
          <p:cNvSpPr/>
          <p:nvPr/>
        </p:nvSpPr>
        <p:spPr bwMode="auto">
          <a:xfrm>
            <a:off x="10866581" y="1890490"/>
            <a:ext cx="359360" cy="303737"/>
          </a:xfrm>
          <a:prstGeom prst="hexagon">
            <a:avLst/>
          </a:prstGeom>
          <a:solidFill>
            <a:srgbClr val="FF8C00">
              <a:lumMod val="75000"/>
            </a:srgbClr>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89" name="Hexagon 88"/>
          <p:cNvSpPr/>
          <p:nvPr/>
        </p:nvSpPr>
        <p:spPr bwMode="auto">
          <a:xfrm>
            <a:off x="11275736" y="1620582"/>
            <a:ext cx="359360" cy="303737"/>
          </a:xfrm>
          <a:prstGeom prst="hexagon">
            <a:avLst/>
          </a:prstGeom>
          <a:solidFill>
            <a:srgbClr val="7030A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91" name="Rounded Rectangle 90"/>
          <p:cNvSpPr/>
          <p:nvPr/>
        </p:nvSpPr>
        <p:spPr bwMode="auto">
          <a:xfrm>
            <a:off x="10704375" y="1269060"/>
            <a:ext cx="1003297" cy="999257"/>
          </a:xfrm>
          <a:prstGeom prst="roundRect">
            <a:avLst/>
          </a:prstGeom>
          <a:noFill/>
          <a:ln w="10795" cap="flat" cmpd="sng" algn="ctr">
            <a:solidFill>
              <a:srgbClr val="404040"/>
            </a:solidFill>
            <a:prstDash val="lgDash"/>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66" name="Rectangle 65"/>
          <p:cNvSpPr/>
          <p:nvPr/>
        </p:nvSpPr>
        <p:spPr>
          <a:xfrm>
            <a:off x="486713" y="957282"/>
            <a:ext cx="3388396" cy="1298112"/>
          </a:xfrm>
          <a:prstGeom prst="rect">
            <a:avLst/>
          </a:prstGeom>
        </p:spPr>
        <p:txBody>
          <a:bodyPr wrap="square">
            <a:spAutoFit/>
          </a:bodyPr>
          <a:lstStyle/>
          <a:p>
            <a:pPr marL="280121" marR="0" lvl="0" indent="-280121" algn="l" defTabSz="87872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67" b="0" i="0" u="none" strike="noStrike" kern="1200" cap="none" spc="0" normalizeH="0" baseline="0" noProof="0" dirty="0">
                <a:ln>
                  <a:noFill/>
                </a:ln>
                <a:solidFill>
                  <a:srgbClr val="2B2C27"/>
                </a:solidFill>
                <a:effectLst/>
                <a:uLnTx/>
                <a:uFillTx/>
                <a:latin typeface="Calibri"/>
                <a:ea typeface="+mn-ea"/>
                <a:cs typeface="+mn-cs"/>
              </a:rPr>
              <a:t>A monolith app contains domain specific functionality and is normally divided by functional layers such as web, business and data</a:t>
            </a:r>
          </a:p>
        </p:txBody>
      </p:sp>
      <p:pic>
        <p:nvPicPr>
          <p:cNvPr id="68" name="Picture 67"/>
          <p:cNvPicPr>
            <a:picLocks noChangeAspect="1"/>
          </p:cNvPicPr>
          <p:nvPr/>
        </p:nvPicPr>
        <p:blipFill>
          <a:blip r:embed="rId8"/>
          <a:stretch>
            <a:fillRect/>
          </a:stretch>
        </p:blipFill>
        <p:spPr>
          <a:xfrm>
            <a:off x="4003676" y="1341321"/>
            <a:ext cx="594038" cy="590544"/>
          </a:xfrm>
          <a:prstGeom prst="rect">
            <a:avLst/>
          </a:prstGeom>
        </p:spPr>
      </p:pic>
      <p:pic>
        <p:nvPicPr>
          <p:cNvPr id="69" name="Picture 68"/>
          <p:cNvPicPr>
            <a:picLocks noChangeAspect="1"/>
          </p:cNvPicPr>
          <p:nvPr/>
        </p:nvPicPr>
        <p:blipFill>
          <a:blip r:embed="rId8"/>
          <a:stretch>
            <a:fillRect/>
          </a:stretch>
        </p:blipFill>
        <p:spPr>
          <a:xfrm>
            <a:off x="4295796" y="1396036"/>
            <a:ext cx="594038" cy="590544"/>
          </a:xfrm>
          <a:prstGeom prst="rect">
            <a:avLst/>
          </a:prstGeom>
        </p:spPr>
      </p:pic>
      <p:pic>
        <p:nvPicPr>
          <p:cNvPr id="70" name="Picture 69"/>
          <p:cNvPicPr>
            <a:picLocks noChangeAspect="1"/>
          </p:cNvPicPr>
          <p:nvPr/>
        </p:nvPicPr>
        <p:blipFill>
          <a:blip r:embed="rId8"/>
          <a:stretch>
            <a:fillRect/>
          </a:stretch>
        </p:blipFill>
        <p:spPr>
          <a:xfrm>
            <a:off x="4226628" y="1626195"/>
            <a:ext cx="594038" cy="590544"/>
          </a:xfrm>
          <a:prstGeom prst="rect">
            <a:avLst/>
          </a:prstGeom>
        </p:spPr>
      </p:pic>
      <p:grpSp>
        <p:nvGrpSpPr>
          <p:cNvPr id="122" name="Group 121"/>
          <p:cNvGrpSpPr/>
          <p:nvPr/>
        </p:nvGrpSpPr>
        <p:grpSpPr>
          <a:xfrm>
            <a:off x="9493747" y="927604"/>
            <a:ext cx="1003297" cy="1340712"/>
            <a:chOff x="9684608" y="945346"/>
            <a:chExt cx="1023560" cy="1367790"/>
          </a:xfrm>
        </p:grpSpPr>
        <p:sp>
          <p:nvSpPr>
            <p:cNvPr id="59" name="Hexagon 58"/>
            <p:cNvSpPr/>
            <p:nvPr/>
          </p:nvSpPr>
          <p:spPr bwMode="auto">
            <a:xfrm>
              <a:off x="9886641" y="1371114"/>
              <a:ext cx="366618" cy="309872"/>
            </a:xfrm>
            <a:prstGeom prst="hexagon">
              <a:avLst/>
            </a:prstGeom>
            <a:solidFill>
              <a:srgbClr val="FF0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60" name="Hexagon 59"/>
            <p:cNvSpPr/>
            <p:nvPr/>
          </p:nvSpPr>
          <p:spPr bwMode="auto">
            <a:xfrm>
              <a:off x="9886641" y="1935376"/>
              <a:ext cx="366618" cy="309872"/>
            </a:xfrm>
            <a:prstGeom prst="hexagon">
              <a:avLst/>
            </a:prstGeom>
            <a:solidFill>
              <a:srgbClr val="FFC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61" name="Hexagon 60"/>
            <p:cNvSpPr/>
            <p:nvPr/>
          </p:nvSpPr>
          <p:spPr bwMode="auto">
            <a:xfrm>
              <a:off x="10304059" y="1660017"/>
              <a:ext cx="366618" cy="309872"/>
            </a:xfrm>
            <a:prstGeom prst="hexagon">
              <a:avLst/>
            </a:prstGeom>
            <a:solidFill>
              <a:srgbClr val="92D05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90" name="Rounded Rectangle 89"/>
            <p:cNvSpPr/>
            <p:nvPr/>
          </p:nvSpPr>
          <p:spPr bwMode="auto">
            <a:xfrm>
              <a:off x="9684608" y="1293697"/>
              <a:ext cx="1023560" cy="1019439"/>
            </a:xfrm>
            <a:prstGeom prst="roundRect">
              <a:avLst/>
            </a:prstGeom>
            <a:noFill/>
            <a:ln w="10795" cap="flat" cmpd="sng" algn="ctr">
              <a:solidFill>
                <a:srgbClr val="404040"/>
              </a:solidFill>
              <a:prstDash val="lgDash"/>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93" name="Rectangle 92"/>
            <p:cNvSpPr/>
            <p:nvPr/>
          </p:nvSpPr>
          <p:spPr>
            <a:xfrm>
              <a:off x="9845620" y="945346"/>
              <a:ext cx="734612" cy="371297"/>
            </a:xfrm>
            <a:prstGeom prst="rect">
              <a:avLst/>
            </a:prstGeom>
          </p:spPr>
          <p:txBody>
            <a:bodyPr wrap="none">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App 1</a:t>
              </a:r>
            </a:p>
          </p:txBody>
        </p:sp>
      </p:grpSp>
      <p:sp>
        <p:nvSpPr>
          <p:cNvPr id="94" name="Rectangle 93"/>
          <p:cNvSpPr/>
          <p:nvPr/>
        </p:nvSpPr>
        <p:spPr>
          <a:xfrm>
            <a:off x="10847618" y="914668"/>
            <a:ext cx="720069" cy="363946"/>
          </a:xfrm>
          <a:prstGeom prst="rect">
            <a:avLst/>
          </a:prstGeom>
        </p:spPr>
        <p:txBody>
          <a:bodyPr wrap="none">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App 2</a:t>
            </a:r>
          </a:p>
        </p:txBody>
      </p:sp>
      <p:sp>
        <p:nvSpPr>
          <p:cNvPr id="95" name="Hexagon 94"/>
          <p:cNvSpPr/>
          <p:nvPr/>
        </p:nvSpPr>
        <p:spPr bwMode="auto">
          <a:xfrm>
            <a:off x="10906140" y="1390743"/>
            <a:ext cx="267449" cy="239268"/>
          </a:xfrm>
          <a:prstGeom prst="hexagon">
            <a:avLst/>
          </a:prstGeom>
          <a:solidFill>
            <a:srgbClr val="00206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96" name="Hexagon 95"/>
          <p:cNvSpPr/>
          <p:nvPr/>
        </p:nvSpPr>
        <p:spPr bwMode="auto">
          <a:xfrm>
            <a:off x="10906140" y="1381733"/>
            <a:ext cx="267449" cy="239268"/>
          </a:xfrm>
          <a:prstGeom prst="hexagon">
            <a:avLst/>
          </a:prstGeom>
          <a:solidFill>
            <a:srgbClr val="00206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97" name="Hexagon 96"/>
          <p:cNvSpPr/>
          <p:nvPr/>
        </p:nvSpPr>
        <p:spPr bwMode="auto">
          <a:xfrm>
            <a:off x="10920833" y="1339423"/>
            <a:ext cx="267449" cy="239268"/>
          </a:xfrm>
          <a:prstGeom prst="hexagon">
            <a:avLst/>
          </a:prstGeom>
          <a:solidFill>
            <a:srgbClr val="00206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98" name="Hexagon 97"/>
          <p:cNvSpPr/>
          <p:nvPr/>
        </p:nvSpPr>
        <p:spPr bwMode="auto">
          <a:xfrm>
            <a:off x="10867641" y="1911993"/>
            <a:ext cx="267449" cy="239268"/>
          </a:xfrm>
          <a:prstGeom prst="hexagon">
            <a:avLst/>
          </a:prstGeom>
          <a:solidFill>
            <a:srgbClr val="FF8C00">
              <a:lumMod val="75000"/>
            </a:srgbClr>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99" name="Hexagon 98"/>
          <p:cNvSpPr/>
          <p:nvPr/>
        </p:nvSpPr>
        <p:spPr bwMode="auto">
          <a:xfrm>
            <a:off x="11349886" y="1639498"/>
            <a:ext cx="267449" cy="239268"/>
          </a:xfrm>
          <a:prstGeom prst="hexagon">
            <a:avLst/>
          </a:prstGeom>
          <a:solidFill>
            <a:srgbClr val="7030A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100" name="Hexagon 99"/>
          <p:cNvSpPr/>
          <p:nvPr/>
        </p:nvSpPr>
        <p:spPr bwMode="auto">
          <a:xfrm>
            <a:off x="11312988" y="1636592"/>
            <a:ext cx="267449" cy="239268"/>
          </a:xfrm>
          <a:prstGeom prst="hexagon">
            <a:avLst/>
          </a:prstGeom>
          <a:solidFill>
            <a:srgbClr val="7030A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101" name="Hexagon 100"/>
          <p:cNvSpPr/>
          <p:nvPr/>
        </p:nvSpPr>
        <p:spPr bwMode="auto">
          <a:xfrm>
            <a:off x="10931463" y="1924448"/>
            <a:ext cx="267449" cy="239268"/>
          </a:xfrm>
          <a:prstGeom prst="hexagon">
            <a:avLst/>
          </a:prstGeom>
          <a:solidFill>
            <a:srgbClr val="FF8C00">
              <a:lumMod val="75000"/>
            </a:srgbClr>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cxnSp>
        <p:nvCxnSpPr>
          <p:cNvPr id="102" name="Straight Connector 101"/>
          <p:cNvCxnSpPr/>
          <p:nvPr/>
        </p:nvCxnSpPr>
        <p:spPr>
          <a:xfrm flipH="1">
            <a:off x="5868381" y="291959"/>
            <a:ext cx="3546" cy="5978070"/>
          </a:xfrm>
          <a:prstGeom prst="line">
            <a:avLst/>
          </a:prstGeom>
          <a:noFill/>
          <a:ln w="15875" cap="flat" cmpd="sng" algn="ctr">
            <a:solidFill>
              <a:sysClr val="windowText" lastClr="000000"/>
            </a:solidFill>
            <a:prstDash val="solid"/>
            <a:miter lim="800000"/>
          </a:ln>
          <a:effectLst/>
        </p:spPr>
      </p:cxnSp>
      <p:grpSp>
        <p:nvGrpSpPr>
          <p:cNvPr id="120" name="Group 119"/>
          <p:cNvGrpSpPr/>
          <p:nvPr/>
        </p:nvGrpSpPr>
        <p:grpSpPr>
          <a:xfrm>
            <a:off x="3926429" y="947756"/>
            <a:ext cx="1003297" cy="1314756"/>
            <a:chOff x="4004846" y="965905"/>
            <a:chExt cx="1023560" cy="1341310"/>
          </a:xfrm>
        </p:grpSpPr>
        <p:sp>
          <p:nvSpPr>
            <p:cNvPr id="62" name="Rounded Rectangle 61"/>
            <p:cNvSpPr/>
            <p:nvPr/>
          </p:nvSpPr>
          <p:spPr bwMode="auto">
            <a:xfrm>
              <a:off x="4004846" y="1287776"/>
              <a:ext cx="1023560" cy="1019439"/>
            </a:xfrm>
            <a:prstGeom prst="roundRect">
              <a:avLst/>
            </a:prstGeom>
            <a:solidFill>
              <a:sysClr val="window" lastClr="FFFFFF">
                <a:lumMod val="75000"/>
              </a:sysClr>
            </a:solidFill>
            <a:ln w="10795" cap="flat" cmpd="sng" algn="ctr">
              <a:solidFill>
                <a:srgbClr val="404040"/>
              </a:solid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63" name="Rectangle 62"/>
            <p:cNvSpPr/>
            <p:nvPr/>
          </p:nvSpPr>
          <p:spPr>
            <a:xfrm>
              <a:off x="4096326" y="1489621"/>
              <a:ext cx="286870" cy="309872"/>
            </a:xfrm>
            <a:prstGeom prst="rect">
              <a:avLst/>
            </a:prstGeom>
            <a:solidFill>
              <a:srgbClr val="FF0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a:ln>
                  <a:noFill/>
                </a:ln>
                <a:solidFill>
                  <a:srgbClr val="2B2C27"/>
                </a:solidFill>
                <a:effectLst/>
                <a:uLnTx/>
                <a:uFillTx/>
                <a:latin typeface="Calibri"/>
                <a:ea typeface="Segoe UI" pitchFamily="34" charset="0"/>
                <a:cs typeface="Segoe UI" pitchFamily="34" charset="0"/>
              </a:endParaRPr>
            </a:p>
          </p:txBody>
        </p:sp>
        <p:sp>
          <p:nvSpPr>
            <p:cNvPr id="64" name="Rectangle 63"/>
            <p:cNvSpPr/>
            <p:nvPr/>
          </p:nvSpPr>
          <p:spPr>
            <a:xfrm>
              <a:off x="4383196" y="1884030"/>
              <a:ext cx="286870" cy="309872"/>
            </a:xfrm>
            <a:prstGeom prst="rect">
              <a:avLst/>
            </a:prstGeom>
            <a:solidFill>
              <a:srgbClr val="92D05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a:ln>
                  <a:noFill/>
                </a:ln>
                <a:solidFill>
                  <a:srgbClr val="2B2C27"/>
                </a:solidFill>
                <a:effectLst/>
                <a:uLnTx/>
                <a:uFillTx/>
                <a:latin typeface="Calibri"/>
                <a:ea typeface="Segoe UI" pitchFamily="34" charset="0"/>
                <a:cs typeface="Segoe UI" pitchFamily="34" charset="0"/>
              </a:endParaRPr>
            </a:p>
          </p:txBody>
        </p:sp>
        <p:sp>
          <p:nvSpPr>
            <p:cNvPr id="65" name="Rectangle 64"/>
            <p:cNvSpPr/>
            <p:nvPr/>
          </p:nvSpPr>
          <p:spPr>
            <a:xfrm>
              <a:off x="4670066" y="1489621"/>
              <a:ext cx="286870" cy="309872"/>
            </a:xfrm>
            <a:prstGeom prst="rect">
              <a:avLst/>
            </a:prstGeom>
            <a:solidFill>
              <a:srgbClr val="FFC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a:ln>
                  <a:noFill/>
                </a:ln>
                <a:solidFill>
                  <a:srgbClr val="2B2C27"/>
                </a:solidFill>
                <a:effectLst/>
                <a:uLnTx/>
                <a:uFillTx/>
                <a:latin typeface="Calibri"/>
                <a:ea typeface="Segoe UI" pitchFamily="34" charset="0"/>
                <a:cs typeface="Segoe UI" pitchFamily="34" charset="0"/>
              </a:endParaRPr>
            </a:p>
          </p:txBody>
        </p:sp>
        <p:sp>
          <p:nvSpPr>
            <p:cNvPr id="92" name="Rectangle 91"/>
            <p:cNvSpPr/>
            <p:nvPr/>
          </p:nvSpPr>
          <p:spPr>
            <a:xfrm>
              <a:off x="4160986" y="965905"/>
              <a:ext cx="734612" cy="371297"/>
            </a:xfrm>
            <a:prstGeom prst="rect">
              <a:avLst/>
            </a:prstGeom>
          </p:spPr>
          <p:txBody>
            <a:bodyPr wrap="none">
              <a:spAutoFit/>
            </a:bodyPr>
            <a:lstStyle/>
            <a:p>
              <a:pPr marL="0" marR="0" lvl="0" indent="0" algn="l" defTabSz="896214"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App 1</a:t>
              </a:r>
            </a:p>
          </p:txBody>
        </p:sp>
      </p:grpSp>
      <p:sp>
        <p:nvSpPr>
          <p:cNvPr id="123" name="Hexagon 122"/>
          <p:cNvSpPr/>
          <p:nvPr/>
        </p:nvSpPr>
        <p:spPr bwMode="auto">
          <a:xfrm>
            <a:off x="9724922" y="1935904"/>
            <a:ext cx="267449" cy="239268"/>
          </a:xfrm>
          <a:prstGeom prst="hexagon">
            <a:avLst/>
          </a:prstGeom>
          <a:solidFill>
            <a:srgbClr val="FFC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125" name="Hexagon 124"/>
          <p:cNvSpPr/>
          <p:nvPr/>
        </p:nvSpPr>
        <p:spPr bwMode="auto">
          <a:xfrm>
            <a:off x="9708609" y="1924317"/>
            <a:ext cx="267449" cy="239268"/>
          </a:xfrm>
          <a:prstGeom prst="hexagon">
            <a:avLst/>
          </a:prstGeom>
          <a:solidFill>
            <a:srgbClr val="FFC00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126" name="Hexagon 125"/>
          <p:cNvSpPr/>
          <p:nvPr/>
        </p:nvSpPr>
        <p:spPr bwMode="auto">
          <a:xfrm>
            <a:off x="10900545" y="1374377"/>
            <a:ext cx="267449" cy="239268"/>
          </a:xfrm>
          <a:prstGeom prst="hexagon">
            <a:avLst/>
          </a:prstGeom>
          <a:solidFill>
            <a:srgbClr val="00206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127" name="Hexagon 126"/>
          <p:cNvSpPr/>
          <p:nvPr/>
        </p:nvSpPr>
        <p:spPr bwMode="auto">
          <a:xfrm>
            <a:off x="10906186" y="1386959"/>
            <a:ext cx="267449" cy="239268"/>
          </a:xfrm>
          <a:prstGeom prst="hexagon">
            <a:avLst/>
          </a:prstGeom>
          <a:solidFill>
            <a:srgbClr val="00206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128" name="Hexagon 127"/>
          <p:cNvSpPr/>
          <p:nvPr/>
        </p:nvSpPr>
        <p:spPr bwMode="auto">
          <a:xfrm>
            <a:off x="10860941" y="1341470"/>
            <a:ext cx="267449" cy="239268"/>
          </a:xfrm>
          <a:prstGeom prst="hexagon">
            <a:avLst/>
          </a:prstGeom>
          <a:solidFill>
            <a:srgbClr val="00206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138" name="Hexagon 137"/>
          <p:cNvSpPr/>
          <p:nvPr/>
        </p:nvSpPr>
        <p:spPr bwMode="auto">
          <a:xfrm>
            <a:off x="10142652" y="1680197"/>
            <a:ext cx="267449" cy="239268"/>
          </a:xfrm>
          <a:prstGeom prst="hexagon">
            <a:avLst/>
          </a:prstGeom>
          <a:solidFill>
            <a:srgbClr val="92D05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
        <p:nvSpPr>
          <p:cNvPr id="140" name="Hexagon 139"/>
          <p:cNvSpPr/>
          <p:nvPr/>
        </p:nvSpPr>
        <p:spPr bwMode="auto">
          <a:xfrm>
            <a:off x="10163767" y="1675913"/>
            <a:ext cx="267449" cy="239268"/>
          </a:xfrm>
          <a:prstGeom prst="hexagon">
            <a:avLst/>
          </a:prstGeom>
          <a:solidFill>
            <a:srgbClr val="92D050"/>
          </a:solidFill>
          <a:ln w="9525" cap="flat" cmpd="sng" algn="ctr">
            <a:noFill/>
            <a:prstDash val="solid"/>
            <a:headEnd type="none" w="med" len="med"/>
            <a:tailEnd type="none" w="med" len="med"/>
          </a:ln>
          <a:effectLst/>
        </p:spPr>
        <p:txBody>
          <a:bodyPr lIns="89617" tIns="89617" rIns="33610" bIns="33610" rtlCol="0" anchor="b" anchorCtr="0"/>
          <a:lstStyle/>
          <a:p>
            <a:pPr marL="0" marR="0" lvl="0" indent="0" algn="ctr" defTabSz="913687"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solidFill>
                <a:srgbClr val="2B2C27"/>
              </a:solidFill>
              <a:effectLst/>
              <a:uLnTx/>
              <a:uFillTx/>
              <a:latin typeface="Calibri"/>
              <a:ea typeface="Segoe UI" pitchFamily="34" charset="0"/>
              <a:cs typeface="Segoe UI" pitchFamily="34" charset="0"/>
            </a:endParaRPr>
          </a:p>
        </p:txBody>
      </p:sp>
    </p:spTree>
    <p:extLst>
      <p:ext uri="{BB962C8B-B14F-4D97-AF65-F5344CB8AC3E}">
        <p14:creationId xmlns:p14="http://schemas.microsoft.com/office/powerpoint/2010/main" val="587820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42" presetClass="path" presetSubtype="0" accel="50000" decel="50000" fill="hold" nodeType="withEffect">
                                  <p:stCondLst>
                                    <p:cond delay="0"/>
                                  </p:stCondLst>
                                  <p:childTnLst>
                                    <p:animMotion origin="layout" path="M -3.3878E-6 1.64321E-6 L -0.14488 0.29619 " pathEditMode="relative" rAng="0" ptsTypes="AA">
                                      <p:cBhvr>
                                        <p:cTn id="18" dur="2000" fill="hold"/>
                                        <p:tgtEl>
                                          <p:spTgt spid="68"/>
                                        </p:tgtEl>
                                        <p:attrNameLst>
                                          <p:attrName>ppt_x</p:attrName>
                                          <p:attrName>ppt_y</p:attrName>
                                        </p:attrNameLst>
                                      </p:cBhvr>
                                      <p:rCtr x="-7250" y="14798"/>
                                    </p:animMotion>
                                  </p:childTnLst>
                                </p:cTn>
                              </p:par>
                              <p:par>
                                <p:cTn id="19" presetID="42" presetClass="path" presetSubtype="0" accel="50000" decel="50000" fill="hold" nodeType="withEffect">
                                  <p:stCondLst>
                                    <p:cond delay="0"/>
                                  </p:stCondLst>
                                  <p:childTnLst>
                                    <p:animMotion origin="layout" path="M -1.34542E-6 -2.0699E-6 L -0.16888 0.41058 " pathEditMode="relative" rAng="0" ptsTypes="AA">
                                      <p:cBhvr>
                                        <p:cTn id="20" dur="2000" fill="hold"/>
                                        <p:tgtEl>
                                          <p:spTgt spid="69"/>
                                        </p:tgtEl>
                                        <p:attrNameLst>
                                          <p:attrName>ppt_x</p:attrName>
                                          <p:attrName>ppt_y</p:attrName>
                                        </p:attrNameLst>
                                      </p:cBhvr>
                                      <p:rCtr x="-8450" y="20517"/>
                                    </p:animMotion>
                                  </p:childTnLst>
                                </p:cTn>
                              </p:par>
                              <p:par>
                                <p:cTn id="21" presetID="42" presetClass="path" presetSubtype="0" accel="50000" decel="50000" fill="hold" nodeType="withEffect">
                                  <p:stCondLst>
                                    <p:cond delay="0"/>
                                  </p:stCondLst>
                                  <p:childTnLst>
                                    <p:animMotion origin="layout" path="M -4.80214E-6 -2.62823E-6 L -0.16517 0.49456 " pathEditMode="relative" rAng="0" ptsTypes="AA">
                                      <p:cBhvr>
                                        <p:cTn id="22" dur="2000" fill="hold"/>
                                        <p:tgtEl>
                                          <p:spTgt spid="70"/>
                                        </p:tgtEl>
                                        <p:attrNameLst>
                                          <p:attrName>ppt_x</p:attrName>
                                          <p:attrName>ppt_y</p:attrName>
                                        </p:attrNameLst>
                                      </p:cBhvr>
                                      <p:rCtr x="-8259" y="24716"/>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par>
                          <p:cTn id="28" fill="hold">
                            <p:stCondLst>
                              <p:cond delay="500"/>
                            </p:stCondLst>
                            <p:childTnLst>
                              <p:par>
                                <p:cTn id="29" presetID="42" presetClass="path" presetSubtype="0" accel="50000" decel="50000" fill="hold" grpId="0" nodeType="afterEffect">
                                  <p:stCondLst>
                                    <p:cond delay="0"/>
                                  </p:stCondLst>
                                  <p:childTnLst>
                                    <p:animMotion origin="layout" path="M 2.4432E-6 -2.55561E-6 L -0.08936 0.28121 " pathEditMode="relative" rAng="0" ptsTypes="AA">
                                      <p:cBhvr>
                                        <p:cTn id="30" dur="2000" fill="hold"/>
                                        <p:tgtEl>
                                          <p:spTgt spid="76"/>
                                        </p:tgtEl>
                                        <p:attrNameLst>
                                          <p:attrName>ppt_x</p:attrName>
                                          <p:attrName>ppt_y</p:attrName>
                                        </p:attrNameLst>
                                      </p:cBhvr>
                                      <p:rCtr x="-4468" y="14049"/>
                                    </p:animMotion>
                                  </p:childTnLst>
                                </p:cTn>
                              </p:par>
                              <p:par>
                                <p:cTn id="31" presetID="42" presetClass="path" presetSubtype="0" accel="50000" decel="50000" fill="hold" grpId="0" nodeType="withEffect">
                                  <p:stCondLst>
                                    <p:cond delay="0"/>
                                  </p:stCondLst>
                                  <p:childTnLst>
                                    <p:animMotion origin="layout" path="M 1.87644E-6 -4.08534E-8 L -0.21764 0.39719 " pathEditMode="relative" rAng="0" ptsTypes="AA">
                                      <p:cBhvr>
                                        <p:cTn id="32" dur="2000" fill="hold"/>
                                        <p:tgtEl>
                                          <p:spTgt spid="79"/>
                                        </p:tgtEl>
                                        <p:attrNameLst>
                                          <p:attrName>ppt_x</p:attrName>
                                          <p:attrName>ppt_y</p:attrName>
                                        </p:attrNameLst>
                                      </p:cBhvr>
                                      <p:rCtr x="-10888" y="19859"/>
                                    </p:animMotion>
                                  </p:childTnLst>
                                </p:cTn>
                              </p:par>
                              <p:par>
                                <p:cTn id="33" presetID="42" presetClass="path" presetSubtype="0" accel="50000" decel="50000" fill="hold" grpId="0" nodeType="withEffect">
                                  <p:stCondLst>
                                    <p:cond delay="0"/>
                                  </p:stCondLst>
                                  <p:childTnLst>
                                    <p:animMotion origin="layout" path="M 4.59535E-8 -4.335E-6 L -0.1482 0.27985 " pathEditMode="relative" rAng="0" ptsTypes="AA">
                                      <p:cBhvr>
                                        <p:cTn id="34" dur="2000" fill="hold"/>
                                        <p:tgtEl>
                                          <p:spTgt spid="95"/>
                                        </p:tgtEl>
                                        <p:attrNameLst>
                                          <p:attrName>ppt_x</p:attrName>
                                          <p:attrName>ppt_y</p:attrName>
                                        </p:attrNameLst>
                                      </p:cBhvr>
                                      <p:rCtr x="-7416" y="13981"/>
                                    </p:animMotion>
                                  </p:childTnLst>
                                </p:cTn>
                              </p:par>
                              <p:par>
                                <p:cTn id="35" presetID="42" presetClass="path" presetSubtype="0" accel="50000" decel="50000" fill="hold" grpId="0" nodeType="withEffect">
                                  <p:stCondLst>
                                    <p:cond delay="0"/>
                                  </p:stCondLst>
                                  <p:childTnLst>
                                    <p:animMotion origin="layout" path="M 4.59535E-8 -2.55561E-6 L -0.04927 0.42284 " pathEditMode="relative" rAng="0" ptsTypes="AA">
                                      <p:cBhvr>
                                        <p:cTn id="36" dur="2000" fill="hold"/>
                                        <p:tgtEl>
                                          <p:spTgt spid="96"/>
                                        </p:tgtEl>
                                        <p:attrNameLst>
                                          <p:attrName>ppt_x</p:attrName>
                                          <p:attrName>ppt_y</p:attrName>
                                        </p:attrNameLst>
                                      </p:cBhvr>
                                      <p:rCtr x="-2464" y="21130"/>
                                    </p:animMotion>
                                  </p:childTnLst>
                                </p:cTn>
                              </p:par>
                              <p:par>
                                <p:cTn id="37" presetID="42" presetClass="path" presetSubtype="0" accel="50000" decel="50000" fill="hold" grpId="0" nodeType="withEffect">
                                  <p:stCondLst>
                                    <p:cond delay="0"/>
                                  </p:stCondLst>
                                  <p:childTnLst>
                                    <p:animMotion origin="layout" path="M 2.6168E-6 -2.16523E-6 L -0.00664 0.35475 " pathEditMode="relative" rAng="0" ptsTypes="AA">
                                      <p:cBhvr>
                                        <p:cTn id="38" dur="2000" fill="hold"/>
                                        <p:tgtEl>
                                          <p:spTgt spid="84"/>
                                        </p:tgtEl>
                                        <p:attrNameLst>
                                          <p:attrName>ppt_x</p:attrName>
                                          <p:attrName>ppt_y</p:attrName>
                                        </p:attrNameLst>
                                      </p:cBhvr>
                                      <p:rCtr x="-332" y="17726"/>
                                    </p:animMotion>
                                  </p:childTnLst>
                                </p:cTn>
                              </p:par>
                              <p:par>
                                <p:cTn id="39" presetID="42" presetClass="path" presetSubtype="0" accel="50000" decel="50000" fill="hold" grpId="0" nodeType="withEffect">
                                  <p:stCondLst>
                                    <p:cond delay="0"/>
                                  </p:stCondLst>
                                  <p:childTnLst>
                                    <p:animMotion origin="layout" path="M 1.26372E-6 2.9823E-6 L -0.02796 0.32297 " pathEditMode="relative" rAng="0" ptsTypes="AA">
                                      <p:cBhvr>
                                        <p:cTn id="40" dur="2000" fill="hold"/>
                                        <p:tgtEl>
                                          <p:spTgt spid="98"/>
                                        </p:tgtEl>
                                        <p:attrNameLst>
                                          <p:attrName>ppt_x</p:attrName>
                                          <p:attrName>ppt_y</p:attrName>
                                        </p:attrNameLst>
                                      </p:cBhvr>
                                      <p:rCtr x="-1404" y="16137"/>
                                    </p:animMotion>
                                  </p:childTnLst>
                                </p:cTn>
                              </p:par>
                              <p:par>
                                <p:cTn id="41" presetID="42" presetClass="path" presetSubtype="0" accel="50000" decel="50000" fill="hold" grpId="0" nodeType="withEffect">
                                  <p:stCondLst>
                                    <p:cond delay="0"/>
                                  </p:stCondLst>
                                  <p:childTnLst>
                                    <p:animMotion origin="layout" path="M -3.91626E-6 -4.52565E-6 L -0.05667 0.51635 " pathEditMode="relative" rAng="0" ptsTypes="AA">
                                      <p:cBhvr>
                                        <p:cTn id="42" dur="2000" fill="hold"/>
                                        <p:tgtEl>
                                          <p:spTgt spid="100"/>
                                        </p:tgtEl>
                                        <p:attrNameLst>
                                          <p:attrName>ppt_x</p:attrName>
                                          <p:attrName>ppt_y</p:attrName>
                                        </p:attrNameLst>
                                      </p:cBhvr>
                                      <p:rCtr x="-2834" y="25806"/>
                                    </p:animMotion>
                                  </p:childTnLst>
                                </p:cTn>
                              </p:par>
                              <p:par>
                                <p:cTn id="43" presetID="42" presetClass="path" presetSubtype="0" accel="50000" decel="50000" fill="hold" grpId="0" nodeType="withEffect">
                                  <p:stCondLst>
                                    <p:cond delay="0"/>
                                  </p:stCondLst>
                                  <p:childTnLst>
                                    <p:animMotion origin="layout" path="M 3.55885E-6 -4.54834E-6 L -0.34057 0.4065 " pathEditMode="relative" rAng="0" ptsTypes="AA">
                                      <p:cBhvr>
                                        <p:cTn id="44" dur="2000" fill="hold"/>
                                        <p:tgtEl>
                                          <p:spTgt spid="97"/>
                                        </p:tgtEl>
                                        <p:attrNameLst>
                                          <p:attrName>ppt_x</p:attrName>
                                          <p:attrName>ppt_y</p:attrName>
                                        </p:attrNameLst>
                                      </p:cBhvr>
                                      <p:rCtr x="-17028" y="20313"/>
                                    </p:animMotion>
                                  </p:childTnLst>
                                </p:cTn>
                              </p:par>
                              <p:par>
                                <p:cTn id="45" presetID="42" presetClass="path" presetSubtype="0" accel="50000" decel="50000" fill="hold" grpId="0" nodeType="withEffect">
                                  <p:stCondLst>
                                    <p:cond delay="0"/>
                                  </p:stCondLst>
                                  <p:childTnLst>
                                    <p:animMotion origin="layout" path="M -4.58259E-6 -1.31185E-6 L -0.06944 0.23831 " pathEditMode="relative" rAng="0" ptsTypes="AA">
                                      <p:cBhvr>
                                        <p:cTn id="46" dur="2000" fill="hold"/>
                                        <p:tgtEl>
                                          <p:spTgt spid="82"/>
                                        </p:tgtEl>
                                        <p:attrNameLst>
                                          <p:attrName>ppt_x</p:attrName>
                                          <p:attrName>ppt_y</p:attrName>
                                        </p:attrNameLst>
                                      </p:cBhvr>
                                      <p:rCtr x="-3472" y="11916"/>
                                    </p:animMotion>
                                  </p:childTnLst>
                                </p:cTn>
                              </p:par>
                              <p:par>
                                <p:cTn id="47" presetID="42" presetClass="path" presetSubtype="0" accel="50000" decel="50000" fill="hold" grpId="0" nodeType="withEffect">
                                  <p:stCondLst>
                                    <p:cond delay="0"/>
                                  </p:stCondLst>
                                  <p:childTnLst>
                                    <p:animMotion origin="layout" path="M -5.48889E-7 -1.31185E-6 L -0.15484 0.58602 " pathEditMode="relative" rAng="0" ptsTypes="AA">
                                      <p:cBhvr>
                                        <p:cTn id="48" dur="2000" fill="hold"/>
                                        <p:tgtEl>
                                          <p:spTgt spid="77"/>
                                        </p:tgtEl>
                                        <p:attrNameLst>
                                          <p:attrName>ppt_x</p:attrName>
                                          <p:attrName>ppt_y</p:attrName>
                                        </p:attrNameLst>
                                      </p:cBhvr>
                                      <p:rCtr x="-7748" y="29301"/>
                                    </p:animMotion>
                                  </p:childTnLst>
                                </p:cTn>
                              </p:par>
                              <p:par>
                                <p:cTn id="49" presetID="42" presetClass="path" presetSubtype="0" accel="50000" decel="50000" fill="hold" grpId="0" nodeType="withEffect">
                                  <p:stCondLst>
                                    <p:cond delay="0"/>
                                  </p:stCondLst>
                                  <p:childTnLst>
                                    <p:animMotion origin="layout" path="M 2.65509E-7 1.02587E-6 L -0.10391 0.65501 " pathEditMode="relative" rAng="0" ptsTypes="AA">
                                      <p:cBhvr>
                                        <p:cTn id="50" dur="2000" fill="hold"/>
                                        <p:tgtEl>
                                          <p:spTgt spid="86"/>
                                        </p:tgtEl>
                                        <p:attrNameLst>
                                          <p:attrName>ppt_x</p:attrName>
                                          <p:attrName>ppt_y</p:attrName>
                                        </p:attrNameLst>
                                      </p:cBhvr>
                                      <p:rCtr x="-5195" y="32751"/>
                                    </p:animMotion>
                                  </p:childTnLst>
                                </p:cTn>
                              </p:par>
                              <p:par>
                                <p:cTn id="51" presetID="42" presetClass="path" presetSubtype="0" accel="50000" decel="50000" fill="hold" grpId="0" nodeType="withEffect">
                                  <p:stCondLst>
                                    <p:cond delay="0"/>
                                  </p:stCondLst>
                                  <p:childTnLst>
                                    <p:animMotion origin="layout" path="M 1.28159E-6 -3.24557E-6 L -0.08948 0.57944 " pathEditMode="relative" rAng="0" ptsTypes="AA">
                                      <p:cBhvr>
                                        <p:cTn id="52" dur="2000" fill="hold"/>
                                        <p:tgtEl>
                                          <p:spTgt spid="83"/>
                                        </p:tgtEl>
                                        <p:attrNameLst>
                                          <p:attrName>ppt_x</p:attrName>
                                          <p:attrName>ppt_y</p:attrName>
                                        </p:attrNameLst>
                                      </p:cBhvr>
                                      <p:rCtr x="-4480" y="28961"/>
                                    </p:animMotion>
                                  </p:childTnLst>
                                </p:cTn>
                              </p:par>
                              <p:par>
                                <p:cTn id="53" presetID="42" presetClass="path" presetSubtype="0" accel="50000" decel="50000" fill="hold" grpId="0" nodeType="withEffect">
                                  <p:stCondLst>
                                    <p:cond delay="0"/>
                                  </p:stCondLst>
                                  <p:childTnLst>
                                    <p:animMotion origin="layout" path="M -2.33342E-6 -2.72356E-6 L -0.27891 0.46346 " pathEditMode="relative" rAng="0" ptsTypes="AA">
                                      <p:cBhvr>
                                        <p:cTn id="54" dur="2000" fill="hold"/>
                                        <p:tgtEl>
                                          <p:spTgt spid="101"/>
                                        </p:tgtEl>
                                        <p:attrNameLst>
                                          <p:attrName>ppt_x</p:attrName>
                                          <p:attrName>ppt_y</p:attrName>
                                        </p:attrNameLst>
                                      </p:cBhvr>
                                      <p:rCtr x="-13952" y="23173"/>
                                    </p:animMotion>
                                  </p:childTnLst>
                                </p:cTn>
                              </p:par>
                              <p:par>
                                <p:cTn id="55" presetID="42" presetClass="path" presetSubtype="0" accel="50000" decel="50000" fill="hold" grpId="0" nodeType="withEffect">
                                  <p:stCondLst>
                                    <p:cond delay="0"/>
                                  </p:stCondLst>
                                  <p:childTnLst>
                                    <p:animMotion origin="layout" path="M 1.35308E-6 4.06264E-6 L -0.32589 0.38198 " pathEditMode="relative" rAng="0" ptsTypes="AA">
                                      <p:cBhvr>
                                        <p:cTn id="56" dur="2000" fill="hold"/>
                                        <p:tgtEl>
                                          <p:spTgt spid="78"/>
                                        </p:tgtEl>
                                        <p:attrNameLst>
                                          <p:attrName>ppt_x</p:attrName>
                                          <p:attrName>ppt_y</p:attrName>
                                        </p:attrNameLst>
                                      </p:cBhvr>
                                      <p:rCtr x="-16301" y="19088"/>
                                    </p:animMotion>
                                  </p:childTnLst>
                                </p:cTn>
                              </p:par>
                              <p:par>
                                <p:cTn id="57" presetID="42" presetClass="path" presetSubtype="0" accel="50000" decel="50000" fill="hold" grpId="0" nodeType="withEffect">
                                  <p:stCondLst>
                                    <p:cond delay="0"/>
                                  </p:stCondLst>
                                  <p:childTnLst>
                                    <p:animMotion origin="layout" path="M 1.6339E-7 1.54789E-6 L -0.33138 0.52678 " pathEditMode="relative" rAng="0" ptsTypes="AA">
                                      <p:cBhvr>
                                        <p:cTn id="58" dur="2000" fill="hold"/>
                                        <p:tgtEl>
                                          <p:spTgt spid="99"/>
                                        </p:tgtEl>
                                        <p:attrNameLst>
                                          <p:attrName>ppt_x</p:attrName>
                                          <p:attrName>ppt_y</p:attrName>
                                        </p:attrNameLst>
                                      </p:cBhvr>
                                      <p:rCtr x="-16569" y="26328"/>
                                    </p:animMotion>
                                  </p:childTnLst>
                                </p:cTn>
                              </p:par>
                              <p:par>
                                <p:cTn id="59" presetID="42" presetClass="path" presetSubtype="0" accel="50000" decel="50000" fill="hold" grpId="0" nodeType="withEffect">
                                  <p:stCondLst>
                                    <p:cond delay="0"/>
                                  </p:stCondLst>
                                  <p:childTnLst>
                                    <p:animMotion origin="layout" path="M -2.85423E-6 1.89287E-6 L -0.21955 0.54607 " pathEditMode="relative" rAng="0" ptsTypes="AA">
                                      <p:cBhvr>
                                        <p:cTn id="60" dur="2000" fill="hold"/>
                                        <p:tgtEl>
                                          <p:spTgt spid="80"/>
                                        </p:tgtEl>
                                        <p:attrNameLst>
                                          <p:attrName>ppt_x</p:attrName>
                                          <p:attrName>ppt_y</p:attrName>
                                        </p:attrNameLst>
                                      </p:cBhvr>
                                      <p:rCtr x="-10978" y="27304"/>
                                    </p:animMotion>
                                  </p:childTnLst>
                                </p:cTn>
                              </p:par>
                              <p:par>
                                <p:cTn id="61" presetID="42" presetClass="path" presetSubtype="0" accel="50000" decel="50000" fill="hold" grpId="0" nodeType="withEffect">
                                  <p:stCondLst>
                                    <p:cond delay="0"/>
                                  </p:stCondLst>
                                  <p:childTnLst>
                                    <p:animMotion origin="layout" path="M 3.75032E-6 3.69496E-6 L -0.21177 0.36178 " pathEditMode="relative" rAng="0" ptsTypes="AA">
                                      <p:cBhvr>
                                        <p:cTn id="62" dur="2000" fill="hold"/>
                                        <p:tgtEl>
                                          <p:spTgt spid="85"/>
                                        </p:tgtEl>
                                        <p:attrNameLst>
                                          <p:attrName>ppt_x</p:attrName>
                                          <p:attrName>ppt_y</p:attrName>
                                        </p:attrNameLst>
                                      </p:cBhvr>
                                      <p:rCtr x="-10595" y="18089"/>
                                    </p:animMotion>
                                  </p:childTnLst>
                                </p:cTn>
                              </p:par>
                              <p:par>
                                <p:cTn id="63" presetID="42" presetClass="path" presetSubtype="0" accel="50000" decel="50000" fill="hold" grpId="0" nodeType="withEffect">
                                  <p:stCondLst>
                                    <p:cond delay="0"/>
                                  </p:stCondLst>
                                  <p:childTnLst>
                                    <p:animMotion origin="layout" path="M -4.4677E-7 -2.72356E-6 L -0.23768 0.46346 " pathEditMode="relative" rAng="0" ptsTypes="AA">
                                      <p:cBhvr>
                                        <p:cTn id="64" dur="2000" fill="hold"/>
                                        <p:tgtEl>
                                          <p:spTgt spid="125"/>
                                        </p:tgtEl>
                                        <p:attrNameLst>
                                          <p:attrName>ppt_x</p:attrName>
                                          <p:attrName>ppt_y</p:attrName>
                                        </p:attrNameLst>
                                      </p:cBhvr>
                                      <p:rCtr x="-11884" y="23173"/>
                                    </p:animMotion>
                                  </p:childTnLst>
                                </p:cTn>
                              </p:par>
                              <p:par>
                                <p:cTn id="65" presetID="42" presetClass="path" presetSubtype="0" accel="50000" decel="50000" fill="hold" grpId="0" nodeType="withEffect">
                                  <p:stCondLst>
                                    <p:cond delay="0"/>
                                  </p:stCondLst>
                                  <p:childTnLst>
                                    <p:animMotion origin="layout" path="M -0.00957 2.26055E-6 L -0.20896 0.66273 " pathEditMode="relative" rAng="0" ptsTypes="AA">
                                      <p:cBhvr>
                                        <p:cTn id="66" dur="2000" fill="hold"/>
                                        <p:tgtEl>
                                          <p:spTgt spid="126"/>
                                        </p:tgtEl>
                                        <p:attrNameLst>
                                          <p:attrName>ppt_x</p:attrName>
                                          <p:attrName>ppt_y</p:attrName>
                                        </p:attrNameLst>
                                      </p:cBhvr>
                                      <p:rCtr x="-9969" y="33137"/>
                                    </p:animMotion>
                                  </p:childTnLst>
                                </p:cTn>
                              </p:par>
                              <p:par>
                                <p:cTn id="67" presetID="42" presetClass="path" presetSubtype="0" accel="50000" decel="50000" fill="hold" grpId="0" nodeType="withEffect">
                                  <p:stCondLst>
                                    <p:cond delay="0"/>
                                  </p:stCondLst>
                                  <p:childTnLst>
                                    <p:animMotion origin="layout" path="M 1.85857E-6 -1.51158E-6 L -0.06115 0.55947 " pathEditMode="relative" rAng="0" ptsTypes="AA">
                                      <p:cBhvr>
                                        <p:cTn id="68" dur="2000" fill="hold"/>
                                        <p:tgtEl>
                                          <p:spTgt spid="128"/>
                                        </p:tgtEl>
                                        <p:attrNameLst>
                                          <p:attrName>ppt_x</p:attrName>
                                          <p:attrName>ppt_y</p:attrName>
                                        </p:attrNameLst>
                                      </p:cBhvr>
                                      <p:rCtr x="-3064" y="27962"/>
                                    </p:animMotion>
                                  </p:childTnLst>
                                </p:cTn>
                              </p:par>
                              <p:par>
                                <p:cTn id="69" presetID="42" presetClass="path" presetSubtype="0" accel="50000" decel="50000" fill="hold" grpId="0" nodeType="withEffect">
                                  <p:stCondLst>
                                    <p:cond delay="0"/>
                                  </p:stCondLst>
                                  <p:childTnLst>
                                    <p:animMotion origin="layout" path="M -4.43707E-6 5.03858E-7 L -0.14475 0.23763 " pathEditMode="relative" rAng="0" ptsTypes="AA">
                                      <p:cBhvr>
                                        <p:cTn id="70" dur="2000" fill="hold"/>
                                        <p:tgtEl>
                                          <p:spTgt spid="138"/>
                                        </p:tgtEl>
                                        <p:attrNameLst>
                                          <p:attrName>ppt_x</p:attrName>
                                          <p:attrName>ppt_y</p:attrName>
                                        </p:attrNameLst>
                                      </p:cBhvr>
                                      <p:rCtr x="-7238" y="11870"/>
                                    </p:animMotion>
                                  </p:childTnLst>
                                </p:cTn>
                              </p:par>
                              <p:par>
                                <p:cTn id="71" presetID="42" presetClass="path" presetSubtype="0" accel="50000" decel="50000" fill="hold" grpId="0" nodeType="withEffect">
                                  <p:stCondLst>
                                    <p:cond delay="0"/>
                                  </p:stCondLst>
                                  <p:childTnLst>
                                    <p:animMotion origin="layout" path="M -1.51902E-6 1.39355E-6 L 0.01711 0.53245 " pathEditMode="relative" rAng="0" ptsTypes="AA">
                                      <p:cBhvr>
                                        <p:cTn id="72" dur="2000" fill="hold"/>
                                        <p:tgtEl>
                                          <p:spTgt spid="140"/>
                                        </p:tgtEl>
                                        <p:attrNameLst>
                                          <p:attrName>ppt_x</p:attrName>
                                          <p:attrName>ppt_y</p:attrName>
                                        </p:attrNameLst>
                                      </p:cBhvr>
                                      <p:rCtr x="855" y="266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6" grpId="0" animBg="1"/>
      <p:bldP spid="77" grpId="0" animBg="1"/>
      <p:bldP spid="78" grpId="0" animBg="1"/>
      <p:bldP spid="79" grpId="0" animBg="1"/>
      <p:bldP spid="80" grpId="0" animBg="1"/>
      <p:bldP spid="82" grpId="0" animBg="1"/>
      <p:bldP spid="83" grpId="0" animBg="1"/>
      <p:bldP spid="84" grpId="0" animBg="1"/>
      <p:bldP spid="85" grpId="0" animBg="1"/>
      <p:bldP spid="86" grpId="0" animBg="1"/>
      <p:bldP spid="95" grpId="0" animBg="1"/>
      <p:bldP spid="96" grpId="0" animBg="1"/>
      <p:bldP spid="97" grpId="0" animBg="1"/>
      <p:bldP spid="98" grpId="0" animBg="1"/>
      <p:bldP spid="99" grpId="0" animBg="1"/>
      <p:bldP spid="100" grpId="0" animBg="1"/>
      <p:bldP spid="101" grpId="0" animBg="1"/>
      <p:bldP spid="125" grpId="0" animBg="1"/>
      <p:bldP spid="126" grpId="0" animBg="1"/>
      <p:bldP spid="128" grpId="0" animBg="1"/>
      <p:bldP spid="138" grpId="0" animBg="1"/>
      <p:bldP spid="1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Cloud </a:t>
            </a:r>
            <a:r>
              <a:rPr lang="en-US" dirty="0"/>
              <a:t>Services vs. </a:t>
            </a:r>
            <a:r>
              <a:rPr lang="en-US" dirty="0" smtClean="0"/>
              <a:t>Service Fabric</a:t>
            </a:r>
            <a:endParaRPr lang="en-US" dirty="0"/>
          </a:p>
        </p:txBody>
      </p:sp>
      <p:sp>
        <p:nvSpPr>
          <p:cNvPr id="10" name="Rectangle 9"/>
          <p:cNvSpPr/>
          <p:nvPr/>
        </p:nvSpPr>
        <p:spPr bwMode="auto">
          <a:xfrm>
            <a:off x="6444324" y="2145759"/>
            <a:ext cx="4517046" cy="230465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pic>
        <p:nvPicPr>
          <p:cNvPr id="3" name="Picture 2"/>
          <p:cNvPicPr>
            <a:picLocks noChangeAspect="1"/>
          </p:cNvPicPr>
          <p:nvPr/>
        </p:nvPicPr>
        <p:blipFill>
          <a:blip r:embed="rId3"/>
          <a:stretch>
            <a:fillRect/>
          </a:stretch>
        </p:blipFill>
        <p:spPr>
          <a:xfrm>
            <a:off x="1072433" y="2052475"/>
            <a:ext cx="4651133" cy="2392662"/>
          </a:xfrm>
          <a:prstGeom prst="rect">
            <a:avLst/>
          </a:prstGeom>
        </p:spPr>
      </p:pic>
      <p:sp>
        <p:nvSpPr>
          <p:cNvPr id="4" name="Rectangle 3"/>
          <p:cNvSpPr/>
          <p:nvPr/>
        </p:nvSpPr>
        <p:spPr>
          <a:xfrm>
            <a:off x="1783139" y="1262641"/>
            <a:ext cx="2729617" cy="6336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61" b="1" i="0" u="none" strike="noStrike" kern="1200" cap="none" spc="0" normalizeH="0" baseline="0" noProof="0" dirty="0">
                <a:ln>
                  <a:noFill/>
                </a:ln>
                <a:solidFill>
                  <a:srgbClr val="2B2C27"/>
                </a:solidFill>
                <a:effectLst/>
                <a:uLnTx/>
                <a:uFillTx/>
                <a:latin typeface="Segoe UI" panose="020B0502040204020203" pitchFamily="34" charset="0"/>
                <a:ea typeface="+mn-ea"/>
                <a:cs typeface="Segoe UI" panose="020B0502040204020203" pitchFamily="34" charset="0"/>
              </a:rPr>
              <a:t>Azure Cloud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68" b="0" i="0" u="none" strike="noStrike" kern="1200" cap="none" spc="0" normalizeH="0" baseline="0" noProof="0" dirty="0">
                <a:ln>
                  <a:noFill/>
                </a:ln>
                <a:solidFill>
                  <a:srgbClr val="2B2C27"/>
                </a:solidFill>
                <a:effectLst/>
                <a:uLnTx/>
                <a:uFillTx/>
                <a:latin typeface="Segoe UI" panose="020B0502040204020203" pitchFamily="34" charset="0"/>
                <a:ea typeface="+mn-ea"/>
                <a:cs typeface="Segoe UI" panose="020B0502040204020203" pitchFamily="34" charset="0"/>
              </a:rPr>
              <a:t>(Web and Worker Roles)</a:t>
            </a:r>
          </a:p>
        </p:txBody>
      </p:sp>
      <p:pic>
        <p:nvPicPr>
          <p:cNvPr id="6" name="Picture 5"/>
          <p:cNvPicPr>
            <a:picLocks noChangeAspect="1"/>
          </p:cNvPicPr>
          <p:nvPr/>
        </p:nvPicPr>
        <p:blipFill>
          <a:blip r:embed="rId4"/>
          <a:stretch>
            <a:fillRect/>
          </a:stretch>
        </p:blipFill>
        <p:spPr>
          <a:xfrm>
            <a:off x="6476222" y="2203076"/>
            <a:ext cx="4395859" cy="2143966"/>
          </a:xfrm>
          <a:prstGeom prst="rect">
            <a:avLst/>
          </a:prstGeom>
        </p:spPr>
      </p:pic>
      <p:sp>
        <p:nvSpPr>
          <p:cNvPr id="7" name="Rectangle 6"/>
          <p:cNvSpPr/>
          <p:nvPr/>
        </p:nvSpPr>
        <p:spPr>
          <a:xfrm>
            <a:off x="7515339" y="1262641"/>
            <a:ext cx="3346019" cy="6336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61" b="1" i="0" u="none" strike="noStrike" kern="1200" cap="none" spc="0" normalizeH="0" baseline="0" noProof="0" dirty="0">
                <a:ln>
                  <a:noFill/>
                </a:ln>
                <a:solidFill>
                  <a:srgbClr val="2B2C27"/>
                </a:solidFill>
                <a:effectLst/>
                <a:uLnTx/>
                <a:uFillTx/>
                <a:latin typeface="Segoe UI" panose="020B0502040204020203" pitchFamily="34" charset="0"/>
                <a:ea typeface="+mn-ea"/>
                <a:cs typeface="Segoe UI" panose="020B0502040204020203" pitchFamily="34" charset="0"/>
              </a:rPr>
              <a:t>Azure Service Fabric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68" b="0" i="0" u="none" strike="noStrike" kern="1200" cap="none" spc="0" normalizeH="0" baseline="0" noProof="0" dirty="0">
                <a:ln>
                  <a:noFill/>
                </a:ln>
                <a:solidFill>
                  <a:srgbClr val="2B2C27"/>
                </a:solidFill>
                <a:effectLst/>
                <a:uLnTx/>
                <a:uFillTx/>
                <a:latin typeface="Segoe UI" panose="020B0502040204020203" pitchFamily="34" charset="0"/>
                <a:ea typeface="+mn-ea"/>
                <a:cs typeface="Segoe UI" panose="020B0502040204020203" pitchFamily="34" charset="0"/>
              </a:rPr>
              <a:t>(Stateless, </a:t>
            </a:r>
            <a:r>
              <a:rPr kumimoji="0" lang="en-US" sz="1568" b="0" i="0" u="none" strike="noStrike" kern="1200" cap="none" spc="0" normalizeH="0" baseline="0" noProof="0" dirty="0" err="1">
                <a:ln>
                  <a:noFill/>
                </a:ln>
                <a:solidFill>
                  <a:srgbClr val="2B2C27"/>
                </a:solidFill>
                <a:effectLst/>
                <a:uLnTx/>
                <a:uFillTx/>
                <a:latin typeface="Segoe UI" panose="020B0502040204020203" pitchFamily="34" charset="0"/>
                <a:ea typeface="+mn-ea"/>
                <a:cs typeface="Segoe UI" panose="020B0502040204020203" pitchFamily="34" charset="0"/>
              </a:rPr>
              <a:t>stateful</a:t>
            </a:r>
            <a:r>
              <a:rPr kumimoji="0" lang="en-US" sz="1568" b="0" i="0" u="none" strike="noStrike" kern="1200" cap="none" spc="0" normalizeH="0" baseline="0" noProof="0" dirty="0">
                <a:ln>
                  <a:noFill/>
                </a:ln>
                <a:solidFill>
                  <a:srgbClr val="2B2C27"/>
                </a:solidFill>
                <a:effectLst/>
                <a:uLnTx/>
                <a:uFillTx/>
                <a:latin typeface="Segoe UI" panose="020B0502040204020203" pitchFamily="34" charset="0"/>
                <a:ea typeface="+mn-ea"/>
                <a:cs typeface="Segoe UI" panose="020B0502040204020203" pitchFamily="34" charset="0"/>
              </a:rPr>
              <a:t> or Actor services)</a:t>
            </a:r>
          </a:p>
        </p:txBody>
      </p:sp>
      <p:cxnSp>
        <p:nvCxnSpPr>
          <p:cNvPr id="9" name="Straight Connector 8"/>
          <p:cNvCxnSpPr/>
          <p:nvPr/>
        </p:nvCxnSpPr>
        <p:spPr>
          <a:xfrm flipH="1">
            <a:off x="6017253" y="1407263"/>
            <a:ext cx="14343" cy="45179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418643" y="1455335"/>
            <a:ext cx="5495959" cy="5111118"/>
            <a:chOff x="427037" y="1484020"/>
            <a:chExt cx="5606164" cy="5213607"/>
          </a:xfrm>
        </p:grpSpPr>
        <p:sp>
          <p:nvSpPr>
            <p:cNvPr id="5" name="Text Placeholder 3"/>
            <p:cNvSpPr txBox="1">
              <a:spLocks/>
            </p:cNvSpPr>
            <p:nvPr/>
          </p:nvSpPr>
          <p:spPr>
            <a:xfrm>
              <a:off x="427037" y="4693117"/>
              <a:ext cx="5606164" cy="2004510"/>
            </a:xfrm>
            <a:prstGeom prst="rect">
              <a:avLst/>
            </a:prstGeom>
          </p:spPr>
          <p:txBody>
            <a:bodyPr vert="horz" lIns="89642" tIns="44821" rIns="89642" bIns="44821"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1 role instance per VM</a:t>
              </a: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Uneven utilization</a:t>
              </a: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Low density</a:t>
              </a: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Slow deployment &amp; upgrade (bound to VM)</a:t>
              </a: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Slow scaling and failure recovery</a:t>
              </a: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Limited fault tolerance</a:t>
              </a:r>
            </a:p>
          </p:txBody>
        </p:sp>
        <p:grpSp>
          <p:nvGrpSpPr>
            <p:cNvPr id="94" name="Group 93"/>
            <p:cNvGrpSpPr/>
            <p:nvPr/>
          </p:nvGrpSpPr>
          <p:grpSpPr>
            <a:xfrm>
              <a:off x="447734" y="1484020"/>
              <a:ext cx="2112903" cy="1287488"/>
              <a:chOff x="447734" y="1484020"/>
              <a:chExt cx="2112903" cy="1287488"/>
            </a:xfrm>
          </p:grpSpPr>
          <p:sp>
            <p:nvSpPr>
              <p:cNvPr id="12" name="Hexagon 11"/>
              <p:cNvSpPr>
                <a:spLocks noChangeAspect="1"/>
              </p:cNvSpPr>
              <p:nvPr/>
            </p:nvSpPr>
            <p:spPr bwMode="auto">
              <a:xfrm>
                <a:off x="447734" y="1484020"/>
                <a:ext cx="686054" cy="640080"/>
              </a:xfrm>
              <a:prstGeom prst="hexagon">
                <a:avLst/>
              </a:prstGeom>
              <a:solidFill>
                <a:srgbClr val="FF0000"/>
              </a:solidFill>
              <a:ln w="9525" cap="flat" cmpd="sng" algn="ctr">
                <a:noFill/>
                <a:prstDash val="solid"/>
                <a:headEnd type="none" w="med" len="med"/>
                <a:tailEnd type="none" w="med" len="med"/>
              </a:ln>
              <a:effectLst/>
            </p:spPr>
            <p:txBody>
              <a:bodyPr lIns="89630" tIns="89630" rIns="33615" bIns="33615" rtlCol="0" anchor="b" anchorCtr="0"/>
              <a:lstStyle/>
              <a:p>
                <a:pPr marL="0" marR="0" lvl="0" indent="0" algn="ctr" defTabSz="913862"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 name="Picture 23"/>
              <p:cNvPicPr>
                <a:picLocks noChangeAspect="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606556" y="1655939"/>
                <a:ext cx="359652" cy="2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a:stCxn id="12" idx="0"/>
              </p:cNvCxnSpPr>
              <p:nvPr/>
            </p:nvCxnSpPr>
            <p:spPr>
              <a:xfrm>
                <a:off x="1133788" y="1804060"/>
                <a:ext cx="478623" cy="474002"/>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a:off x="1133788" y="1804060"/>
                <a:ext cx="1426849" cy="474002"/>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0"/>
              </p:cNvCxnSpPr>
              <p:nvPr/>
            </p:nvCxnSpPr>
            <p:spPr>
              <a:xfrm>
                <a:off x="1133788" y="1804060"/>
                <a:ext cx="1426849" cy="736473"/>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0"/>
              </p:cNvCxnSpPr>
              <p:nvPr/>
            </p:nvCxnSpPr>
            <p:spPr>
              <a:xfrm>
                <a:off x="1133788" y="1804060"/>
                <a:ext cx="1426849" cy="951966"/>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0"/>
              </p:cNvCxnSpPr>
              <p:nvPr/>
            </p:nvCxnSpPr>
            <p:spPr>
              <a:xfrm>
                <a:off x="1133788" y="1804060"/>
                <a:ext cx="478623" cy="736473"/>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0"/>
              </p:cNvCxnSpPr>
              <p:nvPr/>
            </p:nvCxnSpPr>
            <p:spPr>
              <a:xfrm>
                <a:off x="1133788" y="1804060"/>
                <a:ext cx="478623" cy="967448"/>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97" name="Group 96"/>
          <p:cNvGrpSpPr/>
          <p:nvPr/>
        </p:nvGrpSpPr>
        <p:grpSpPr>
          <a:xfrm>
            <a:off x="6134246" y="1413637"/>
            <a:ext cx="5003386" cy="4909973"/>
            <a:chOff x="6257250" y="1431549"/>
            <a:chExt cx="5103714" cy="5008428"/>
          </a:xfrm>
        </p:grpSpPr>
        <p:sp>
          <p:nvSpPr>
            <p:cNvPr id="8" name="Text Placeholder 3"/>
            <p:cNvSpPr txBox="1">
              <a:spLocks/>
            </p:cNvSpPr>
            <p:nvPr/>
          </p:nvSpPr>
          <p:spPr>
            <a:xfrm>
              <a:off x="6257250" y="4683179"/>
              <a:ext cx="5103714" cy="1756798"/>
            </a:xfrm>
            <a:prstGeom prst="rect">
              <a:avLst/>
            </a:prstGeom>
          </p:spPr>
          <p:txBody>
            <a:bodyPr vert="horz" lIns="89642" tIns="44821" rIns="89642" bIns="44821"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Many microservices per VM</a:t>
              </a: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Even Utilization (by default, customizable)</a:t>
              </a: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High density (customizable)</a:t>
              </a: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Fast deployment &amp; upgrade</a:t>
              </a: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Fast scaling of independent </a:t>
              </a:r>
              <a:r>
                <a:rPr kumimoji="0" lang="en-US" sz="1765" b="0" i="0" u="none" strike="noStrike" kern="1200" cap="none" spc="0" normalizeH="0" baseline="0" noProof="0" dirty="0" err="1">
                  <a:ln>
                    <a:noFill/>
                  </a:ln>
                  <a:solidFill>
                    <a:srgbClr val="2B2C27"/>
                  </a:solidFill>
                  <a:effectLst/>
                  <a:uLnTx/>
                  <a:uFillTx/>
                  <a:latin typeface="Calibri"/>
                  <a:ea typeface="+mn-ea"/>
                  <a:cs typeface="+mn-cs"/>
                </a:rPr>
                <a:t>microservices</a:t>
              </a:r>
              <a:endParaRPr kumimoji="0" lang="en-US" sz="1765" b="0" i="0" u="none" strike="noStrike" kern="1200" cap="none" spc="0" normalizeH="0" baseline="0" noProof="0" dirty="0">
                <a:ln>
                  <a:noFill/>
                </a:ln>
                <a:solidFill>
                  <a:srgbClr val="2B2C27"/>
                </a:solidFill>
                <a:effectLst/>
                <a:uLnTx/>
                <a:uFillTx/>
                <a:latin typeface="Calibri"/>
                <a:ea typeface="+mn-ea"/>
                <a:cs typeface="+mn-cs"/>
              </a:endParaRPr>
            </a:p>
            <a:p>
              <a:pPr marL="728314" marR="0" lvl="1" indent="-2801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5" b="0" i="0" u="none" strike="noStrike" kern="1200" cap="none" spc="0" normalizeH="0" baseline="0" noProof="0" dirty="0">
                  <a:ln>
                    <a:noFill/>
                  </a:ln>
                  <a:solidFill>
                    <a:srgbClr val="2B2C27"/>
                  </a:solidFill>
                  <a:effectLst/>
                  <a:uLnTx/>
                  <a:uFillTx/>
                  <a:latin typeface="Calibri"/>
                  <a:ea typeface="+mn-ea"/>
                  <a:cs typeface="+mn-cs"/>
                </a:rPr>
                <a:t>Tunable fast fault tolerance</a:t>
              </a:r>
            </a:p>
          </p:txBody>
        </p:sp>
        <p:grpSp>
          <p:nvGrpSpPr>
            <p:cNvPr id="96" name="Group 95"/>
            <p:cNvGrpSpPr/>
            <p:nvPr/>
          </p:nvGrpSpPr>
          <p:grpSpPr>
            <a:xfrm>
              <a:off x="6447261" y="1431549"/>
              <a:ext cx="4154744" cy="2876240"/>
              <a:chOff x="6447261" y="1431549"/>
              <a:chExt cx="4154744" cy="2876240"/>
            </a:xfrm>
          </p:grpSpPr>
          <p:sp>
            <p:nvSpPr>
              <p:cNvPr id="32" name="Hexagon 31"/>
              <p:cNvSpPr>
                <a:spLocks noChangeAspect="1"/>
              </p:cNvSpPr>
              <p:nvPr/>
            </p:nvSpPr>
            <p:spPr bwMode="auto">
              <a:xfrm>
                <a:off x="6447261" y="1431549"/>
                <a:ext cx="686054" cy="640080"/>
              </a:xfrm>
              <a:prstGeom prst="hexagon">
                <a:avLst/>
              </a:prstGeom>
              <a:solidFill>
                <a:srgbClr val="FF0000"/>
              </a:solidFill>
              <a:ln w="9525" cap="flat" cmpd="sng" algn="ctr">
                <a:noFill/>
                <a:prstDash val="solid"/>
                <a:headEnd type="none" w="med" len="med"/>
                <a:tailEnd type="none" w="med" len="med"/>
              </a:ln>
              <a:effectLst/>
            </p:spPr>
            <p:txBody>
              <a:bodyPr lIns="89630" tIns="89630" rIns="33615" bIns="33615" rtlCol="0" anchor="b" anchorCtr="0"/>
              <a:lstStyle/>
              <a:p>
                <a:pPr marL="0" marR="0" lvl="0" indent="0" algn="ctr" defTabSz="913862" rtl="0" eaLnBrk="1" fontAlgn="auto" latinLnBrk="0" hangingPunct="1">
                  <a:lnSpc>
                    <a:spcPct val="100000"/>
                  </a:lnSpc>
                  <a:spcBef>
                    <a:spcPts val="0"/>
                  </a:spcBef>
                  <a:spcAft>
                    <a:spcPts val="0"/>
                  </a:spcAft>
                  <a:buClrTx/>
                  <a:buSzTx/>
                  <a:buFontTx/>
                  <a:buNone/>
                  <a:tabLst/>
                  <a:defRPr/>
                </a:pPr>
                <a:endParaRPr kumimoji="0" lang="en-US" sz="784"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3" name="Picture 23"/>
              <p:cNvPicPr>
                <a:picLocks noChangeAspect="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6606083" y="1603468"/>
                <a:ext cx="359652" cy="2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p:cNvCxnSpPr>
                <a:stCxn id="32" idx="0"/>
              </p:cNvCxnSpPr>
              <p:nvPr/>
            </p:nvCxnSpPr>
            <p:spPr>
              <a:xfrm flipH="1">
                <a:off x="6838595" y="1751589"/>
                <a:ext cx="294720" cy="2262816"/>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2" idx="0"/>
              </p:cNvCxnSpPr>
              <p:nvPr/>
            </p:nvCxnSpPr>
            <p:spPr>
              <a:xfrm>
                <a:off x="7133315" y="1751589"/>
                <a:ext cx="761322" cy="1519903"/>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0"/>
              </p:cNvCxnSpPr>
              <p:nvPr/>
            </p:nvCxnSpPr>
            <p:spPr>
              <a:xfrm>
                <a:off x="7133315" y="1751589"/>
                <a:ext cx="592299" cy="788944"/>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0"/>
              </p:cNvCxnSpPr>
              <p:nvPr/>
            </p:nvCxnSpPr>
            <p:spPr>
              <a:xfrm flipH="1">
                <a:off x="7027087" y="1751589"/>
                <a:ext cx="106228" cy="2546262"/>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2" idx="0"/>
              </p:cNvCxnSpPr>
              <p:nvPr/>
            </p:nvCxnSpPr>
            <p:spPr>
              <a:xfrm flipH="1">
                <a:off x="6838595" y="1751589"/>
                <a:ext cx="294720" cy="1019919"/>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0"/>
              </p:cNvCxnSpPr>
              <p:nvPr/>
            </p:nvCxnSpPr>
            <p:spPr>
              <a:xfrm flipH="1">
                <a:off x="7027087" y="1751589"/>
                <a:ext cx="106228" cy="1270722"/>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0"/>
              </p:cNvCxnSpPr>
              <p:nvPr/>
            </p:nvCxnSpPr>
            <p:spPr>
              <a:xfrm>
                <a:off x="7133315" y="1751589"/>
                <a:ext cx="837522" cy="1019919"/>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0"/>
              </p:cNvCxnSpPr>
              <p:nvPr/>
            </p:nvCxnSpPr>
            <p:spPr>
              <a:xfrm>
                <a:off x="7133315" y="1751589"/>
                <a:ext cx="1514657" cy="2046278"/>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2" idx="0"/>
              </p:cNvCxnSpPr>
              <p:nvPr/>
            </p:nvCxnSpPr>
            <p:spPr>
              <a:xfrm>
                <a:off x="7133315" y="1751589"/>
                <a:ext cx="592299" cy="2541444"/>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2" idx="0"/>
              </p:cNvCxnSpPr>
              <p:nvPr/>
            </p:nvCxnSpPr>
            <p:spPr>
              <a:xfrm>
                <a:off x="7133315" y="1751589"/>
                <a:ext cx="1514657" cy="1019919"/>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2" idx="0"/>
              </p:cNvCxnSpPr>
              <p:nvPr/>
            </p:nvCxnSpPr>
            <p:spPr>
              <a:xfrm>
                <a:off x="7133315" y="1751589"/>
                <a:ext cx="2742522" cy="1042013"/>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2" idx="0"/>
              </p:cNvCxnSpPr>
              <p:nvPr/>
            </p:nvCxnSpPr>
            <p:spPr>
              <a:xfrm>
                <a:off x="7133315" y="1751589"/>
                <a:ext cx="3352122" cy="793762"/>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2" idx="0"/>
              </p:cNvCxnSpPr>
              <p:nvPr/>
            </p:nvCxnSpPr>
            <p:spPr>
              <a:xfrm>
                <a:off x="7133315" y="1751589"/>
                <a:ext cx="3468690" cy="1044565"/>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2" idx="0"/>
              </p:cNvCxnSpPr>
              <p:nvPr/>
            </p:nvCxnSpPr>
            <p:spPr>
              <a:xfrm>
                <a:off x="7133315" y="1751589"/>
                <a:ext cx="3468690" cy="1541997"/>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2" idx="0"/>
              </p:cNvCxnSpPr>
              <p:nvPr/>
            </p:nvCxnSpPr>
            <p:spPr>
              <a:xfrm>
                <a:off x="7133315" y="1751589"/>
                <a:ext cx="3275922" cy="2556200"/>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2" idx="0"/>
              </p:cNvCxnSpPr>
              <p:nvPr/>
            </p:nvCxnSpPr>
            <p:spPr>
              <a:xfrm>
                <a:off x="7133315" y="1751589"/>
                <a:ext cx="2596499" cy="2315287"/>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32" idx="0"/>
              </p:cNvCxnSpPr>
              <p:nvPr/>
            </p:nvCxnSpPr>
            <p:spPr>
              <a:xfrm>
                <a:off x="7133315" y="1751589"/>
                <a:ext cx="1675722" cy="2329724"/>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32" idx="0"/>
              </p:cNvCxnSpPr>
              <p:nvPr/>
            </p:nvCxnSpPr>
            <p:spPr>
              <a:xfrm>
                <a:off x="7133315" y="1751589"/>
                <a:ext cx="1675722" cy="1364673"/>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2" idx="0"/>
              </p:cNvCxnSpPr>
              <p:nvPr/>
            </p:nvCxnSpPr>
            <p:spPr>
              <a:xfrm>
                <a:off x="7133315" y="1751589"/>
                <a:ext cx="2590122" cy="1803349"/>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32" idx="0"/>
              </p:cNvCxnSpPr>
              <p:nvPr/>
            </p:nvCxnSpPr>
            <p:spPr>
              <a:xfrm>
                <a:off x="7133315" y="1751589"/>
                <a:ext cx="2437722" cy="1541997"/>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p:nvPicPr>
        <p:blipFill>
          <a:blip r:embed="rId6"/>
          <a:stretch>
            <a:fillRect/>
          </a:stretch>
        </p:blipFill>
        <p:spPr>
          <a:xfrm>
            <a:off x="4272702" y="1550587"/>
            <a:ext cx="3646596" cy="2991029"/>
          </a:xfrm>
          <a:prstGeom prst="rect">
            <a:avLst/>
          </a:prstGeom>
        </p:spPr>
      </p:pic>
      <p:sp>
        <p:nvSpPr>
          <p:cNvPr id="46" name="Rounded Rectangular Callout 45"/>
          <p:cNvSpPr/>
          <p:nvPr/>
        </p:nvSpPr>
        <p:spPr>
          <a:xfrm>
            <a:off x="9588909" y="688815"/>
            <a:ext cx="2564027" cy="1134089"/>
          </a:xfrm>
          <a:prstGeom prst="wedgeRoundRectCallout">
            <a:avLst>
              <a:gd name="adj1" fmla="val -54809"/>
              <a:gd name="adj2" fmla="val 76746"/>
              <a:gd name="adj3" fmla="val 16667"/>
            </a:avLst>
          </a:prstGeom>
          <a:solidFill>
            <a:schemeClr val="tx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nl-BE" dirty="0" smtClean="0">
                <a:solidFill>
                  <a:schemeClr val="bg1"/>
                </a:solidFill>
                <a:latin typeface="Tahoma"/>
                <a:cs typeface="Tahoma"/>
              </a:rPr>
              <a:t>Node types !</a:t>
            </a:r>
            <a:endParaRPr lang="en-US" dirty="0" smtClean="0">
              <a:solidFill>
                <a:schemeClr val="bg1"/>
              </a:solidFill>
              <a:latin typeface="Tahoma"/>
              <a:cs typeface="Tahoma"/>
            </a:endParaRPr>
          </a:p>
        </p:txBody>
      </p:sp>
    </p:spTree>
    <p:extLst>
      <p:ext uri="{BB962C8B-B14F-4D97-AF65-F5344CB8AC3E}">
        <p14:creationId xmlns:p14="http://schemas.microsoft.com/office/powerpoint/2010/main" val="2588508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0"/>
                                  </p:stCondLst>
                                  <p:childTnLst>
                                    <p:set>
                                      <p:cBhvr>
                                        <p:cTn id="6" dur="1" fill="hold">
                                          <p:stCondLst>
                                            <p:cond delay="0"/>
                                          </p:stCondLst>
                                        </p:cTn>
                                        <p:tgtEl>
                                          <p:spTgt spid="95"/>
                                        </p:tgtEl>
                                        <p:attrNameLst>
                                          <p:attrName>style.visibility</p:attrName>
                                        </p:attrNameLst>
                                      </p:cBhvr>
                                      <p:to>
                                        <p:strVal val="visible"/>
                                      </p:to>
                                    </p:set>
                                    <p:animEffect transition="in" filter="wipe(up)">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nl-BE" dirty="0" smtClean="0"/>
              <a:t>Architecture</a:t>
            </a:r>
            <a:br>
              <a:rPr lang="nl-BE" dirty="0" smtClean="0"/>
            </a:br>
            <a:r>
              <a:rPr lang="nl-BE" sz="4800" i="1" dirty="0" err="1" smtClean="0"/>
              <a:t>resilient</a:t>
            </a:r>
            <a:r>
              <a:rPr lang="nl-BE" sz="4800" i="1" dirty="0" smtClean="0"/>
              <a:t> </a:t>
            </a:r>
            <a:r>
              <a:rPr lang="nl-BE" sz="4800" i="1" dirty="0" err="1" smtClean="0"/>
              <a:t>against</a:t>
            </a:r>
            <a:r>
              <a:rPr lang="nl-BE" sz="4800" i="1" dirty="0" smtClean="0"/>
              <a:t> failure</a:t>
            </a:r>
            <a:endParaRPr lang="en-US" i="1" dirty="0"/>
          </a:p>
        </p:txBody>
      </p:sp>
      <p:sp>
        <p:nvSpPr>
          <p:cNvPr id="4" name="Slide Number Placeholder 3"/>
          <p:cNvSpPr>
            <a:spLocks noGrp="1"/>
          </p:cNvSpPr>
          <p:nvPr>
            <p:ph type="sldNum" sz="quarter" idx="4294967295"/>
          </p:nvPr>
        </p:nvSpPr>
        <p:spPr>
          <a:xfrm>
            <a:off x="11768138" y="6394450"/>
            <a:ext cx="423862" cy="2444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7A588-B1BA-6340-A881-9162022463EC}" type="slidenum">
              <a:rPr kumimoji="0" lang="en-US" sz="1600" b="0" i="0" u="none" strike="noStrike" kern="1200" cap="none" spc="0" normalizeH="0" baseline="0" noProof="0" smtClean="0">
                <a:ln>
                  <a:noFill/>
                </a:ln>
                <a:solidFill>
                  <a:srgbClr val="2B2C27">
                    <a:tint val="75000"/>
                  </a:srgb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2B2C27">
                  <a:tint val="75000"/>
                </a:srgbClr>
              </a:solidFill>
              <a:effectLst/>
              <a:uLnTx/>
              <a:uFillTx/>
              <a:latin typeface="Corbel"/>
              <a:ea typeface="+mn-ea"/>
              <a:cs typeface="+mn-cs"/>
            </a:endParaRPr>
          </a:p>
        </p:txBody>
      </p:sp>
    </p:spTree>
    <p:extLst>
      <p:ext uri="{BB962C8B-B14F-4D97-AF65-F5344CB8AC3E}">
        <p14:creationId xmlns:p14="http://schemas.microsoft.com/office/powerpoint/2010/main" val="2418961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dit_ppt-template-2014">
  <a:themeElements>
    <a:clrScheme name="Codit">
      <a:dk1>
        <a:srgbClr val="2B2C27"/>
      </a:dk1>
      <a:lt1>
        <a:sysClr val="window" lastClr="FFFFFF"/>
      </a:lt1>
      <a:dk2>
        <a:srgbClr val="0092D3"/>
      </a:dk2>
      <a:lt2>
        <a:srgbClr val="BFBFBF"/>
      </a:lt2>
      <a:accent1>
        <a:srgbClr val="FF3300"/>
      </a:accent1>
      <a:accent2>
        <a:srgbClr val="FF5A00"/>
      </a:accent2>
      <a:accent3>
        <a:srgbClr val="FF8000"/>
      </a:accent3>
      <a:accent4>
        <a:srgbClr val="FFA600"/>
      </a:accent4>
      <a:accent5>
        <a:srgbClr val="FFCC00"/>
      </a:accent5>
      <a:accent6>
        <a:srgbClr val="C0CC00"/>
      </a:accent6>
      <a:hlink>
        <a:srgbClr val="0092D3"/>
      </a:hlink>
      <a:folHlink>
        <a:srgbClr val="4040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rgbClr val="000000"/>
            </a:solidFill>
            <a:latin typeface="Tahoma"/>
            <a:cs typeface="Tahoma"/>
          </a:defRPr>
        </a:defPPr>
      </a:lstStyle>
      <a:style>
        <a:lnRef idx="1">
          <a:schemeClr val="accent3"/>
        </a:lnRef>
        <a:fillRef idx="3">
          <a:schemeClr val="accent3"/>
        </a:fillRef>
        <a:effectRef idx="2">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2" id="{6A705F26-5626-4BDB-98AD-3DE3A524A56E}" vid="{817E6AC8-9469-4897-9715-F213D0A77C70}"/>
    </a:ext>
  </a:extLst>
</a:theme>
</file>

<file path=ppt/theme/theme3.xml><?xml version="1.0" encoding="utf-8"?>
<a:theme xmlns:a="http://schemas.openxmlformats.org/drawingml/2006/main" name="Codit_powerpoint">
  <a:themeElements>
    <a:clrScheme name="Codit">
      <a:dk1>
        <a:srgbClr val="2B2C27"/>
      </a:dk1>
      <a:lt1>
        <a:sysClr val="window" lastClr="FFFFFF"/>
      </a:lt1>
      <a:dk2>
        <a:srgbClr val="0092D3"/>
      </a:dk2>
      <a:lt2>
        <a:srgbClr val="BFBFBF"/>
      </a:lt2>
      <a:accent1>
        <a:srgbClr val="FF3300"/>
      </a:accent1>
      <a:accent2>
        <a:srgbClr val="FF5A00"/>
      </a:accent2>
      <a:accent3>
        <a:srgbClr val="FF8000"/>
      </a:accent3>
      <a:accent4>
        <a:srgbClr val="FFA600"/>
      </a:accent4>
      <a:accent5>
        <a:srgbClr val="FFCC00"/>
      </a:accent5>
      <a:accent6>
        <a:srgbClr val="C0CC00"/>
      </a:accent6>
      <a:hlink>
        <a:srgbClr val="0092D3"/>
      </a:hlink>
      <a:folHlink>
        <a:srgbClr val="4040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rgbClr val="000000"/>
            </a:solidFill>
            <a:latin typeface="Tahoma"/>
            <a:cs typeface="Tahoma"/>
          </a:defRPr>
        </a:defPPr>
      </a:lstStyle>
      <a:style>
        <a:lnRef idx="1">
          <a:schemeClr val="accent3"/>
        </a:lnRef>
        <a:fillRef idx="3">
          <a:schemeClr val="accent3"/>
        </a:fillRef>
        <a:effectRef idx="2">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30721_Build_2016_Template_Dark">
  <a:themeElements>
    <a:clrScheme name="Build 2016 Dark">
      <a:dk1>
        <a:srgbClr val="505050"/>
      </a:dk1>
      <a:lt1>
        <a:srgbClr val="FFFFFF"/>
      </a:lt1>
      <a:dk2>
        <a:srgbClr val="0078D7"/>
      </a:dk2>
      <a:lt2>
        <a:srgbClr val="F8F8F8"/>
      </a:lt2>
      <a:accent1>
        <a:srgbClr val="00BCF2"/>
      </a:accent1>
      <a:accent2>
        <a:srgbClr val="0078D7"/>
      </a:accent2>
      <a:accent3>
        <a:srgbClr val="002050"/>
      </a:accent3>
      <a:accent4>
        <a:srgbClr val="D2D2D2"/>
      </a:accent4>
      <a:accent5>
        <a:srgbClr val="737373"/>
      </a:accent5>
      <a:accent6>
        <a:srgbClr val="323232"/>
      </a:accent6>
      <a:hlink>
        <a:srgbClr val="5DDCFF"/>
      </a:hlink>
      <a:folHlink>
        <a:srgbClr val="5DDCFF"/>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EE767E89-5D4D-44CA-8070-C9EE1D87F83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CEF10188F5DB4CAD48EE3382E598CC" ma:contentTypeVersion="2" ma:contentTypeDescription="Create a new document." ma:contentTypeScope="" ma:versionID="196fd190ee28d1df80497c7f9a7e3af4">
  <xsd:schema xmlns:xsd="http://www.w3.org/2001/XMLSchema" xmlns:xs="http://www.w3.org/2001/XMLSchema" xmlns:p="http://schemas.microsoft.com/office/2006/metadata/properties" xmlns:ns2="6572b90b-9a27-40e9-bbdc-d32d2d31ad39" targetNamespace="http://schemas.microsoft.com/office/2006/metadata/properties" ma:root="true" ma:fieldsID="94359086f69d9b556ad3cef7f3b40eaf" ns2:_="">
    <xsd:import namespace="6572b90b-9a27-40e9-bbdc-d32d2d31ad3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2b90b-9a27-40e9-bbdc-d32d2d31ad3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FD5819-BD2B-4197-8881-53F0D09AB733}">
  <ds:schemaRefs>
    <ds:schemaRef ds:uri="http://purl.org/dc/elements/1.1/"/>
    <ds:schemaRef ds:uri="http://schemas.openxmlformats.org/package/2006/metadata/core-properties"/>
    <ds:schemaRef ds:uri="6572b90b-9a27-40e9-bbdc-d32d2d31ad39"/>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E854C08-3B6C-4B3F-87D8-1370CE5AE10A}"/>
</file>

<file path=customXml/itemProps3.xml><?xml version="1.0" encoding="utf-8"?>
<ds:datastoreItem xmlns:ds="http://schemas.openxmlformats.org/officeDocument/2006/customXml" ds:itemID="{DB2A2F5E-91FB-4137-A083-D8B29A1DEB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TotalTime>
  <Words>1384</Words>
  <Application>Microsoft Office PowerPoint</Application>
  <PresentationFormat>Widescreen</PresentationFormat>
  <Paragraphs>401</Paragraphs>
  <Slides>28</Slides>
  <Notes>7</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50" baseType="lpstr">
      <vt:lpstr>MS PGothic</vt:lpstr>
      <vt:lpstr>Arial</vt:lpstr>
      <vt:lpstr>Calibri</vt:lpstr>
      <vt:lpstr>Consolas</vt:lpstr>
      <vt:lpstr>Corbel</vt:lpstr>
      <vt:lpstr>Courier New</vt:lpstr>
      <vt:lpstr>Lato</vt:lpstr>
      <vt:lpstr>Lucida Grande</vt:lpstr>
      <vt:lpstr>Montserrat</vt:lpstr>
      <vt:lpstr>Segoe Pro</vt:lpstr>
      <vt:lpstr>Segoe Pro Light</vt:lpstr>
      <vt:lpstr>Segoe UI</vt:lpstr>
      <vt:lpstr>Segoe UI Black</vt:lpstr>
      <vt:lpstr>Segoe UI Light</vt:lpstr>
      <vt:lpstr>Segoe UI Semibold</vt:lpstr>
      <vt:lpstr>Tahoma</vt:lpstr>
      <vt:lpstr>Wingdings</vt:lpstr>
      <vt:lpstr>Office Theme</vt:lpstr>
      <vt:lpstr>Codit_ppt-template-2014</vt:lpstr>
      <vt:lpstr>Codit_powerpoint</vt:lpstr>
      <vt:lpstr>5-30721_Build_2016_Template_Dark</vt:lpstr>
      <vt:lpstr>think-cell Slide</vt:lpstr>
      <vt:lpstr>PowerPoint Presentation</vt:lpstr>
      <vt:lpstr>Hello world</vt:lpstr>
      <vt:lpstr>Agenda</vt:lpstr>
      <vt:lpstr>Services built with Service Fabric</vt:lpstr>
      <vt:lpstr>300+ Service Fabric Preview Customers  </vt:lpstr>
      <vt:lpstr>Positioning µ-services</vt:lpstr>
      <vt:lpstr>PowerPoint Presentation</vt:lpstr>
      <vt:lpstr>Cloud Services vs. Service Fabric</vt:lpstr>
      <vt:lpstr>Architecture resilient against failure</vt:lpstr>
      <vt:lpstr>Microsoft Azure Service Fabric</vt:lpstr>
      <vt:lpstr>Service Fabric Microservices</vt:lpstr>
      <vt:lpstr>Handling Machine Failures</vt:lpstr>
      <vt:lpstr>Concepts µ-services</vt:lpstr>
      <vt:lpstr>Programming models</vt:lpstr>
      <vt:lpstr>Programming models</vt:lpstr>
      <vt:lpstr>Service type</vt:lpstr>
      <vt:lpstr>Application type</vt:lpstr>
      <vt:lpstr>Service Partitioning</vt:lpstr>
      <vt:lpstr>Scenarios</vt:lpstr>
      <vt:lpstr>Connected Building</vt:lpstr>
      <vt:lpstr>Connected building</vt:lpstr>
      <vt:lpstr>Talk2Fans – a startup for sport clubs</vt:lpstr>
      <vt:lpstr>Talk2Fans – a startup for sport clubs</vt:lpstr>
      <vt:lpstr>City camp reservation systems</vt:lpstr>
      <vt:lpstr>City camp reservation system</vt:lpstr>
      <vt:lpstr>Integration Cloud</vt:lpstr>
      <vt:lpstr>Integration Cloud – multi tenancy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Sriram Hariharan</dc:creator>
  <cp:lastModifiedBy>Sam Vanhoutte</cp:lastModifiedBy>
  <cp:revision>42</cp:revision>
  <dcterms:created xsi:type="dcterms:W3CDTF">2016-04-19T12:30:53Z</dcterms:created>
  <dcterms:modified xsi:type="dcterms:W3CDTF">2016-05-12T12:23:23Z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0x01010099CEF10188F5DB4CAD48EE3382E598CC</vt:lpwstr>
  </property>
</Properties>
</file>