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2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3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ink/ink1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229" r:id="rId4"/>
    <p:sldMasterId id="2147484310" r:id="rId5"/>
    <p:sldMasterId id="2147484352" r:id="rId6"/>
    <p:sldMasterId id="2147484401" r:id="rId7"/>
  </p:sldMasterIdLst>
  <p:notesMasterIdLst>
    <p:notesMasterId r:id="rId58"/>
  </p:notesMasterIdLst>
  <p:handoutMasterIdLst>
    <p:handoutMasterId r:id="rId59"/>
  </p:handoutMasterIdLst>
  <p:sldIdLst>
    <p:sldId id="1489" r:id="rId8"/>
    <p:sldId id="1490" r:id="rId9"/>
    <p:sldId id="1456" r:id="rId10"/>
    <p:sldId id="1464" r:id="rId11"/>
    <p:sldId id="1465" r:id="rId12"/>
    <p:sldId id="1466" r:id="rId13"/>
    <p:sldId id="1463" r:id="rId14"/>
    <p:sldId id="1467" r:id="rId15"/>
    <p:sldId id="1468" r:id="rId16"/>
    <p:sldId id="1491" r:id="rId17"/>
    <p:sldId id="1497" r:id="rId18"/>
    <p:sldId id="1498" r:id="rId19"/>
    <p:sldId id="1493" r:id="rId20"/>
    <p:sldId id="1499" r:id="rId21"/>
    <p:sldId id="1500" r:id="rId22"/>
    <p:sldId id="1469" r:id="rId23"/>
    <p:sldId id="1501" r:id="rId24"/>
    <p:sldId id="1502" r:id="rId25"/>
    <p:sldId id="1470" r:id="rId26"/>
    <p:sldId id="1471" r:id="rId27"/>
    <p:sldId id="1472" r:id="rId28"/>
    <p:sldId id="1473" r:id="rId29"/>
    <p:sldId id="1474" r:id="rId30"/>
    <p:sldId id="1503" r:id="rId31"/>
    <p:sldId id="1453" r:id="rId32"/>
    <p:sldId id="1475" r:id="rId33"/>
    <p:sldId id="1504" r:id="rId34"/>
    <p:sldId id="1476" r:id="rId35"/>
    <p:sldId id="1478" r:id="rId36"/>
    <p:sldId id="1477" r:id="rId37"/>
    <p:sldId id="1505" r:id="rId38"/>
    <p:sldId id="1481" r:id="rId39"/>
    <p:sldId id="1506" r:id="rId40"/>
    <p:sldId id="1507" r:id="rId41"/>
    <p:sldId id="1483" r:id="rId42"/>
    <p:sldId id="1484" r:id="rId43"/>
    <p:sldId id="1459" r:id="rId44"/>
    <p:sldId id="1485" r:id="rId45"/>
    <p:sldId id="1486" r:id="rId46"/>
    <p:sldId id="1508" r:id="rId47"/>
    <p:sldId id="1509" r:id="rId48"/>
    <p:sldId id="1458" r:id="rId49"/>
    <p:sldId id="1487" r:id="rId50"/>
    <p:sldId id="1460" r:id="rId51"/>
    <p:sldId id="1461" r:id="rId52"/>
    <p:sldId id="1494" r:id="rId53"/>
    <p:sldId id="1511" r:id="rId54"/>
    <p:sldId id="1510" r:id="rId55"/>
    <p:sldId id="1495" r:id="rId56"/>
    <p:sldId id="1452" r:id="rId57"/>
  </p:sldIdLst>
  <p:sldSz cx="12436475" cy="6994525"/>
  <p:notesSz cx="6858000" cy="9144000"/>
  <p:defaultTextStyle>
    <a:defPPr>
      <a:defRPr lang="en-US"/>
    </a:defPPr>
    <a:lvl1pPr marL="0" algn="l" defTabSz="9327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66371" algn="l" defTabSz="9327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32742" algn="l" defTabSz="9327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99113" algn="l" defTabSz="9327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65484" algn="l" defTabSz="9327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331856" algn="l" defTabSz="9327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98226" algn="l" defTabSz="9327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64597" algn="l" defTabSz="9327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730969" algn="l" defTabSz="93274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Light Build 2016 Template" id="{D3E95C9D-3DD4-45B7-BFD9-4AE9F68B7B97}">
          <p14:sldIdLst>
            <p14:sldId id="1489"/>
            <p14:sldId id="1490"/>
            <p14:sldId id="1456"/>
            <p14:sldId id="1464"/>
            <p14:sldId id="1465"/>
            <p14:sldId id="1466"/>
            <p14:sldId id="1463"/>
            <p14:sldId id="1467"/>
            <p14:sldId id="1468"/>
            <p14:sldId id="1491"/>
            <p14:sldId id="1497"/>
            <p14:sldId id="1498"/>
            <p14:sldId id="1493"/>
            <p14:sldId id="1499"/>
            <p14:sldId id="1500"/>
            <p14:sldId id="1469"/>
            <p14:sldId id="1501"/>
            <p14:sldId id="1502"/>
            <p14:sldId id="1470"/>
            <p14:sldId id="1471"/>
            <p14:sldId id="1472"/>
            <p14:sldId id="1473"/>
            <p14:sldId id="1474"/>
            <p14:sldId id="1503"/>
            <p14:sldId id="1453"/>
            <p14:sldId id="1475"/>
            <p14:sldId id="1504"/>
            <p14:sldId id="1476"/>
            <p14:sldId id="1478"/>
            <p14:sldId id="1477"/>
            <p14:sldId id="1505"/>
            <p14:sldId id="1481"/>
            <p14:sldId id="1506"/>
            <p14:sldId id="1507"/>
            <p14:sldId id="1483"/>
            <p14:sldId id="1484"/>
            <p14:sldId id="1459"/>
            <p14:sldId id="1485"/>
            <p14:sldId id="1486"/>
            <p14:sldId id="1508"/>
            <p14:sldId id="1509"/>
            <p14:sldId id="1458"/>
            <p14:sldId id="1487"/>
            <p14:sldId id="1460"/>
            <p14:sldId id="1461"/>
            <p14:sldId id="1494"/>
            <p14:sldId id="1511"/>
            <p14:sldId id="1510"/>
          </p14:sldIdLst>
        </p14:section>
        <p14:section name="Dark Build 2016 Template" id="{BF2050A5-112F-45DA-ADE2-20086B31A042}">
          <p14:sldIdLst>
            <p14:sldId id="1495"/>
            <p14:sldId id="1452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Saku Uchikawa" initials="SU" lastIdx="11" clrIdx="0"/>
  <p:cmAuthor id="1" name="Mary Feil-Jacobs" initials="MFJ" lastIdx="43" clrIdx="1"/>
  <p:cmAuthor id="2" name="Monica Lueder" initials="ML" lastIdx="22" clrIdx="2">
    <p:extLst>
      <p:ext uri="{19B8F6BF-5375-455C-9EA6-DF929625EA0E}">
        <p15:presenceInfo xmlns:p15="http://schemas.microsoft.com/office/powerpoint/2012/main" userId="S-1-5-21-2127521184-1604012920-1887927527-2598260" providerId="AD"/>
      </p:ext>
    </p:extLst>
  </p:cmAuthor>
  <p:cmAuthor id="3" name="Mary Feil-Jacobs" initials="MF" lastIdx="22" clrIdx="3">
    <p:extLst>
      <p:ext uri="{19B8F6BF-5375-455C-9EA6-DF929625EA0E}">
        <p15:presenceInfo xmlns:p15="http://schemas.microsoft.com/office/powerpoint/2012/main" userId="S-1-5-21-2127521184-1604012920-1887927527-6500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1625B"/>
    <a:srgbClr val="7D7B7C"/>
    <a:srgbClr val="241D24"/>
    <a:srgbClr val="535347"/>
    <a:srgbClr val="000000"/>
    <a:srgbClr val="FFFFFF"/>
    <a:srgbClr val="505050"/>
    <a:srgbClr val="107C10"/>
    <a:srgbClr val="323232"/>
    <a:srgbClr val="5C2D9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13" autoAdjust="0"/>
    <p:restoredTop sz="93001" autoAdjust="0"/>
  </p:normalViewPr>
  <p:slideViewPr>
    <p:cSldViewPr>
      <p:cViewPr>
        <p:scale>
          <a:sx n="70" d="100"/>
          <a:sy n="70" d="100"/>
        </p:scale>
        <p:origin x="760" y="560"/>
      </p:cViewPr>
      <p:guideLst/>
    </p:cSldViewPr>
  </p:slideViewPr>
  <p:outlineViewPr>
    <p:cViewPr>
      <p:scale>
        <a:sx n="33" d="100"/>
        <a:sy n="33" d="100"/>
      </p:scale>
      <p:origin x="0" y="-1444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-2292"/>
    </p:cViewPr>
  </p:sorterViewPr>
  <p:notesViewPr>
    <p:cSldViewPr showGuides="1">
      <p:cViewPr>
        <p:scale>
          <a:sx n="100" d="100"/>
          <a:sy n="100" d="100"/>
        </p:scale>
        <p:origin x="2616" y="9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50" Type="http://schemas.openxmlformats.org/officeDocument/2006/relationships/slide" Target="slides/slide43.xml"/><Relationship Id="rId55" Type="http://schemas.openxmlformats.org/officeDocument/2006/relationships/slide" Target="slides/slide48.xml"/><Relationship Id="rId63" Type="http://schemas.openxmlformats.org/officeDocument/2006/relationships/theme" Target="theme/theme1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slide" Target="slides/slide34.xml"/><Relationship Id="rId54" Type="http://schemas.openxmlformats.org/officeDocument/2006/relationships/slide" Target="slides/slide47.xml"/><Relationship Id="rId62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3" Type="http://schemas.openxmlformats.org/officeDocument/2006/relationships/slide" Target="slides/slide46.xml"/><Relationship Id="rId58" Type="http://schemas.openxmlformats.org/officeDocument/2006/relationships/notesMaster" Target="notesMasters/notesMaster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openxmlformats.org/officeDocument/2006/relationships/slide" Target="slides/slide50.xml"/><Relationship Id="rId61" Type="http://schemas.openxmlformats.org/officeDocument/2006/relationships/presProps" Target="pres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slide" Target="slides/slide45.xml"/><Relationship Id="rId60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56" Type="http://schemas.openxmlformats.org/officeDocument/2006/relationships/slide" Target="slides/slide49.xml"/><Relationship Id="rId64" Type="http://schemas.openxmlformats.org/officeDocument/2006/relationships/tableStyles" Target="tableStyles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3" Type="http://schemas.openxmlformats.org/officeDocument/2006/relationships/customXml" Target="../customXml/item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59" Type="http://schemas.openxmlformats.org/officeDocument/2006/relationships/handoutMaster" Target="handoutMasters/handout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DD86A15-97A6-4E9B-BB54-C817646CECD5}" type="doc">
      <dgm:prSet loTypeId="urn:microsoft.com/office/officeart/2005/8/layout/hProcess11" loCatId="process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0298303F-A2FE-4987-B4D9-A168D3528311}">
      <dgm:prSet/>
      <dgm:spPr/>
      <dgm:t>
        <a:bodyPr/>
        <a:lstStyle/>
        <a:p>
          <a:pPr rtl="0"/>
          <a:r>
            <a:rPr lang="en-US" baseline="0" smtClean="0"/>
            <a:t>Software procurement</a:t>
          </a:r>
          <a:endParaRPr lang="en-US"/>
        </a:p>
      </dgm:t>
    </dgm:pt>
    <dgm:pt modelId="{B257A43D-16F0-412A-B385-8AD811B78B3A}" type="parTrans" cxnId="{792AAE56-2A22-4B5E-B9A5-584450AE8706}">
      <dgm:prSet/>
      <dgm:spPr/>
      <dgm:t>
        <a:bodyPr/>
        <a:lstStyle/>
        <a:p>
          <a:endParaRPr lang="en-US"/>
        </a:p>
      </dgm:t>
    </dgm:pt>
    <dgm:pt modelId="{E0A0E4FB-B3D8-40F2-81C8-E3846CB56E93}" type="sibTrans" cxnId="{792AAE56-2A22-4B5E-B9A5-584450AE8706}">
      <dgm:prSet/>
      <dgm:spPr/>
      <dgm:t>
        <a:bodyPr/>
        <a:lstStyle/>
        <a:p>
          <a:endParaRPr lang="en-US"/>
        </a:p>
      </dgm:t>
    </dgm:pt>
    <dgm:pt modelId="{F8863C04-DB98-4888-AD44-329D3F394CAA}">
      <dgm:prSet/>
      <dgm:spPr/>
      <dgm:t>
        <a:bodyPr/>
        <a:lstStyle/>
        <a:p>
          <a:pPr rtl="0"/>
          <a:r>
            <a:rPr lang="en-US" baseline="0" smtClean="0"/>
            <a:t>Hardware procurement</a:t>
          </a:r>
          <a:endParaRPr lang="en-US"/>
        </a:p>
      </dgm:t>
    </dgm:pt>
    <dgm:pt modelId="{960ECF62-B783-4ADC-A127-50EA58414D68}" type="parTrans" cxnId="{74CABC94-268A-4FB9-8600-70E823EC6D6D}">
      <dgm:prSet/>
      <dgm:spPr/>
      <dgm:t>
        <a:bodyPr/>
        <a:lstStyle/>
        <a:p>
          <a:endParaRPr lang="en-US"/>
        </a:p>
      </dgm:t>
    </dgm:pt>
    <dgm:pt modelId="{031C2A1A-1292-43B1-8E77-E87D6522A228}" type="sibTrans" cxnId="{74CABC94-268A-4FB9-8600-70E823EC6D6D}">
      <dgm:prSet/>
      <dgm:spPr/>
      <dgm:t>
        <a:bodyPr/>
        <a:lstStyle/>
        <a:p>
          <a:endParaRPr lang="en-US"/>
        </a:p>
      </dgm:t>
    </dgm:pt>
    <dgm:pt modelId="{202E1240-C9C0-448F-8BA0-C7E96D127C1B}">
      <dgm:prSet/>
      <dgm:spPr/>
      <dgm:t>
        <a:bodyPr/>
        <a:lstStyle/>
        <a:p>
          <a:pPr rtl="0"/>
          <a:r>
            <a:rPr lang="en-US" baseline="0" smtClean="0"/>
            <a:t>Hardware installation</a:t>
          </a:r>
          <a:endParaRPr lang="en-US"/>
        </a:p>
      </dgm:t>
    </dgm:pt>
    <dgm:pt modelId="{BA8BEF90-E9D4-48B9-A430-B05AFFE886B6}" type="parTrans" cxnId="{AD166503-7BEB-4E82-A775-DB6633AB4376}">
      <dgm:prSet/>
      <dgm:spPr/>
      <dgm:t>
        <a:bodyPr/>
        <a:lstStyle/>
        <a:p>
          <a:endParaRPr lang="en-US"/>
        </a:p>
      </dgm:t>
    </dgm:pt>
    <dgm:pt modelId="{1A586CB8-2996-4F19-BED8-E28F9771F5FF}" type="sibTrans" cxnId="{AD166503-7BEB-4E82-A775-DB6633AB4376}">
      <dgm:prSet/>
      <dgm:spPr/>
      <dgm:t>
        <a:bodyPr/>
        <a:lstStyle/>
        <a:p>
          <a:endParaRPr lang="en-US"/>
        </a:p>
      </dgm:t>
    </dgm:pt>
    <dgm:pt modelId="{9014E5FB-7DEC-4382-88D8-81C1FEF526FE}">
      <dgm:prSet/>
      <dgm:spPr/>
      <dgm:t>
        <a:bodyPr/>
        <a:lstStyle/>
        <a:p>
          <a:pPr rtl="0"/>
          <a:r>
            <a:rPr lang="en-US" baseline="0" smtClean="0"/>
            <a:t>Software installation</a:t>
          </a:r>
          <a:endParaRPr lang="en-US"/>
        </a:p>
      </dgm:t>
    </dgm:pt>
    <dgm:pt modelId="{836EC6A6-E984-4770-B331-A4659D65A928}" type="parTrans" cxnId="{A41C866A-2793-4E11-A7AF-8AC4FB92C6F3}">
      <dgm:prSet/>
      <dgm:spPr/>
      <dgm:t>
        <a:bodyPr/>
        <a:lstStyle/>
        <a:p>
          <a:endParaRPr lang="en-US"/>
        </a:p>
      </dgm:t>
    </dgm:pt>
    <dgm:pt modelId="{7CD4C2D4-C56A-4AF1-B2A0-A77ADB3B4609}" type="sibTrans" cxnId="{A41C866A-2793-4E11-A7AF-8AC4FB92C6F3}">
      <dgm:prSet/>
      <dgm:spPr/>
      <dgm:t>
        <a:bodyPr/>
        <a:lstStyle/>
        <a:p>
          <a:endParaRPr lang="en-US"/>
        </a:p>
      </dgm:t>
    </dgm:pt>
    <dgm:pt modelId="{0B65C57C-074E-4B67-8E12-2CCA8B97FEBF}">
      <dgm:prSet/>
      <dgm:spPr/>
      <dgm:t>
        <a:bodyPr/>
        <a:lstStyle/>
        <a:p>
          <a:pPr rtl="0"/>
          <a:r>
            <a:rPr lang="en-US" baseline="0" smtClean="0"/>
            <a:t>Software configuration</a:t>
          </a:r>
          <a:endParaRPr lang="en-US"/>
        </a:p>
      </dgm:t>
    </dgm:pt>
    <dgm:pt modelId="{14140A74-AA36-4D3E-A42B-8CC22E472C17}" type="parTrans" cxnId="{A3E2D074-2AFD-4484-B2D6-08D9BBCA62B1}">
      <dgm:prSet/>
      <dgm:spPr/>
      <dgm:t>
        <a:bodyPr/>
        <a:lstStyle/>
        <a:p>
          <a:endParaRPr lang="en-US"/>
        </a:p>
      </dgm:t>
    </dgm:pt>
    <dgm:pt modelId="{82710EB4-FA98-4226-9631-519FD0FBE77F}" type="sibTrans" cxnId="{A3E2D074-2AFD-4484-B2D6-08D9BBCA62B1}">
      <dgm:prSet/>
      <dgm:spPr/>
      <dgm:t>
        <a:bodyPr/>
        <a:lstStyle/>
        <a:p>
          <a:endParaRPr lang="en-US"/>
        </a:p>
      </dgm:t>
    </dgm:pt>
    <dgm:pt modelId="{FBDDED89-CBC5-4150-8D9F-FC4BC4EE05A0}">
      <dgm:prSet/>
      <dgm:spPr/>
      <dgm:t>
        <a:bodyPr/>
        <a:lstStyle/>
        <a:p>
          <a:pPr rtl="0"/>
          <a:r>
            <a:rPr lang="en-US" baseline="0" smtClean="0"/>
            <a:t>Solution development</a:t>
          </a:r>
          <a:endParaRPr lang="en-US"/>
        </a:p>
      </dgm:t>
    </dgm:pt>
    <dgm:pt modelId="{A1206719-A874-4748-A22A-17B36FBA81A9}" type="parTrans" cxnId="{2175C616-3B94-44F8-A2E8-678AEA98C750}">
      <dgm:prSet/>
      <dgm:spPr/>
      <dgm:t>
        <a:bodyPr/>
        <a:lstStyle/>
        <a:p>
          <a:endParaRPr lang="en-US"/>
        </a:p>
      </dgm:t>
    </dgm:pt>
    <dgm:pt modelId="{DCF7C984-BD3C-4425-A63D-A52A9022F773}" type="sibTrans" cxnId="{2175C616-3B94-44F8-A2E8-678AEA98C750}">
      <dgm:prSet/>
      <dgm:spPr/>
      <dgm:t>
        <a:bodyPr/>
        <a:lstStyle/>
        <a:p>
          <a:endParaRPr lang="en-US"/>
        </a:p>
      </dgm:t>
    </dgm:pt>
    <dgm:pt modelId="{9553EE0D-34E2-4237-9B16-1700ECC15EC0}">
      <dgm:prSet/>
      <dgm:spPr/>
      <dgm:t>
        <a:bodyPr/>
        <a:lstStyle/>
        <a:p>
          <a:pPr rtl="0"/>
          <a:r>
            <a:rPr lang="en-US" baseline="0" smtClean="0"/>
            <a:t>Solution deployment</a:t>
          </a:r>
          <a:endParaRPr lang="en-US"/>
        </a:p>
      </dgm:t>
    </dgm:pt>
    <dgm:pt modelId="{FBE66E2A-DD2B-4A9A-BE31-2F67885A0629}" type="parTrans" cxnId="{301B026B-1BEC-4FED-908A-EA886BF1E8F0}">
      <dgm:prSet/>
      <dgm:spPr/>
      <dgm:t>
        <a:bodyPr/>
        <a:lstStyle/>
        <a:p>
          <a:endParaRPr lang="en-US"/>
        </a:p>
      </dgm:t>
    </dgm:pt>
    <dgm:pt modelId="{0F7F0B44-A8B7-4234-A644-138A6BB32F17}" type="sibTrans" cxnId="{301B026B-1BEC-4FED-908A-EA886BF1E8F0}">
      <dgm:prSet/>
      <dgm:spPr/>
      <dgm:t>
        <a:bodyPr/>
        <a:lstStyle/>
        <a:p>
          <a:endParaRPr lang="en-US"/>
        </a:p>
      </dgm:t>
    </dgm:pt>
    <dgm:pt modelId="{3A315B2D-D71C-463E-B811-792A72B05894}" type="pres">
      <dgm:prSet presAssocID="{6DD86A15-97A6-4E9B-BB54-C817646CECD5}" presName="Name0" presStyleCnt="0">
        <dgm:presLayoutVars>
          <dgm:dir/>
          <dgm:resizeHandles val="exact"/>
        </dgm:presLayoutVars>
      </dgm:prSet>
      <dgm:spPr/>
    </dgm:pt>
    <dgm:pt modelId="{B1866174-FE2B-4CA6-B3DC-EB8F50692E8F}" type="pres">
      <dgm:prSet presAssocID="{6DD86A15-97A6-4E9B-BB54-C817646CECD5}" presName="arrow" presStyleLbl="bgShp" presStyleIdx="0" presStyleCnt="1"/>
      <dgm:spPr/>
    </dgm:pt>
    <dgm:pt modelId="{903680DD-8788-41E6-A069-3B9A27305948}" type="pres">
      <dgm:prSet presAssocID="{6DD86A15-97A6-4E9B-BB54-C817646CECD5}" presName="points" presStyleCnt="0"/>
      <dgm:spPr/>
    </dgm:pt>
    <dgm:pt modelId="{6AE164F2-7671-4952-9F6A-47C36CEC5280}" type="pres">
      <dgm:prSet presAssocID="{0298303F-A2FE-4987-B4D9-A168D3528311}" presName="compositeA" presStyleCnt="0"/>
      <dgm:spPr/>
    </dgm:pt>
    <dgm:pt modelId="{1615050C-3586-44B3-A37E-480FC96D5CF2}" type="pres">
      <dgm:prSet presAssocID="{0298303F-A2FE-4987-B4D9-A168D3528311}" presName="textA" presStyleLbl="revTx" presStyleIdx="0" presStyleCnt="7">
        <dgm:presLayoutVars>
          <dgm:bulletEnabled val="1"/>
        </dgm:presLayoutVars>
      </dgm:prSet>
      <dgm:spPr/>
    </dgm:pt>
    <dgm:pt modelId="{8B71080F-C7B5-49C1-B334-33EFB4823EFC}" type="pres">
      <dgm:prSet presAssocID="{0298303F-A2FE-4987-B4D9-A168D3528311}" presName="circleA" presStyleLbl="node1" presStyleIdx="0" presStyleCnt="7"/>
      <dgm:spPr/>
    </dgm:pt>
    <dgm:pt modelId="{75FFA7F2-6A9B-4863-891C-88E5B0F86B8C}" type="pres">
      <dgm:prSet presAssocID="{0298303F-A2FE-4987-B4D9-A168D3528311}" presName="spaceA" presStyleCnt="0"/>
      <dgm:spPr/>
    </dgm:pt>
    <dgm:pt modelId="{23AC0C29-14D7-49D7-B251-E22A825A7786}" type="pres">
      <dgm:prSet presAssocID="{E0A0E4FB-B3D8-40F2-81C8-E3846CB56E93}" presName="space" presStyleCnt="0"/>
      <dgm:spPr/>
    </dgm:pt>
    <dgm:pt modelId="{1D8997A8-8515-461C-865A-9640101464BC}" type="pres">
      <dgm:prSet presAssocID="{F8863C04-DB98-4888-AD44-329D3F394CAA}" presName="compositeB" presStyleCnt="0"/>
      <dgm:spPr/>
    </dgm:pt>
    <dgm:pt modelId="{E9F7A9BE-A751-4E00-8BF4-0587888D16E9}" type="pres">
      <dgm:prSet presAssocID="{F8863C04-DB98-4888-AD44-329D3F394CAA}" presName="textB" presStyleLbl="revTx" presStyleIdx="1" presStyleCnt="7">
        <dgm:presLayoutVars>
          <dgm:bulletEnabled val="1"/>
        </dgm:presLayoutVars>
      </dgm:prSet>
      <dgm:spPr/>
    </dgm:pt>
    <dgm:pt modelId="{1695C493-66CC-40C2-9EEC-16F54B902E52}" type="pres">
      <dgm:prSet presAssocID="{F8863C04-DB98-4888-AD44-329D3F394CAA}" presName="circleB" presStyleLbl="node1" presStyleIdx="1" presStyleCnt="7"/>
      <dgm:spPr/>
    </dgm:pt>
    <dgm:pt modelId="{B2E2351A-6FD5-42FA-89F5-35C6AB3BD3B6}" type="pres">
      <dgm:prSet presAssocID="{F8863C04-DB98-4888-AD44-329D3F394CAA}" presName="spaceB" presStyleCnt="0"/>
      <dgm:spPr/>
    </dgm:pt>
    <dgm:pt modelId="{FEEBBC73-FBC8-4AFF-9356-24528C4A989A}" type="pres">
      <dgm:prSet presAssocID="{031C2A1A-1292-43B1-8E77-E87D6522A228}" presName="space" presStyleCnt="0"/>
      <dgm:spPr/>
    </dgm:pt>
    <dgm:pt modelId="{E8072034-7AE3-4C9B-9265-7A8078535C9A}" type="pres">
      <dgm:prSet presAssocID="{202E1240-C9C0-448F-8BA0-C7E96D127C1B}" presName="compositeA" presStyleCnt="0"/>
      <dgm:spPr/>
    </dgm:pt>
    <dgm:pt modelId="{8E075661-A9DD-481C-8B2E-745BF60E84A1}" type="pres">
      <dgm:prSet presAssocID="{202E1240-C9C0-448F-8BA0-C7E96D127C1B}" presName="textA" presStyleLbl="revTx" presStyleIdx="2" presStyleCnt="7">
        <dgm:presLayoutVars>
          <dgm:bulletEnabled val="1"/>
        </dgm:presLayoutVars>
      </dgm:prSet>
      <dgm:spPr/>
    </dgm:pt>
    <dgm:pt modelId="{3729D86D-483B-4AFF-9347-3D7F93451033}" type="pres">
      <dgm:prSet presAssocID="{202E1240-C9C0-448F-8BA0-C7E96D127C1B}" presName="circleA" presStyleLbl="node1" presStyleIdx="2" presStyleCnt="7"/>
      <dgm:spPr/>
    </dgm:pt>
    <dgm:pt modelId="{E0D3DD3A-A2A1-4447-B59E-79B70DABCBF1}" type="pres">
      <dgm:prSet presAssocID="{202E1240-C9C0-448F-8BA0-C7E96D127C1B}" presName="spaceA" presStyleCnt="0"/>
      <dgm:spPr/>
    </dgm:pt>
    <dgm:pt modelId="{A76AD3A7-D6E5-421F-9041-6C4D3D1BE61D}" type="pres">
      <dgm:prSet presAssocID="{1A586CB8-2996-4F19-BED8-E28F9771F5FF}" presName="space" presStyleCnt="0"/>
      <dgm:spPr/>
    </dgm:pt>
    <dgm:pt modelId="{441E7B8A-EEB1-4B68-B0B2-6F3A32E30FBA}" type="pres">
      <dgm:prSet presAssocID="{9014E5FB-7DEC-4382-88D8-81C1FEF526FE}" presName="compositeB" presStyleCnt="0"/>
      <dgm:spPr/>
    </dgm:pt>
    <dgm:pt modelId="{CFB16315-0B57-4E71-A2CA-CF79F47B7EA3}" type="pres">
      <dgm:prSet presAssocID="{9014E5FB-7DEC-4382-88D8-81C1FEF526FE}" presName="textB" presStyleLbl="revTx" presStyleIdx="3" presStyleCnt="7">
        <dgm:presLayoutVars>
          <dgm:bulletEnabled val="1"/>
        </dgm:presLayoutVars>
      </dgm:prSet>
      <dgm:spPr/>
    </dgm:pt>
    <dgm:pt modelId="{C1EB963E-7AAC-4E8A-9AA0-994751EC02A4}" type="pres">
      <dgm:prSet presAssocID="{9014E5FB-7DEC-4382-88D8-81C1FEF526FE}" presName="circleB" presStyleLbl="node1" presStyleIdx="3" presStyleCnt="7"/>
      <dgm:spPr/>
    </dgm:pt>
    <dgm:pt modelId="{E346E8B3-60B7-4606-8589-9A7A8EBA9830}" type="pres">
      <dgm:prSet presAssocID="{9014E5FB-7DEC-4382-88D8-81C1FEF526FE}" presName="spaceB" presStyleCnt="0"/>
      <dgm:spPr/>
    </dgm:pt>
    <dgm:pt modelId="{7D83DACE-1F7F-4319-B2B8-F16CA361E6C2}" type="pres">
      <dgm:prSet presAssocID="{7CD4C2D4-C56A-4AF1-B2A0-A77ADB3B4609}" presName="space" presStyleCnt="0"/>
      <dgm:spPr/>
    </dgm:pt>
    <dgm:pt modelId="{B9925D8C-732E-431B-8099-E89EF960FE65}" type="pres">
      <dgm:prSet presAssocID="{0B65C57C-074E-4B67-8E12-2CCA8B97FEBF}" presName="compositeA" presStyleCnt="0"/>
      <dgm:spPr/>
    </dgm:pt>
    <dgm:pt modelId="{7D221E5C-F79B-46E2-8CBB-68624C58185F}" type="pres">
      <dgm:prSet presAssocID="{0B65C57C-074E-4B67-8E12-2CCA8B97FEBF}" presName="textA" presStyleLbl="revTx" presStyleIdx="4" presStyleCnt="7">
        <dgm:presLayoutVars>
          <dgm:bulletEnabled val="1"/>
        </dgm:presLayoutVars>
      </dgm:prSet>
      <dgm:spPr/>
    </dgm:pt>
    <dgm:pt modelId="{5149F489-4931-49E6-8233-9BDEDCB85B61}" type="pres">
      <dgm:prSet presAssocID="{0B65C57C-074E-4B67-8E12-2CCA8B97FEBF}" presName="circleA" presStyleLbl="node1" presStyleIdx="4" presStyleCnt="7"/>
      <dgm:spPr/>
    </dgm:pt>
    <dgm:pt modelId="{837713F8-BD90-43F1-9F28-033C7E1CFF5B}" type="pres">
      <dgm:prSet presAssocID="{0B65C57C-074E-4B67-8E12-2CCA8B97FEBF}" presName="spaceA" presStyleCnt="0"/>
      <dgm:spPr/>
    </dgm:pt>
    <dgm:pt modelId="{71B4D63C-D6B7-4C97-A500-B322A490748A}" type="pres">
      <dgm:prSet presAssocID="{82710EB4-FA98-4226-9631-519FD0FBE77F}" presName="space" presStyleCnt="0"/>
      <dgm:spPr/>
    </dgm:pt>
    <dgm:pt modelId="{90936214-D2C9-45D2-ABC1-21F1E6EF3C6F}" type="pres">
      <dgm:prSet presAssocID="{FBDDED89-CBC5-4150-8D9F-FC4BC4EE05A0}" presName="compositeB" presStyleCnt="0"/>
      <dgm:spPr/>
    </dgm:pt>
    <dgm:pt modelId="{810DF01F-2D25-4BEF-94B5-3C5FDC5C0969}" type="pres">
      <dgm:prSet presAssocID="{FBDDED89-CBC5-4150-8D9F-FC4BC4EE05A0}" presName="textB" presStyleLbl="revTx" presStyleIdx="5" presStyleCnt="7">
        <dgm:presLayoutVars>
          <dgm:bulletEnabled val="1"/>
        </dgm:presLayoutVars>
      </dgm:prSet>
      <dgm:spPr/>
    </dgm:pt>
    <dgm:pt modelId="{1BF8622D-D40C-4CD9-B4E3-610D21807FBD}" type="pres">
      <dgm:prSet presAssocID="{FBDDED89-CBC5-4150-8D9F-FC4BC4EE05A0}" presName="circleB" presStyleLbl="node1" presStyleIdx="5" presStyleCnt="7"/>
      <dgm:spPr/>
    </dgm:pt>
    <dgm:pt modelId="{C9413CB8-DCE8-42AD-99DE-381B91A6FB63}" type="pres">
      <dgm:prSet presAssocID="{FBDDED89-CBC5-4150-8D9F-FC4BC4EE05A0}" presName="spaceB" presStyleCnt="0"/>
      <dgm:spPr/>
    </dgm:pt>
    <dgm:pt modelId="{8319A367-4B0F-4EFF-92CA-302329AAFCE8}" type="pres">
      <dgm:prSet presAssocID="{DCF7C984-BD3C-4425-A63D-A52A9022F773}" presName="space" presStyleCnt="0"/>
      <dgm:spPr/>
    </dgm:pt>
    <dgm:pt modelId="{133DCEDB-4C36-4EE0-8FF4-17F46BFD4B31}" type="pres">
      <dgm:prSet presAssocID="{9553EE0D-34E2-4237-9B16-1700ECC15EC0}" presName="compositeA" presStyleCnt="0"/>
      <dgm:spPr/>
    </dgm:pt>
    <dgm:pt modelId="{87E85A99-736D-40D8-A17B-7692E6DD3A06}" type="pres">
      <dgm:prSet presAssocID="{9553EE0D-34E2-4237-9B16-1700ECC15EC0}" presName="textA" presStyleLbl="revTx" presStyleIdx="6" presStyleCnt="7">
        <dgm:presLayoutVars>
          <dgm:bulletEnabled val="1"/>
        </dgm:presLayoutVars>
      </dgm:prSet>
      <dgm:spPr/>
    </dgm:pt>
    <dgm:pt modelId="{DD0D67A2-32D8-4F91-A780-9B1A4EBE0360}" type="pres">
      <dgm:prSet presAssocID="{9553EE0D-34E2-4237-9B16-1700ECC15EC0}" presName="circleA" presStyleLbl="node1" presStyleIdx="6" presStyleCnt="7"/>
      <dgm:spPr/>
    </dgm:pt>
    <dgm:pt modelId="{C4F0593B-C730-40F5-A096-00B78EB060FD}" type="pres">
      <dgm:prSet presAssocID="{9553EE0D-34E2-4237-9B16-1700ECC15EC0}" presName="spaceA" presStyleCnt="0"/>
      <dgm:spPr/>
    </dgm:pt>
  </dgm:ptLst>
  <dgm:cxnLst>
    <dgm:cxn modelId="{3AE99A27-EB45-4F1D-B58D-C832CDDCC277}" type="presOf" srcId="{FBDDED89-CBC5-4150-8D9F-FC4BC4EE05A0}" destId="{810DF01F-2D25-4BEF-94B5-3C5FDC5C0969}" srcOrd="0" destOrd="0" presId="urn:microsoft.com/office/officeart/2005/8/layout/hProcess11"/>
    <dgm:cxn modelId="{301B026B-1BEC-4FED-908A-EA886BF1E8F0}" srcId="{6DD86A15-97A6-4E9B-BB54-C817646CECD5}" destId="{9553EE0D-34E2-4237-9B16-1700ECC15EC0}" srcOrd="6" destOrd="0" parTransId="{FBE66E2A-DD2B-4A9A-BE31-2F67885A0629}" sibTransId="{0F7F0B44-A8B7-4234-A644-138A6BB32F17}"/>
    <dgm:cxn modelId="{2175C616-3B94-44F8-A2E8-678AEA98C750}" srcId="{6DD86A15-97A6-4E9B-BB54-C817646CECD5}" destId="{FBDDED89-CBC5-4150-8D9F-FC4BC4EE05A0}" srcOrd="5" destOrd="0" parTransId="{A1206719-A874-4748-A22A-17B36FBA81A9}" sibTransId="{DCF7C984-BD3C-4425-A63D-A52A9022F773}"/>
    <dgm:cxn modelId="{792AAE56-2A22-4B5E-B9A5-584450AE8706}" srcId="{6DD86A15-97A6-4E9B-BB54-C817646CECD5}" destId="{0298303F-A2FE-4987-B4D9-A168D3528311}" srcOrd="0" destOrd="0" parTransId="{B257A43D-16F0-412A-B385-8AD811B78B3A}" sibTransId="{E0A0E4FB-B3D8-40F2-81C8-E3846CB56E93}"/>
    <dgm:cxn modelId="{65D65FDE-CFAB-449F-9F9A-7DF33F4CC4BF}" type="presOf" srcId="{202E1240-C9C0-448F-8BA0-C7E96D127C1B}" destId="{8E075661-A9DD-481C-8B2E-745BF60E84A1}" srcOrd="0" destOrd="0" presId="urn:microsoft.com/office/officeart/2005/8/layout/hProcess11"/>
    <dgm:cxn modelId="{74CABC94-268A-4FB9-8600-70E823EC6D6D}" srcId="{6DD86A15-97A6-4E9B-BB54-C817646CECD5}" destId="{F8863C04-DB98-4888-AD44-329D3F394CAA}" srcOrd="1" destOrd="0" parTransId="{960ECF62-B783-4ADC-A127-50EA58414D68}" sibTransId="{031C2A1A-1292-43B1-8E77-E87D6522A228}"/>
    <dgm:cxn modelId="{A3E2D074-2AFD-4484-B2D6-08D9BBCA62B1}" srcId="{6DD86A15-97A6-4E9B-BB54-C817646CECD5}" destId="{0B65C57C-074E-4B67-8E12-2CCA8B97FEBF}" srcOrd="4" destOrd="0" parTransId="{14140A74-AA36-4D3E-A42B-8CC22E472C17}" sibTransId="{82710EB4-FA98-4226-9631-519FD0FBE77F}"/>
    <dgm:cxn modelId="{65833363-2D9D-4459-A79E-1A0243C6FB22}" type="presOf" srcId="{9553EE0D-34E2-4237-9B16-1700ECC15EC0}" destId="{87E85A99-736D-40D8-A17B-7692E6DD3A06}" srcOrd="0" destOrd="0" presId="urn:microsoft.com/office/officeart/2005/8/layout/hProcess11"/>
    <dgm:cxn modelId="{45D18339-CFD0-4B0B-BB2B-4A9DC1956368}" type="presOf" srcId="{9014E5FB-7DEC-4382-88D8-81C1FEF526FE}" destId="{CFB16315-0B57-4E71-A2CA-CF79F47B7EA3}" srcOrd="0" destOrd="0" presId="urn:microsoft.com/office/officeart/2005/8/layout/hProcess11"/>
    <dgm:cxn modelId="{65892E12-3354-42C3-B8E8-610A1135FC84}" type="presOf" srcId="{0B65C57C-074E-4B67-8E12-2CCA8B97FEBF}" destId="{7D221E5C-F79B-46E2-8CBB-68624C58185F}" srcOrd="0" destOrd="0" presId="urn:microsoft.com/office/officeart/2005/8/layout/hProcess11"/>
    <dgm:cxn modelId="{4DC6EC58-5F97-47C8-B436-3EDDFE801DDE}" type="presOf" srcId="{0298303F-A2FE-4987-B4D9-A168D3528311}" destId="{1615050C-3586-44B3-A37E-480FC96D5CF2}" srcOrd="0" destOrd="0" presId="urn:microsoft.com/office/officeart/2005/8/layout/hProcess11"/>
    <dgm:cxn modelId="{AD166503-7BEB-4E82-A775-DB6633AB4376}" srcId="{6DD86A15-97A6-4E9B-BB54-C817646CECD5}" destId="{202E1240-C9C0-448F-8BA0-C7E96D127C1B}" srcOrd="2" destOrd="0" parTransId="{BA8BEF90-E9D4-48B9-A430-B05AFFE886B6}" sibTransId="{1A586CB8-2996-4F19-BED8-E28F9771F5FF}"/>
    <dgm:cxn modelId="{39ACE77C-BFA9-45FA-8B23-6EA089525C04}" type="presOf" srcId="{6DD86A15-97A6-4E9B-BB54-C817646CECD5}" destId="{3A315B2D-D71C-463E-B811-792A72B05894}" srcOrd="0" destOrd="0" presId="urn:microsoft.com/office/officeart/2005/8/layout/hProcess11"/>
    <dgm:cxn modelId="{E9E834E0-EA0E-429F-BF88-90CB36FFC50B}" type="presOf" srcId="{F8863C04-DB98-4888-AD44-329D3F394CAA}" destId="{E9F7A9BE-A751-4E00-8BF4-0587888D16E9}" srcOrd="0" destOrd="0" presId="urn:microsoft.com/office/officeart/2005/8/layout/hProcess11"/>
    <dgm:cxn modelId="{A41C866A-2793-4E11-A7AF-8AC4FB92C6F3}" srcId="{6DD86A15-97A6-4E9B-BB54-C817646CECD5}" destId="{9014E5FB-7DEC-4382-88D8-81C1FEF526FE}" srcOrd="3" destOrd="0" parTransId="{836EC6A6-E984-4770-B331-A4659D65A928}" sibTransId="{7CD4C2D4-C56A-4AF1-B2A0-A77ADB3B4609}"/>
    <dgm:cxn modelId="{7C459C26-63CF-4F8B-83B1-803FA894E1F5}" type="presParOf" srcId="{3A315B2D-D71C-463E-B811-792A72B05894}" destId="{B1866174-FE2B-4CA6-B3DC-EB8F50692E8F}" srcOrd="0" destOrd="0" presId="urn:microsoft.com/office/officeart/2005/8/layout/hProcess11"/>
    <dgm:cxn modelId="{97A93ED5-8830-4C06-AA02-C7AE7B7F582E}" type="presParOf" srcId="{3A315B2D-D71C-463E-B811-792A72B05894}" destId="{903680DD-8788-41E6-A069-3B9A27305948}" srcOrd="1" destOrd="0" presId="urn:microsoft.com/office/officeart/2005/8/layout/hProcess11"/>
    <dgm:cxn modelId="{111D6233-A6CC-42A8-B2F6-E51DC48C6411}" type="presParOf" srcId="{903680DD-8788-41E6-A069-3B9A27305948}" destId="{6AE164F2-7671-4952-9F6A-47C36CEC5280}" srcOrd="0" destOrd="0" presId="urn:microsoft.com/office/officeart/2005/8/layout/hProcess11"/>
    <dgm:cxn modelId="{A5C349F2-39F3-4995-83BB-2DE24850A86C}" type="presParOf" srcId="{6AE164F2-7671-4952-9F6A-47C36CEC5280}" destId="{1615050C-3586-44B3-A37E-480FC96D5CF2}" srcOrd="0" destOrd="0" presId="urn:microsoft.com/office/officeart/2005/8/layout/hProcess11"/>
    <dgm:cxn modelId="{2A248C22-EB5A-4D42-A373-4B880BD10DA2}" type="presParOf" srcId="{6AE164F2-7671-4952-9F6A-47C36CEC5280}" destId="{8B71080F-C7B5-49C1-B334-33EFB4823EFC}" srcOrd="1" destOrd="0" presId="urn:microsoft.com/office/officeart/2005/8/layout/hProcess11"/>
    <dgm:cxn modelId="{0E7549AC-EB11-4287-A10D-7613434B3604}" type="presParOf" srcId="{6AE164F2-7671-4952-9F6A-47C36CEC5280}" destId="{75FFA7F2-6A9B-4863-891C-88E5B0F86B8C}" srcOrd="2" destOrd="0" presId="urn:microsoft.com/office/officeart/2005/8/layout/hProcess11"/>
    <dgm:cxn modelId="{C72F7819-3926-4AA8-9103-F6E11BE4D891}" type="presParOf" srcId="{903680DD-8788-41E6-A069-3B9A27305948}" destId="{23AC0C29-14D7-49D7-B251-E22A825A7786}" srcOrd="1" destOrd="0" presId="urn:microsoft.com/office/officeart/2005/8/layout/hProcess11"/>
    <dgm:cxn modelId="{525601AC-EE50-468C-ADE1-A4FCA28F2D07}" type="presParOf" srcId="{903680DD-8788-41E6-A069-3B9A27305948}" destId="{1D8997A8-8515-461C-865A-9640101464BC}" srcOrd="2" destOrd="0" presId="urn:microsoft.com/office/officeart/2005/8/layout/hProcess11"/>
    <dgm:cxn modelId="{858C09C5-B4E1-40BD-90AC-748DC96908B6}" type="presParOf" srcId="{1D8997A8-8515-461C-865A-9640101464BC}" destId="{E9F7A9BE-A751-4E00-8BF4-0587888D16E9}" srcOrd="0" destOrd="0" presId="urn:microsoft.com/office/officeart/2005/8/layout/hProcess11"/>
    <dgm:cxn modelId="{7F4456E2-3BC3-4F43-B0B0-530965DC5F54}" type="presParOf" srcId="{1D8997A8-8515-461C-865A-9640101464BC}" destId="{1695C493-66CC-40C2-9EEC-16F54B902E52}" srcOrd="1" destOrd="0" presId="urn:microsoft.com/office/officeart/2005/8/layout/hProcess11"/>
    <dgm:cxn modelId="{E5CFC050-83D5-4353-A45A-C0F3A63803BD}" type="presParOf" srcId="{1D8997A8-8515-461C-865A-9640101464BC}" destId="{B2E2351A-6FD5-42FA-89F5-35C6AB3BD3B6}" srcOrd="2" destOrd="0" presId="urn:microsoft.com/office/officeart/2005/8/layout/hProcess11"/>
    <dgm:cxn modelId="{E5E75B7B-395E-4F8B-8687-10FFBB90D819}" type="presParOf" srcId="{903680DD-8788-41E6-A069-3B9A27305948}" destId="{FEEBBC73-FBC8-4AFF-9356-24528C4A989A}" srcOrd="3" destOrd="0" presId="urn:microsoft.com/office/officeart/2005/8/layout/hProcess11"/>
    <dgm:cxn modelId="{666441C1-36DC-41D0-964E-540DA57E0B3E}" type="presParOf" srcId="{903680DD-8788-41E6-A069-3B9A27305948}" destId="{E8072034-7AE3-4C9B-9265-7A8078535C9A}" srcOrd="4" destOrd="0" presId="urn:microsoft.com/office/officeart/2005/8/layout/hProcess11"/>
    <dgm:cxn modelId="{5911ABD8-F83D-4D48-B970-6264C437C4D4}" type="presParOf" srcId="{E8072034-7AE3-4C9B-9265-7A8078535C9A}" destId="{8E075661-A9DD-481C-8B2E-745BF60E84A1}" srcOrd="0" destOrd="0" presId="urn:microsoft.com/office/officeart/2005/8/layout/hProcess11"/>
    <dgm:cxn modelId="{51BAD1F0-1357-4811-B437-18909DE7C3D9}" type="presParOf" srcId="{E8072034-7AE3-4C9B-9265-7A8078535C9A}" destId="{3729D86D-483B-4AFF-9347-3D7F93451033}" srcOrd="1" destOrd="0" presId="urn:microsoft.com/office/officeart/2005/8/layout/hProcess11"/>
    <dgm:cxn modelId="{11079B3E-8F05-4A26-9A58-E0C81A3625C6}" type="presParOf" srcId="{E8072034-7AE3-4C9B-9265-7A8078535C9A}" destId="{E0D3DD3A-A2A1-4447-B59E-79B70DABCBF1}" srcOrd="2" destOrd="0" presId="urn:microsoft.com/office/officeart/2005/8/layout/hProcess11"/>
    <dgm:cxn modelId="{95E78585-599F-466E-BAB8-1BF8371B4EE0}" type="presParOf" srcId="{903680DD-8788-41E6-A069-3B9A27305948}" destId="{A76AD3A7-D6E5-421F-9041-6C4D3D1BE61D}" srcOrd="5" destOrd="0" presId="urn:microsoft.com/office/officeart/2005/8/layout/hProcess11"/>
    <dgm:cxn modelId="{4D76A3B2-95EB-433C-9EA5-7F21E73FB94C}" type="presParOf" srcId="{903680DD-8788-41E6-A069-3B9A27305948}" destId="{441E7B8A-EEB1-4B68-B0B2-6F3A32E30FBA}" srcOrd="6" destOrd="0" presId="urn:microsoft.com/office/officeart/2005/8/layout/hProcess11"/>
    <dgm:cxn modelId="{BC6BA529-3D09-49E5-B24A-06A90EB88FA4}" type="presParOf" srcId="{441E7B8A-EEB1-4B68-B0B2-6F3A32E30FBA}" destId="{CFB16315-0B57-4E71-A2CA-CF79F47B7EA3}" srcOrd="0" destOrd="0" presId="urn:microsoft.com/office/officeart/2005/8/layout/hProcess11"/>
    <dgm:cxn modelId="{0C48B575-63A7-44C6-9E9A-3E06C97160E6}" type="presParOf" srcId="{441E7B8A-EEB1-4B68-B0B2-6F3A32E30FBA}" destId="{C1EB963E-7AAC-4E8A-9AA0-994751EC02A4}" srcOrd="1" destOrd="0" presId="urn:microsoft.com/office/officeart/2005/8/layout/hProcess11"/>
    <dgm:cxn modelId="{08BC72E1-F327-4DED-9AAD-63AC8CEC9BEF}" type="presParOf" srcId="{441E7B8A-EEB1-4B68-B0B2-6F3A32E30FBA}" destId="{E346E8B3-60B7-4606-8589-9A7A8EBA9830}" srcOrd="2" destOrd="0" presId="urn:microsoft.com/office/officeart/2005/8/layout/hProcess11"/>
    <dgm:cxn modelId="{7302E300-255A-42E7-BC9F-70D39D298D59}" type="presParOf" srcId="{903680DD-8788-41E6-A069-3B9A27305948}" destId="{7D83DACE-1F7F-4319-B2B8-F16CA361E6C2}" srcOrd="7" destOrd="0" presId="urn:microsoft.com/office/officeart/2005/8/layout/hProcess11"/>
    <dgm:cxn modelId="{111AD690-0E3E-4093-9F5A-099B3658838F}" type="presParOf" srcId="{903680DD-8788-41E6-A069-3B9A27305948}" destId="{B9925D8C-732E-431B-8099-E89EF960FE65}" srcOrd="8" destOrd="0" presId="urn:microsoft.com/office/officeart/2005/8/layout/hProcess11"/>
    <dgm:cxn modelId="{828B9F70-249B-4F52-B3CF-2A83DD832A2B}" type="presParOf" srcId="{B9925D8C-732E-431B-8099-E89EF960FE65}" destId="{7D221E5C-F79B-46E2-8CBB-68624C58185F}" srcOrd="0" destOrd="0" presId="urn:microsoft.com/office/officeart/2005/8/layout/hProcess11"/>
    <dgm:cxn modelId="{A3BDD4D4-CA3F-4004-8797-0398E0AE5B2E}" type="presParOf" srcId="{B9925D8C-732E-431B-8099-E89EF960FE65}" destId="{5149F489-4931-49E6-8233-9BDEDCB85B61}" srcOrd="1" destOrd="0" presId="urn:microsoft.com/office/officeart/2005/8/layout/hProcess11"/>
    <dgm:cxn modelId="{094BB1B9-01B1-46B3-AB72-82A35215546F}" type="presParOf" srcId="{B9925D8C-732E-431B-8099-E89EF960FE65}" destId="{837713F8-BD90-43F1-9F28-033C7E1CFF5B}" srcOrd="2" destOrd="0" presId="urn:microsoft.com/office/officeart/2005/8/layout/hProcess11"/>
    <dgm:cxn modelId="{454E085F-A58A-4149-912D-0C4F1497D819}" type="presParOf" srcId="{903680DD-8788-41E6-A069-3B9A27305948}" destId="{71B4D63C-D6B7-4C97-A500-B322A490748A}" srcOrd="9" destOrd="0" presId="urn:microsoft.com/office/officeart/2005/8/layout/hProcess11"/>
    <dgm:cxn modelId="{F2108AA5-6BE9-4339-AB22-152AD8CC09F9}" type="presParOf" srcId="{903680DD-8788-41E6-A069-3B9A27305948}" destId="{90936214-D2C9-45D2-ABC1-21F1E6EF3C6F}" srcOrd="10" destOrd="0" presId="urn:microsoft.com/office/officeart/2005/8/layout/hProcess11"/>
    <dgm:cxn modelId="{47BD304D-8C8E-4476-9D94-78FD4AD40B3F}" type="presParOf" srcId="{90936214-D2C9-45D2-ABC1-21F1E6EF3C6F}" destId="{810DF01F-2D25-4BEF-94B5-3C5FDC5C0969}" srcOrd="0" destOrd="0" presId="urn:microsoft.com/office/officeart/2005/8/layout/hProcess11"/>
    <dgm:cxn modelId="{F4BFC693-FE26-41CE-9295-5DC5AC57FA76}" type="presParOf" srcId="{90936214-D2C9-45D2-ABC1-21F1E6EF3C6F}" destId="{1BF8622D-D40C-4CD9-B4E3-610D21807FBD}" srcOrd="1" destOrd="0" presId="urn:microsoft.com/office/officeart/2005/8/layout/hProcess11"/>
    <dgm:cxn modelId="{D2828C2D-0C02-4CBC-9306-C503160C1A7B}" type="presParOf" srcId="{90936214-D2C9-45D2-ABC1-21F1E6EF3C6F}" destId="{C9413CB8-DCE8-42AD-99DE-381B91A6FB63}" srcOrd="2" destOrd="0" presId="urn:microsoft.com/office/officeart/2005/8/layout/hProcess11"/>
    <dgm:cxn modelId="{01607622-E7AD-40D0-8420-9E0E1CD6B3FF}" type="presParOf" srcId="{903680DD-8788-41E6-A069-3B9A27305948}" destId="{8319A367-4B0F-4EFF-92CA-302329AAFCE8}" srcOrd="11" destOrd="0" presId="urn:microsoft.com/office/officeart/2005/8/layout/hProcess11"/>
    <dgm:cxn modelId="{41FBEE86-F579-48EA-8930-919C31CF94C7}" type="presParOf" srcId="{903680DD-8788-41E6-A069-3B9A27305948}" destId="{133DCEDB-4C36-4EE0-8FF4-17F46BFD4B31}" srcOrd="12" destOrd="0" presId="urn:microsoft.com/office/officeart/2005/8/layout/hProcess11"/>
    <dgm:cxn modelId="{D7D6FEB1-9190-4D68-BCD5-238042F20715}" type="presParOf" srcId="{133DCEDB-4C36-4EE0-8FF4-17F46BFD4B31}" destId="{87E85A99-736D-40D8-A17B-7692E6DD3A06}" srcOrd="0" destOrd="0" presId="urn:microsoft.com/office/officeart/2005/8/layout/hProcess11"/>
    <dgm:cxn modelId="{9C78B6D3-148E-473B-B67E-23F51E632D1B}" type="presParOf" srcId="{133DCEDB-4C36-4EE0-8FF4-17F46BFD4B31}" destId="{DD0D67A2-32D8-4F91-A780-9B1A4EBE0360}" srcOrd="1" destOrd="0" presId="urn:microsoft.com/office/officeart/2005/8/layout/hProcess11"/>
    <dgm:cxn modelId="{9D80EFEB-0D9C-4B54-8566-17825C8781C7}" type="presParOf" srcId="{133DCEDB-4C36-4EE0-8FF4-17F46BFD4B31}" destId="{C4F0593B-C730-40F5-A096-00B78EB060FD}" srcOrd="2" destOrd="0" presId="urn:microsoft.com/office/officeart/2005/8/layout/hProcess1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1866174-FE2B-4CA6-B3DC-EB8F50692E8F}">
      <dsp:nvSpPr>
        <dsp:cNvPr id="0" name=""/>
        <dsp:cNvSpPr/>
      </dsp:nvSpPr>
      <dsp:spPr>
        <a:xfrm>
          <a:off x="0" y="1643526"/>
          <a:ext cx="11887200" cy="2191369"/>
        </a:xfrm>
        <a:prstGeom prst="notched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615050C-3586-44B3-A37E-480FC96D5CF2}">
      <dsp:nvSpPr>
        <dsp:cNvPr id="0" name=""/>
        <dsp:cNvSpPr/>
      </dsp:nvSpPr>
      <dsp:spPr>
        <a:xfrm>
          <a:off x="914" y="0"/>
          <a:ext cx="1465294" cy="21913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b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baseline="0" smtClean="0"/>
            <a:t>Software procurement</a:t>
          </a:r>
          <a:endParaRPr lang="en-US" sz="1600" kern="1200"/>
        </a:p>
      </dsp:txBody>
      <dsp:txXfrm>
        <a:off x="914" y="0"/>
        <a:ext cx="1465294" cy="2191369"/>
      </dsp:txXfrm>
    </dsp:sp>
    <dsp:sp modelId="{8B71080F-C7B5-49C1-B334-33EFB4823EFC}">
      <dsp:nvSpPr>
        <dsp:cNvPr id="0" name=""/>
        <dsp:cNvSpPr/>
      </dsp:nvSpPr>
      <dsp:spPr>
        <a:xfrm>
          <a:off x="459640" y="2465290"/>
          <a:ext cx="547842" cy="54784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9F7A9BE-A751-4E00-8BF4-0587888D16E9}">
      <dsp:nvSpPr>
        <dsp:cNvPr id="0" name=""/>
        <dsp:cNvSpPr/>
      </dsp:nvSpPr>
      <dsp:spPr>
        <a:xfrm>
          <a:off x="1539473" y="3287053"/>
          <a:ext cx="1465294" cy="21913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t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baseline="0" smtClean="0"/>
            <a:t>Hardware procurement</a:t>
          </a:r>
          <a:endParaRPr lang="en-US" sz="1600" kern="1200"/>
        </a:p>
      </dsp:txBody>
      <dsp:txXfrm>
        <a:off x="1539473" y="3287053"/>
        <a:ext cx="1465294" cy="2191369"/>
      </dsp:txXfrm>
    </dsp:sp>
    <dsp:sp modelId="{1695C493-66CC-40C2-9EEC-16F54B902E52}">
      <dsp:nvSpPr>
        <dsp:cNvPr id="0" name=""/>
        <dsp:cNvSpPr/>
      </dsp:nvSpPr>
      <dsp:spPr>
        <a:xfrm>
          <a:off x="1998199" y="2465290"/>
          <a:ext cx="547842" cy="54784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E075661-A9DD-481C-8B2E-745BF60E84A1}">
      <dsp:nvSpPr>
        <dsp:cNvPr id="0" name=""/>
        <dsp:cNvSpPr/>
      </dsp:nvSpPr>
      <dsp:spPr>
        <a:xfrm>
          <a:off x="3078033" y="0"/>
          <a:ext cx="1465294" cy="21913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b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baseline="0" smtClean="0"/>
            <a:t>Hardware installation</a:t>
          </a:r>
          <a:endParaRPr lang="en-US" sz="1600" kern="1200"/>
        </a:p>
      </dsp:txBody>
      <dsp:txXfrm>
        <a:off x="3078033" y="0"/>
        <a:ext cx="1465294" cy="2191369"/>
      </dsp:txXfrm>
    </dsp:sp>
    <dsp:sp modelId="{3729D86D-483B-4AFF-9347-3D7F93451033}">
      <dsp:nvSpPr>
        <dsp:cNvPr id="0" name=""/>
        <dsp:cNvSpPr/>
      </dsp:nvSpPr>
      <dsp:spPr>
        <a:xfrm>
          <a:off x="3536759" y="2465290"/>
          <a:ext cx="547842" cy="54784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FB16315-0B57-4E71-A2CA-CF79F47B7EA3}">
      <dsp:nvSpPr>
        <dsp:cNvPr id="0" name=""/>
        <dsp:cNvSpPr/>
      </dsp:nvSpPr>
      <dsp:spPr>
        <a:xfrm>
          <a:off x="4616592" y="3287053"/>
          <a:ext cx="1465294" cy="21913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t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baseline="0" smtClean="0"/>
            <a:t>Software installation</a:t>
          </a:r>
          <a:endParaRPr lang="en-US" sz="1600" kern="1200"/>
        </a:p>
      </dsp:txBody>
      <dsp:txXfrm>
        <a:off x="4616592" y="3287053"/>
        <a:ext cx="1465294" cy="2191369"/>
      </dsp:txXfrm>
    </dsp:sp>
    <dsp:sp modelId="{C1EB963E-7AAC-4E8A-9AA0-994751EC02A4}">
      <dsp:nvSpPr>
        <dsp:cNvPr id="0" name=""/>
        <dsp:cNvSpPr/>
      </dsp:nvSpPr>
      <dsp:spPr>
        <a:xfrm>
          <a:off x="5075318" y="2465290"/>
          <a:ext cx="547842" cy="54784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D221E5C-F79B-46E2-8CBB-68624C58185F}">
      <dsp:nvSpPr>
        <dsp:cNvPr id="0" name=""/>
        <dsp:cNvSpPr/>
      </dsp:nvSpPr>
      <dsp:spPr>
        <a:xfrm>
          <a:off x="6155152" y="0"/>
          <a:ext cx="1465294" cy="21913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b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baseline="0" smtClean="0"/>
            <a:t>Software configuration</a:t>
          </a:r>
          <a:endParaRPr lang="en-US" sz="1600" kern="1200"/>
        </a:p>
      </dsp:txBody>
      <dsp:txXfrm>
        <a:off x="6155152" y="0"/>
        <a:ext cx="1465294" cy="2191369"/>
      </dsp:txXfrm>
    </dsp:sp>
    <dsp:sp modelId="{5149F489-4931-49E6-8233-9BDEDCB85B61}">
      <dsp:nvSpPr>
        <dsp:cNvPr id="0" name=""/>
        <dsp:cNvSpPr/>
      </dsp:nvSpPr>
      <dsp:spPr>
        <a:xfrm>
          <a:off x="6613878" y="2465290"/>
          <a:ext cx="547842" cy="54784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10DF01F-2D25-4BEF-94B5-3C5FDC5C0969}">
      <dsp:nvSpPr>
        <dsp:cNvPr id="0" name=""/>
        <dsp:cNvSpPr/>
      </dsp:nvSpPr>
      <dsp:spPr>
        <a:xfrm>
          <a:off x="7693711" y="3287053"/>
          <a:ext cx="1465294" cy="21913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t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baseline="0" smtClean="0"/>
            <a:t>Solution development</a:t>
          </a:r>
          <a:endParaRPr lang="en-US" sz="1600" kern="1200"/>
        </a:p>
      </dsp:txBody>
      <dsp:txXfrm>
        <a:off x="7693711" y="3287053"/>
        <a:ext cx="1465294" cy="2191369"/>
      </dsp:txXfrm>
    </dsp:sp>
    <dsp:sp modelId="{1BF8622D-D40C-4CD9-B4E3-610D21807FBD}">
      <dsp:nvSpPr>
        <dsp:cNvPr id="0" name=""/>
        <dsp:cNvSpPr/>
      </dsp:nvSpPr>
      <dsp:spPr>
        <a:xfrm>
          <a:off x="8152437" y="2465290"/>
          <a:ext cx="547842" cy="54784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7E85A99-736D-40D8-A17B-7692E6DD3A06}">
      <dsp:nvSpPr>
        <dsp:cNvPr id="0" name=""/>
        <dsp:cNvSpPr/>
      </dsp:nvSpPr>
      <dsp:spPr>
        <a:xfrm>
          <a:off x="9232271" y="0"/>
          <a:ext cx="1465294" cy="21913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b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baseline="0" smtClean="0"/>
            <a:t>Solution deployment</a:t>
          </a:r>
          <a:endParaRPr lang="en-US" sz="1600" kern="1200"/>
        </a:p>
      </dsp:txBody>
      <dsp:txXfrm>
        <a:off x="9232271" y="0"/>
        <a:ext cx="1465294" cy="2191369"/>
      </dsp:txXfrm>
    </dsp:sp>
    <dsp:sp modelId="{DD0D67A2-32D8-4F91-A780-9B1A4EBE0360}">
      <dsp:nvSpPr>
        <dsp:cNvPr id="0" name=""/>
        <dsp:cNvSpPr/>
      </dsp:nvSpPr>
      <dsp:spPr>
        <a:xfrm>
          <a:off x="9690997" y="2465290"/>
          <a:ext cx="547842" cy="54784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11">
  <dgm:title val=""/>
  <dgm:desc val=""/>
  <dgm:catLst>
    <dgm:cat type="process" pri="8000"/>
    <dgm:cat type="convert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l" for="ch" forName="arrow"/>
          <dgm:constr type="w" for="ch" forName="points" refType="w" fact="0.9"/>
          <dgm:constr type="h" for="ch" forName="points" refType="h"/>
          <dgm:constr type="t" for="ch" forName="points"/>
          <dgm:constr type="l" for="ch" forName="points"/>
        </dgm:constrLst>
      </dgm:if>
      <dgm:else name="Name3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r" for="ch" forName="arrow" refType="w"/>
          <dgm:constr type="w" for="ch" forName="points" refType="w" fact="0.9"/>
          <dgm:constr type="h" for="ch" forName="points" refType="h"/>
          <dgm:constr type="t" for="ch" forName="points"/>
          <dgm:constr type="r" for="ch" forName="points" refType="w"/>
        </dgm:constrLst>
      </dgm:else>
    </dgm:choose>
    <dgm:ruleLst/>
    <dgm:layoutNode name="arrow" styleLbl="bgShp">
      <dgm:alg type="sp"/>
      <dgm:choose name="Name4">
        <dgm:if name="Name5" func="var" arg="dir" op="equ" val="norm">
          <dgm:shape xmlns:r="http://schemas.openxmlformats.org/officeDocument/2006/relationships" type="notchedRightArrow" r:blip="">
            <dgm:adjLst/>
          </dgm:shape>
        </dgm:if>
        <dgm:else name="Name6">
          <dgm:shape xmlns:r="http://schemas.openxmlformats.org/officeDocument/2006/relationships" rot="180" type="notchedRightArrow" r:blip="">
            <dgm:adjLst/>
          </dgm:shape>
        </dgm:else>
      </dgm:choose>
      <dgm:presOf/>
      <dgm:constrLst/>
      <dgm:ruleLst/>
    </dgm:layoutNode>
    <dgm:layoutNode name="points">
      <dgm:choose name="Name7">
        <dgm:if name="Name8" func="var" arg="dir" op="equ" val="norm">
          <dgm:alg type="lin">
            <dgm:param type="linDir" val="fromL"/>
          </dgm:alg>
        </dgm:if>
        <dgm:else name="Name9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A" refType="w"/>
        <dgm:constr type="h" for="ch" forName="compositeA" refType="h"/>
        <dgm:constr type="w" for="ch" forName="compositeB" refType="w" refFor="ch" refForName="compositeA" op="equ"/>
        <dgm:constr type="h" for="ch" forName="compositeB" refType="h" refFor="ch" refForName="compositeA" op="equ"/>
        <dgm:constr type="primFontSz" for="des" ptType="node" op="equ" val="65"/>
        <dgm:constr type="w" for="ch" forName="space" refType="w" refFor="ch" refForName="compositeA" op="equ" fact="0.05"/>
      </dgm:constrLst>
      <dgm:ruleLst/>
      <dgm:forEach name="Name10" axis="ch" ptType="node">
        <dgm:choose name="Name11">
          <dgm:if name="Name12" axis="self" ptType="node" func="posOdd" op="equ" val="1">
            <dgm:layoutNode name="compositeA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A" refType="w"/>
                <dgm:constr type="h" for="ch" forName="textA" refType="h" fact="0.4"/>
                <dgm:constr type="t" for="ch" forName="textA"/>
                <dgm:constr type="l" for="ch" forName="textA"/>
                <dgm:constr type="h" for="ch" forName="circleA" refType="h" fact="0.1"/>
                <dgm:constr type="h" for="ch" forName="circleA" refType="w" op="lte"/>
                <dgm:constr type="w" for="ch" forName="circleA" refType="h" refFor="ch" refForName="circleA" op="equ"/>
                <dgm:constr type="ctrY" for="ch" forName="circleA" refType="h" fact="0.5"/>
                <dgm:constr type="ctrX" for="ch" forName="circleA" refType="w" refFor="ch" refForName="textA" fact="0.5"/>
                <dgm:constr type="w" for="ch" forName="spaceA" refType="w"/>
                <dgm:constr type="h" for="ch" forName="spaceA" refType="h" fact="0.4"/>
                <dgm:constr type="b" for="ch" forName="spaceA" refType="h"/>
                <dgm:constr type="l" for="ch" forName="spaceA"/>
              </dgm:constrLst>
              <dgm:ruleLst/>
              <dgm:layoutNode name="textA" styleLbl="revTx">
                <dgm:varLst>
                  <dgm:bulletEnabled val="1"/>
                </dgm:varLst>
                <dgm:alg type="tx">
                  <dgm:param type="txAnchorVert" val="b"/>
                  <dgm:param type="txAnchorVertCh" val="b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A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A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13">
            <dgm:layoutNode name="compositeB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B" refType="w"/>
                <dgm:constr type="h" for="ch" forName="textB" refType="h" fact="0.4"/>
                <dgm:constr type="b" for="ch" forName="textB" refType="h"/>
                <dgm:constr type="l" for="ch" forName="textB"/>
                <dgm:constr type="h" for="ch" forName="circleB" refType="h" fact="0.1"/>
                <dgm:constr type="w" for="ch" forName="circleB" refType="h" refFor="ch" refForName="circleB" op="equ"/>
                <dgm:constr type="h" for="ch" forName="circleB" refType="w" op="lte"/>
                <dgm:constr type="ctrY" for="ch" forName="circleB" refType="h" fact="0.5"/>
                <dgm:constr type="ctrX" for="ch" forName="circleB" refType="w" refFor="ch" refForName="textB" fact="0.5"/>
                <dgm:constr type="w" for="ch" forName="spaceB" refType="w"/>
                <dgm:constr type="h" for="ch" forName="spaceB" refType="h" fact="0.4"/>
                <dgm:constr type="t" for="ch" forName="spaceB"/>
                <dgm:constr type="l" for="ch" forName="spaceB"/>
              </dgm:constrLst>
              <dgm:ruleLst/>
              <dgm:layoutNode name="textB" styleLbl="revTx">
                <dgm:varLst>
                  <dgm:bulletEnabled val="1"/>
                </dgm:varLst>
                <dgm:alg type="tx">
                  <dgm:param type="txAnchorVert" val="t"/>
                  <dgm:param type="txAnchorVertCh" val="t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B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B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else>
        </dgm:choos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eader Placeholder 5"/>
          <p:cNvSpPr>
            <a:spLocks noGrp="1"/>
          </p:cNvSpPr>
          <p:nvPr>
            <p:ph type="hdr" sz="quarter"/>
          </p:nvPr>
        </p:nvSpPr>
        <p:spPr>
          <a:xfrm>
            <a:off x="0" y="-11574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US" dirty="0" smtClean="0">
                <a:latin typeface="Segoe UI" pitchFamily="34" charset="0"/>
              </a:rPr>
              <a:t>Microsoft Build 2016</a:t>
            </a:r>
            <a:endParaRPr lang="en-US" dirty="0">
              <a:latin typeface="Segoe UI" pitchFamily="34" charset="0"/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8D045D-9A66-44E7-900A-FC6D0BD4E54A}" type="datetime8">
              <a:rPr lang="en-US" smtClean="0">
                <a:latin typeface="Segoe UI" pitchFamily="34" charset="0"/>
              </a:rPr>
              <a:t>5/11/2016 4:39 AM</a:t>
            </a:fld>
            <a:endParaRPr lang="en-US" dirty="0">
              <a:latin typeface="Segoe UI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5795010" cy="3324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marL="398463" defTabSz="914099" eaLnBrk="0" hangingPunct="0"/>
            <a:r>
              <a:rPr lang="en-US" sz="40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2016 Microsoft Corporation. All rights reserved. MICROSOFT MAKES NO WARRANTIES, EXPRESS, IMPLIED OR STATUTORY, AS TO THE INFORMATION IN THIS PRESENTATION.</a:t>
            </a:r>
            <a:endParaRPr lang="en-US" sz="400" dirty="0">
              <a:gradFill>
                <a:gsLst>
                  <a:gs pos="0">
                    <a:schemeClr val="tx1"/>
                  </a:gs>
                  <a:gs pos="100000">
                    <a:schemeClr val="tx1"/>
                  </a:gs>
                </a:gsLst>
                <a:lin ang="5400000" scaled="0"/>
              </a:gra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3"/>
          </p:nvPr>
        </p:nvSpPr>
        <p:spPr>
          <a:xfrm>
            <a:off x="5783579" y="8685213"/>
            <a:ext cx="1072833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C9E9D6-92A0-482B-A603-C9BA7FFB8190}" type="slidenum">
              <a:rPr lang="en-US" smtClean="0">
                <a:latin typeface="Segoe UI" pitchFamily="34" charset="0"/>
              </a:rPr>
              <a:t>‹#›</a:t>
            </a:fld>
            <a:endParaRPr lang="en-US" dirty="0">
              <a:latin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4595630"/>
      </p:ext>
    </p:extLst>
  </p:cSld>
  <p:clrMap bg1="lt1" tx1="dk1" bg2="lt2" tx2="dk2" accent1="accent1" accent2="accent2" accent3="accent3" accent4="accent4" accent5="accent5" accent6="accent6" hlink="hlink" folHlink="folHlink"/>
  <p:hf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6-05-11T11:54:27.245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4441 5147 640,'0'-6'256,"6"2"128,-6 4 256,0 0-512,0 0 0,0 0 0,0 0 128,0 0-384,0 0 128,0-6 128,0 6 128,0-4-128,-6 4 128,0 0 0,0 0 0,0 0-128,-6 4 128,0 2-128,6-2 128,-6 2-256,6 0 128,-6-1-128,6 1 128,-6-2-128,6 2 128,-6-2-128,6 2 128,-6-1-128,1 6 128,-7-5-128,6 4 128,0-6-128,0 2 128,0-6 0,-6 0 0,6 5-128,0 1 128,0-6-128,0 0 0,6 0 0,0 0 128,0 0-128,0 0 128,0 0-128,0 6 0,6-6 0,-6 0 128,6 0-128,-6 0 128,6 0-128,-6 4 0,6-4 128,0 0 0,0 0-128,0 0 128,-4 0-128,4 0 0,-6 6 0,6-2 128,-6-4-128,-1 6 0,1-1 0,0-5 0,0 6 0,6-2 128,-6 2-128,0-6 128,6 0-128,-6 0 128,0 0-128,0 0 128,0 5-128,0-5 0,0 6 0,0-2 128,0 2-128,-6-6 128,6 0-128,0 4 0,-6-4 0,6 0 0,-6 0 0,0 0 128,6 6-128,0-6 0,1 0 0,-6-6 128,-1 6-128,6 0 0,0 0 0,0 0 0,0 0 0,0 6 0,0-1 0,0-5 0,0 6 0,0-6 0,0 4 0,0-4 0,0 0 128,-6 0 0,6 0-128,0 0 128,0 6 0,0 0 0,0-6-128,0 4 0,0 7-128,0-11 0,0 6 128,0-6 0,0 5 0,0-5 0,-1 0 128,7 0 0,0 6 0,-6-6 0,0 4-128,2-4 0,-2 0 0,0 0 0,0 5 0,0-5 0,0 5-128,0 6 128,0-5 0,0-6 0,-6 4 0,0-4 128,6 0-256,-6 0 0,6 10 128,-6-4 0,6-6 0,-6 11 0,0-1 0,0-10 0,6 6 128,-6-2 0,6-4-128,-6 0 0,7 0 0,-7 0 0,0 6 0,1-1 0,-1-5 0,0 0 0,0 0 0,6 6 0,-6-2 0,6 2 0,0-2 0,-6 2 0,6-1 0,0-5 128,0 6-128,-7-1 0,1 0 0,0 0 0,6-5 0,-6 6 0,2 0 0,4-2 0,-6 2 0,0-1 128,6-5-128,0 6 0,0-6 0,-1 0 0,1 4 0,0-4 128,0 0-128,0 6 0,0-6-128,0 4 128,1-4 0,-1 0 0,0 6 0,0-6 0,0 0 0,0 5 0,0 1 0,0-6 0,0 4 0,0-4 0,0-4 0,0 8 128,6-4-128,-6 0 0,0 0 0,0 0 0,1 6-128,-1-6 128,0 0 0,0 5 0,0-5 0,0 0 0,0 0 0,0 6 0,-6-6 0,6 0 0,0 0 0,6 0 128,-6 0-128,-6 0 128,6 0-128,0 0 0,-6 4 0,0-8 0,0 8-128,0-4 128,0-4 0,0 4 0,0 0 0,2 0 0,-8 0 0,5 0 0,1 0 0,6 4 0,0-4 0,-6 0 0,0 0 0,0 6 128,6-6-128,6 0 0,-6 0-128,0 0 128,0 6 0,0-6 0,0 0 0,0 0 128,0 4-128,0-4 0,0 0 0,0 6 0,0-6 0,0 5 128,0 1-128,0-6 0,0 0 0,2 0 0,-2-6 0,0 6 128,0 6-128,0-2 0,0-4 0,0 0 0,0 0-128,0 0 128,0 0 0,-6 0 128,0-4-128,0 4 0,0 0 0,0 0 0,0 0 0,6 0 128,-6 4-128,0 2 0,0-2 0,-1-4 0,3 0 0,4 6 0,0-6 0,-6 0 128,0 0-128,0 5 0,0-5 0,0 0 0,0 0 0,0 6 0,0-6 0,6 5 0,-6-5 0,6 0 0,-6 0 0,0 0 128,0 5-128,6-5 0,-6 4 0,1 2 0,-1-1 0,6-5 0,0 6 0,0-6 0,0 5 0,0-5 0,0 12 0,0-8 128,0-4-128,0 0 0,0 5 0,0-5 128,-5 5-128,5-5 0,0 0 0,0 6 0,0-6 0,0 0 0,-6 0 0,5 5 0,-5-5 0,0 6 0,0-6 0,6 4 0,2 2 0,-2-6 0,0 4 0,-6 2 128,6-6-128,0 5 0,0-5 0,0 0 0,-6 6 0,6-6 0,-7 4 0,1 7 0,6-11 0,-6 6 0,0-6 0,0 6 0,0-6 0,1 4 128,-1 2-128,0-2 0,1-4 0,-1 6 0,0-6 0,0 5 0,0 1 0,6-2 0,-6-4 0,0 6 0,6-6 0,0-6 0,0 12 0,0-6 128,-6 5-128,6-5 0,-6 5 0,6-5 128,0 0-128,-6 0 128,6 5-128,0 1 0,0-12 0,0-4 128,0 15-128,-4-5 0,4-10-128,-6 4 128,6 12 0,-1-6 128,1-6-128,-6 6 0,0 0 0,0 0 128,6 0-128,-6 0 0,0 0 0,0 0 128,0 0-128,0 6 0,6-1 0,-6-5 0,6 0 0,0 5 0,0-5 0,-5 0 0,5 0 0,1 5 128,-7-5-128,6 6 0,-6-6 0,0 0 0,6 0 0,0 5 0,0-5 0,0 6 0,0-6 0,0 0 0,0 0 0,0 0 128,0 0-128,0 0 0,0 4 0,-6 2 0,6-2 0,0-4 128,-6 6-128,6 0 128,-6-1-128,6-5 0,0 6 0,1-2 0,-1-4 0,0 6 0,0-6 0,0 0 0,-12 4-128,6 2 128,0 5 0,6-7 0,0 2 0,0-2 0,0 2 0,0 5 0,0-7 0,0 2 0,0 0 0,0-2 0,6 2-128,-6-1 128,6 1 0,0-1 128,0 0-128,0 0 0,0 1 0,0-2 0,0 2 0,-6-1 0,6 1 0,0-2 0,0 2 0,0-2 0,-6 2 0,6-6 128,-6 5-128,6-5 0,0 0 0,-6 0 128,6 0-128,0 0 0,0 0 0,0 0 0,-6 0 0,0 0 0,0 0 0,0 0 0,0 0 0,6 6 0,0-6 0,-6 0 0,1 0 0,-1 0 0,6 0 0,-6 0 0,0 0 0,6 0 0,-6 0 0,6 0 128,0 0-128,0 0 0,0 0 0,-6 0 0,0 0 0,0 0 0,0 0 0,6 0 0,-6 0-128,6 0 128,-6 0 0,0 0 128,6 0-128,-6 0 0,6 0 0,0 0 0,-6 0 0,6 0 0,0 0 0,-6 0 0,0 0-128,0 0 128,0 6 0,0-2 0,0 2 0,-6-1 0,6 1 0,-5-2 0,5 2 0,-1-2 0,1 2 0,0-1 0,-6 1 0,6-2 0,2 2 0,-2-2 0,0-4 0,0 6 0,6-1 0,-12 1 0,6 0 0,0 5 0,0-8 0,0 8 0,0-5 0,6 5 0,0-1 0,-6 0 0,6-5 0,-6 11 0,6-6 0,0-4 0,0 5 0,0-1 128,-7 1-128,1-1 0,0 5 0,0 1 0,0-5 0,6-1 0,-6 1 0,6-1 0,0 0 0,0 1 0,0-1 0,0 6 128,-6-5-128,6-1 0,-6 0 0,0 1 128,6 0-128,-6-2 128,0 2-128,0-5 0,0 5 0,0-7 0,0 6 0,0 2 0,0-7 0,6 5 128,0 0-128,-6 1 0,6 5 0,0-5 0,0-1 0,-6-6 0,2 13 0,-2-7 0,0 6 0,0 0 128,0-10-128,0 4 0,0 0 0,0 5 0,0-3 128,0-8 0,6-4-128,-6 0 128,0 0-128,0 6 0,0-1 128,0 1 0,0-2-128,0 2 0,0-2 0,0 7 0,-6-1 0,6 1 128,0-1-128,0 1 128,0 0-128,0 0 0,0 4 0,0 1 0,0-1 0,0 1 0,0 5 0,0 0 128,2-1-128,4 2 0,-6-2 0,0 3 128,0-9-128,0-3 0,0-1 0,0 11 0,-7-5 0,7 5 128,-6 0-128,6 0 0,0-5 0,0 5 128,0 0-128,0-1 0,0 1 0,0 0 128,-12 1-128,12-1 0,0-6 0,0 6 0,-6 0 0,6 1 0,-6-1 0,6-1 128,0-4-128,1-1 128,-1 2-128,-6-2 128,6 6-128,-6-5 128,6-1-256,0 7 128,0-7 0,0 6 128,1-5-128,-1-1 0,0-5 0,-6 7 0,12-1 0,0 5 128,-6 0-128,6-1 128,0 1-128,-6 0 0,0 0 0,0 0 128,0 1-128,0-1 128,-6 0-128,6-1 0,0-5 0,0 1 0,0 1 0,0 4 128,0-6-128,0 1 0,0 5 0,1-1 0,-1-3 0,6 8 128,-6-4-128,0 6 0,6-7 0,-6 1 0,0-4 0,0 3 128,0-3-128,-6 3 0,6-4 0,6 4 0,-6 1 0,0 1 128,0-7-128,0 12 0,0-2 0,0 2 128,0-6-128,0 0 128,0-1-128,-1 3 128,1-3-128,1-5 128,-1-5-128,-6 1 128,6 0-128,-6-6 128,6 5-128,-6 1 0,7 6 0,-7-3 0,6 7 0,0 0 0,0 1 0,0-1 0,0 0 0,6-7 127,-6 8-127,6-1 0,0 1 0,0-2 0,0 1 0,0-6 0,0 7 0,0-12 128,0 6-128,0-6 128,0 6-128,0-1 0,-6 2 0,6-1 0,-6 5 0,6-1 128,-6 5-128,6-2 0,0 2 0,0 2 0,0-6 0,0-5 0,0-1 0,0 1 0,0-5 0,0-1 128,-6 5-128,6-9 0,0-2 0,0 2 0,0 0 0,0-6 0,0 0 0,0 0 128,0 5-128,0-5 128,0 0-128,0 0 0,0 0 0,0 0 0,0 0-256,0-5 0,-6 10-383,6-10 127,-6-7-640,0 8 0,0-7-640,0 1 128,6-11-256,0 5 0</inkml:trace>
  <inkml:trace contextRef="#ctx0" brushRef="#br0" timeOffset="1">6950 5489 256,'0'-3'128,"-10"-4"1024,12 11-1152,-2-4 0,0 0 128,-2 0 128,2 0 128,0 0-512,0 0 128,0 0 128,0 0 128,0 3-128,0 0 128,0-3-256,0-3 128,-4 3 0,1 3 0,0 0 0,-1 0 128,4 3-128,0-3 128,-3 0-128,3-3 128,-3 3-128,3-3 0,-4 2 0,0-2 0,4-2 0,-3 2 0,0 0-128,-1 0 128,1 2-128,0 2 0,-1-2 0,1-4 128,-1 2-128,1-6 0,3 0 0,0 3 128,-4 0-128,1 3 128,0 0-128,-4 3 128,-1-3-128,2 0 128,-4 3-128,0-3 0,-7 6 0,7-12 128,-1 3-128,1 3 128,0-3-128,0 0 128,0 0-128,3 0 128,-1 0 0,2 0 128,-1 3-128,-2 0 0,-2-4-128,4 4 128,-3 0-128,0 0 128,3 0-128,0-2 128,1 2-128,-2 0 128,2 0-128,-1 0 0,0 0 0,3-4 128,1 4-128,-1 0 0,1 0 0,0 0 128,0 0-128,0 0 0,-1 0 0,1 0 128,0 0-128,-1 0 0,0-2 0,-2 2 0,2 0 0,-2 0 128,2 0-128,0 0 0,1 0 0,0 0 0,-1 0 0,-2 0 128,2 0-128,1 0 0,-1-4 0,1 2 128,-1-1-128,1 0 128,0 0-128,-1 0 128,1 0-128,-1 3 128,0-3-128,1 0 128,0 0-128,0 0 128,0 3-128,-4-3 0,0 0 0,4 3 0,-4 0 0,0 0 0,0 0 0,1 0 0,-2 0 0,2 0 0,-1 0 0,4 0 0,-1-4 0,-3 4 128,0-2-128,1 2 0,-2 0 0,3 0 0,-3-3 0,2 3 0,-1 0-128,0-3 128,0 3 0,0 0 0,1-3 0,-5 3 0,4-3 0,1 3 128,-1-3-128,0 0 0,0 0 0,0-3 0,1 3 0,-1 0 128,0 3-128,-3-3 0,3 0 0,-3 3 0,3 0 0,0 0 0,-3 0 0,3 0 0,0-3 0,1 3 0,-2 0 0,2-3 0,-1 3 0,1-3 0,-1 3 0,0-3 0,0 3 0,0-3 0,1 3 0,-2-3 128,2 0-256,-4 3 128,-1 3 0,1 0 0,0 0 0,-1 0 0,5 0-128,0-3 128,-1 0 0,4 0 128,-5 0-128,5 0 0,-1-3 0,1 3 0,3 0 0,0 0 0,0-3 0,0 0 0,-3 0 0,3 3 0,-7 0 0,4-3 0,-1 3 0,0 0 0,1-3 0,-4 3 128,1 0-128,-2-3 0,5 0 0,-4 3 128,1 0-128,-1 0 0,1 0-128,-1 0 128,0 0 0,0 3 0,0 0 0,0-3 0,-3 0 0,3 0 0,0 0 0,-3 0 0,3 0 0,1 0 128,-2 3-128,2-3 0,-1 0 0,-2 0 0,1-3 0,2 3 0,2-3 0,1 0 128,0 3-128,-1 0 0,1 0 0,-1-3 0,-3 3 0,4-3 128,-4 3-256,0 0 128,0 0 0,0 0 0,1-3 0,2 3 0,-3 0 0,0 0 0,1 0 0,0 0 0,-1 0 0,0 0 0,0 0 0,-3 0 0,3 0-128,0 0 128,-3 0 0,0 0 0,-1 0 0,4 0 0,-3 0 0,3 0 128,1 0-128,-1 0 0,1 3 0,-1-3 128,0 3-128,0 0 0,0 0 0,0 0 0,0 0 0,0 0 0,4 0 0,0 0 0,-1 0-128,-3 3 128,4-3 0,-4 3 0,4-3 0,-4 6 0,3-3 0,-1 0 0,-3 0 0,2-1 0,2 2 0,1-1 0,3-3 0,0 0 0,0 3 0,-3-3 0,-1 0 0,0 0 0,1 0 0,0-1 0,3 2 0,-7-4 0,4 0 0,-1 0 128,1 6-128,-1 0 0,-3 0 0,4-9 0,-1 9 0,1-3 0,0 0 0,-1 0 0,-3-3 0,4 0 0,-4 3 0,0 3 0,5-4 0,-5 2 0,3 4 0,1-4 0,-4-2 0,0 2 128,1-2-128,2 2 0,-6 2 0,6-3 0,-3 3 0,0-4 0,4 4-128,-4-2 128,0 2 0,4-4 0,-4 4 0,0 0 0,0 1 0,1-5 0,3 4 0,0-6 128,-1 4-128,0-2 0,1-2 0,0 0 128,-1 4-128,1-4 128,0 0-128,-1-4 0,0 4 0,1-2 128,0 2-256,3 0 128,0 0-512,0-4 128,0-2-640,0 4 128,0 2-384,10 0 0</inkml:trace>
  <inkml:trace contextRef="#ctx0" brushRef="#br0" timeOffset="2">5831 5632 512,'10'6'256,"7"-18"384,-14 6-512,4 6-128,-4-2 128,5-2 128,-2 2 0,1 2-384,0-4 128,0 4 128,0 0 0,-1-2 0,1 2 0,0 2-128,0-2 0,3 4 0,1-8 128,-2 2-128,1 2 128,0-6-128,-2 2 128,-2 2 0,1-1 128,4-1-128,-5 2 0,4-2 0,1 4 128,-1 0-128,0-2 0,0-2 0,4 2 0,-1-2-128,4 2 128,1-4 0,2 0 128,0 0-256,1 3 128,-1 0 0,0 3 0,-2 0-128,-2 3 128,1 0-128,0 0 0,4-3 0,3-3 0,0 3 0,-5-3 128,5 6-128,-6 0 128,2-6-128,1 0 128,-4 3-128,-8-6 128,-2 2-128,4 2 0,-5 2 0,-6 0 0,4 2-128,-4-2 0,3 0-256,1 4 0,-1-1-384,1-3 0</inkml:trace>
  <inkml:trace contextRef="#ctx0" brushRef="#br0" timeOffset="3">13354 5858 512,'-6'-15'256,"12"36"-128,-6-21 256,0 0-512,0 0 128,0 0 0,0 0 0,0 4 0,0-4 0,0 6 0,0-6 0,0 4 0,0-4 128,0 0-128,0 6 0,0-6 0,0 0 0,6 5 0,-6-5 0,6 6-128,-6-6 128,0 0 0,0 0 0,0 0 0,0 0 0,0 0 0,0 0 0,0 0 0,0 0 0,0-11 0,0 11 128,0-10-128,0 10 0,0 0 128,0-10 0,0 14 0,0-4 128,0-10 0,0 10 0,0 0-128,0 6 128,-6-6-128,6 0 0,0 4 0,0-4 128,0 0-128,0 0 0,0 0 0,0 0 128,0 0-128,-6-4 128,6 4-256,-6 0 128,6 4-128,-6-4 128,6 0-128,-6 0 128,6 6-128,-6-2 0,0-4 0,0 11 128,6-5-128,-6 4 0,0-4 0,0-2 128,0 7-128,0 0 0,0-1 0,0 0 0,0 1 0,0-1 128,6 7-128,-5-1 128,5 5-128,-6-7 128,6 3-128,0-3 128,-6 3 0,0-6 0,0 4-128,6 1 0,0 0 0,0-6 128,-6 1-128,0-1 128,0 0-128,0-4 0,0 5 0,0-1 128,0 1-128,0-1 128,-6 0-128,7 1 128,-1-1-128,0 1 128,-6-1-128,6 1 128,0 5-128,0-1 0,0-5 0,6 6 0,-6-5 0,0 5 0,0-1 0,-6 1 128,6-6-128,-1 1 0,1 0 0,2-1 128,-2 0-128,0-4 0,0-1 0,6 5 0,0-4 0,0-1 128,-6 11-128,6-16 0,-6 4 0,6 2 128,0 9-128,-6-9 0,6 0 0,0-2 128,0 13-128,0-12 0,-6 10 0,0-10 0,6 6 0,0 5 0,0-1 0,-6 1 0,6 5 0,0-5 0,-6-6 0,0 1 128,0-1-128,0 7 0,0-2 0,6-5 0,0 0 0,0 1 0,0-5 0,-6 4 128,0 1-128,-1-1 0,1 0 0,0 7 128,0 3-128,-6-9 0,6 3-128,-6 3 128,7 0 0,-1-3 0,-6 7 0,0 0 0,1-5 0,5 11 128,0-2-128,0-9 0,0 0 0,0-10 128,0 4-128,0-6 0,0 8-128,0-1 128,0 3 128,0 3 0,0-3-128,0 3 128,0-3-128,0 3 0,6-1 128,-6-5 0,6-1-128,-6 5 0,6 1-128,-6 1 128,6-2 0,-6 1 128,0-6-128,0 5 128,0 1-128,0-5 0,6 0 0,-6-2 128,6 2-128,-6 0 0,6-1 0,-6 0 128,6-10-128,-6 0 0,6 6 0,-6 5 0,6 3 0,-6 3 0,0 4-128,2-5 128,4-1 0,-6 1 0,6-1 0,-6 2 0,6 3 0,-6 1 0,0-5 0,0 5 128,0 0-128,0-1 0,0 2 0,0-2 128,0 3-128,-1 2 0,1-4 0,0 5 0,0-5 0,0 6 0,6-2 0,-6-4 128,6 6-128,-6-17 0,0 0 0,0 7 128,0-2-128,0 1 128,0 0-128,0 5 0,0 0 0,-6 4 0,6 2 0,0 0 0,0-7-128,0 5 128,0-2 0,1-2 128,5 0-128,-6-1 0,6 6 0,-5-14 0,-1 8 0,0 1 128,0 0-128,0 0 0,0 0 0,0-1 0,6 11 0,-6-9 0,6-1 0,0-5 0,0 4 0,0 1 0,0-4 0,0 3 0,-6 1 0,0 0 0,0-1 0,6 3 128,-6 2-128,0 2 0,0-2 0,6 2 0,-6-11 0,6 5 0,-6 0 0,6 0 0,-6-5 0,0-5 0,0 3 0,0 3 128,0-3-128,6 9 0,-6-3 0,6-4 0,0-1 0,0 1 0,0 0-128,0-6 128,0 1 0,0 5 0,0-1 0,0 1 0,0-1 0,0 1 0,0-5 0,0 0 128,0-1-128,-6 0 128,6 1-128,0-1 0,0-4 0,0-2 0,0 7 0,0-1 0,0-4 0,0 0 0,0-2 0,0 2 0,0 5 0,0-7 0,-6-4 0,6 0 128,0 0-128,-6 10 128,6-4-128,0-12 128,0 12-128,0-16 0,0 10-128,0 0 128,0 0-256,0 0 128,0 0-640,0 0 128,18 21-640,0 0 128</inkml:trace>
  <inkml:trace contextRef="#ctx0" brushRef="#br0" timeOffset="4">15093 9328 512,'0'0'256,"6"4"-256,-6-4 256,0 0-256,0 0 0,0 0 0,0 0 128,0 0-128,0 0 0,0 0 0,0 0 0,0 0 0,0 0 128,0 0 0,0 0 0,0 0-128,0 0 128,0 0 0,0 0 128,0 0-256,0-4 128,0 4 0,0 0 0,0-6-128,0 6 128,0-5-128,0-1 128,0 2 128,0-6 0,0 4 0,0-5 0,0 0 0,-6 6 128,6-6-128,0 1 0,0-5-256,0 5 128,0-1 0,0-5 0,-6 5-128,6-5 128,0 6-128,0-1 128,0 1-128,0-5 128,-6 4-128,0-1 128,0-2-128,0 3 128,6 1-128,-6 0 128,6-1-128,0 5 128,-5-8-128,-1 14 0,0-6 0,0-11 128,6 7-128,-6-1 0,6 1 0,0 0 0,0-5 0,-6 4 0,6-5 0,0-1 128,-6 3-128,0 3 128,0-5-128,6 1 0,0 9 0,0-4 128,0 0-128,0-1 128,-6 0-128,6 2 0,0-2 0,0 0 0,-6 1 0,6 0 128,-6-7-128,6 7 0,0 0 0,0-1 128,0 1-128,-6-1 0,1 1 0,-1 4 0,0-4 0,0-1 0,0 6 0,0-6 0,0 1 0,6-1 0,-6 6 0,0-5 128,0 0-128,0-7 0,0 13 0,0-6 0,0-2 0,0-3 128,0 9-128,0-9 0,0-1 0,0 5 128,6-4 0,-6 5 128,6-6 0,-6 16 0,0-11 0,6 11 0,-6-10 0,0 10 0,0-6-256,0 1 0,0-5 0,0 4 0,-1-4 0,1-1 128,1 1-128,-6 0 128,5-1-128,0 1 0,-6 0 0,6-1 128,0 0-128,-6 1 0,6 0 0,0-1 0,0-1 0,6 2 128,-6 0-128,6-1 128,-6 1-128,0 0 0,0-1 0,0 1 0,6-1 0,-6 1 0,6-6 0,0 1 0,-6 4 0,0 1 128,0-7-128,0 13 0,0-6 0,6 4 0,-6 0 0,6 1 128,0-5-128,-6 4 0,0-15 0,0 1 128,6 9-128,-6-5 128,0 1-128,6 4 0,-6-5 0,0 6 128,0-5-128,2-6 0,4 9 0,-6 8 0,6-13 0,0 7 0,-6 0 0,0-1 128,6 0-128,-6-3 0,0-3 0,0 7 128,0-6-128,0 5 0,0 1 0,0 0 0,0-1 0,0-3 0,0 2 0,0 1 0,0 1 0,6-1 128,-6 1-128,0 0 0,0-1 0,0 1 128,0-1-128,0-5 0,-1 5 0,1-3 0,6-3 0,-6 3 128,0-8-128,0 17 0,0-5 0,0 10 128,0 0-128,0-6 0,0 6 0,2-5 0,-2-1 0,0 1 0,0-5 0,0 0 128,0-1-128,0 1 0,0 0 0,6-2 0,-6 1 0,6 1 0,-6-1 0,6 1 0,-6 0 0,6-1 0,-6 1 0,0 6 0,6-7 0,-6-1 0,0 1 0,0 7 128,6-6-128,-6-1 0,6 1 0,-6 0 0,0-1 0,0 1 0,0-2 0,0 2 0,6-1 0,-6 1 0,6 6 0,0-7 128,0 5-128,-6 6 0,6 0 0,-6-5 0,6 5 0,-6-5 128,0 0-128,6-5 0,0-1 0,-6-1 0,6 2-128,-6 0 128,6-5 0,-6 4 0,6 1 0,-6 0 128,6-1-128,0-1 0,0-8 0,0 9 128,0-3-128,0 3 0,0-6 0,0 3 0,0-3 0,-6 1 0,6 1 0,-5 5 0,5-1 0,0 1 0,0 0 0,0 4 128,-6 0-128,0 1 0,6-5 0,0 4 0,0 1 0,0 0 0,0 0 0,-6-1 0,6 1 0,-6 5 0,6-10 0,0 10 0,0-6 0,0-4 0,0-1 0,-6 7 0,6-8 0,-6 2 0,6 5 0,-6-1 0,6 2 0,-6-2 0,6-4 0,-6 5 128,6-6-128,-6 6 0,6 5 0,0-15 0,0 9 0,-6-5 0,12 1 0,-12-6 0,12 5 0,-12 1 0,6 0 0,0-1 0,0 1 0,0 10 0,0-11 0,0 11 0,0 0 0,0 6 0,0-18 0,0 12 0,0 0 0,0 0 0,0 0 0,0 0 128,0 0-128,0 0 0,0-4 0,0 4 0,0-10 0,0-1 0,0-5 0,0 6 0,0-1 0,0 0 0,0 1 0,0 5 0,-6-6 0,6 6 0,0-1 0,-6-4 0,0 0 0,0-1 0,0 1 0,0 6 0,0-7 0,6 1 0,-6-2 0,0 1 0,6 1 0,0 0 0,-6 5 0,0-5 128,0 4-128,6 1 0,-6-1 0,6 2 0,-6-2 0,6 1 0,0-1 0,-6 0 0,6 2 0,-6-2 0,0 2 0,6-7 0,-6 1 0,6 0 0,-6 10 0,6-6 128,-6 6-128,6 0 0,-4-5 0,-2 5 128,0 5-128,6-5 0,-7 0 0,1 0 0,0 0 0,0 0 128,6-5-256,-6-1 128,0-4 0,0 6 128,0 4-128,0-11 0,0 5 0,-6 0 0,6 1 0,0 5 128,0 0-128,0 0 0,6-5 0,-6 1 128,0-2-128,0 6 0,0-5 0,0 5 0,0 0 0,0-11 0,6 5 0,-6 2 0,0-6 0,1 14 0,-1-4 0,-6 0 128,12 0-128,-11-4 0,5-2 0,0 1 0,6-1 0,-6 6 128,0-10-128,0 4 0,0 2 0,0-2 0,0 1 0,0 5 128,6 0-256,-6-6 128,6 2 0,-6 4 0,0-11 0,0 1 0,6 0 0,-6 10 0,0-11 0,0 5 0,0-4 0,6 10 0,-6-5 0,6 5 128,-6-5-128,6 5 0,-6-6 0,6 6 0,-6-5 0,6 5 0,-6-6 0,0 1 0,0 5 0,6-10 0,0 10 0,-6 0 0,6-6 0,-6 6 0,0 0 0,6 0 128,0 0-128,-7 0 0,7-4 0,-6 4 0,6 0 0,-6 0 0,6 0-128,-4-6 128,4 1 0,0-1 0,-6 6 0,0 0 0,6 0 0,-6 0 0,6 0 0,-6 0 0,0 0 0,0 0 128,0 0-128,0 6 0,0-6 0,6 0 128,-6 0-128,0-6 0,0 2-128,0 4 128,6 0 0,0 0 0,-6 0-128,6-6 128,-6 6 0,0-4 0,0 4 0,6 0 128,0 0-128,-6-6 0,0 1 0,0-1 0,0 12 0,0-6 0,0 0 0,0 5 0,6 1 0,0-6 0,-6 0 0,0 0 0,6 0 0,-6 0 0,0 4 0,0 2 0,0-6 0,6 4 0,-6 2 0,6-6 0,0 0 0,0 0 0,-5 5 0,5-5 0,-6 6 0,0-6 0,6 0 0,0 0 0,0 0 0,0 0 0,-6 0 0,6 4 0,0-4 0,0 0 0,-5 0 0,5 0 0,-6-4 0,6 4 0,-6-6 0,6 6 0,0 0 0,0 0 0,0 0-128,0 0 128,0 0-1024,0 10 128,6 0-768,-6 12 0</inkml:trace>
  <inkml:trace contextRef="#ctx0" brushRef="#br0" timeOffset="5">6519 6906 640,'-12'4'256,"24"-4"-256,-6 6 384,-6-6-384,0 0 128,0 0-128,0 0 128,0 0-128,0 0 128,0 0 0,0 0 128,6 5-128,0 1 0,-6 0 128,6-2 0,-6-4-128,0 0 0,6 6 0,0-2 0,0 7 0,0 0 0,-6-2 0,0 2 0,0 0-128,6 5 128,-6 0-128,0-1 128,-6 1 0,6-5 0,0 4-128,0 1 128,0 0-128,6-1 128,-6 6-128,0 0 0,0 0 0,0 1 0,0-1 0,0-7 128,0 3-128,6-3 0,-6 3 0,6 0 128,-6-3-128,0 3 0,0-7 0,0 5 0,0 1 0,4-5 0,-4 5 0,0-12 0,0 2 0,0-1 0,-4 1 0,4 4 0,0 0 0,0-5 128,0 6-128,0-5 128,0-2-128,0 2 0,0 4 0,0 1 128,0 5-128,0-6 0,0 1 0,0 3 128,0-3-128,0-1 0,-6-4 0,0 0 128,6 5-128,-6-1 128,6 0-128,0 1 0,-6-7 0,6 13 0,0-13 0,0 2 0,0 5-128,0-5 128,-6-2 0,6 2 0,0-2 0,-6 2 0,6-1 0,0 1 0,-6-2 0,0 2 0,12-2 0,-6-4 0,0 0 0,0 0 0,0 0 0,0 0 128,0 11-128,0-5 0,0-1 0,0 0 0,0-5 0,0 4 0,-6 2 0,0 5 128,6-5-128,-6-1 0,0 1 0,0-3 128,0 8-128,0 0 0,6-5 0,-6 8 128,6 3-128,0-7 0,-6-4 0,6 4 0,0-5 0,-6 5 128,0-4-256,0 9 128,0 1 0,0-5 128,0-1-128,0 1 0,0-1 0,0 1 0,6-5 0,-6 8 0,0-8 0,-6-6 0,6 0 0,6 11 0,-6-7 0,1-4 128,-1 6-256,0-2 128,0 2 0,0-6 128,6 0-128,0 5 0,0-5 0,0 0 0,-6 0 0,6 6 0,6 0-128,-6-6 128,0 0 0,0 0 0,0 0 0,0 4 0,0-4 0,0 0 0,-6 0 0,6 6 128,0-2-128,0 2 0,-6-1 0,0 1 0,0 4 0,0-5 0,0 5 0,0-4 0,-5-1 0,5 1 0,0 4 0,0 0 0,0-4 0,0 5 128,-1-1-128,1-5 0,0 1 0,0 4 0,0-6 0,0 2 0,6-1 0,-6 1 0,6-2-128,-6 2 128,0 4 0,6 1 0,-6-5 0,6 4 0,0 0-128,-6 1 128,6 0 0,0-1 128,-6 0-128,6 1 0,-6-1 0,2 0 0,4 7 0,-6-7 0,0 0 0,0 1 0,6-11 0,-6 0 128,0-6-128,0 6 0,6 0 0,-7 6 0,7 4 0,0-5 0,-6 5 0,6 2 0,-6-2 0,6 1 0,0-1 0,-6 1 0,6-1 0,-6 5 0,6 1 0,-6 1 0,6-3 0,0 3 0,0-7 0,0 5 0,0-4 0,0 5 0,-6-6 0,6 1 0,0-5 0,-6 4 0,6 0 0,-6 1 0,0-1 0,0 1 128,6-1-128,-6 6 0,0-11 0,0 5 0,6 0 0,-6 1 0,6-5 0,-6 9 0,1-5 0,-1 1 0,6 1 0,-6 2 0,0 3-128,0 3 128,0-5 0,0 6 0,0-5 0,0 1 0,1-7 0,5-5 0,-6 1 0,0-6 128,0 4-128,6 6 0,-6 1-128,6 11 128,-6-7 0,6 1 0,-6 5 0,6 0 0,0-1 0,0-3 0,0-2 0,0 1 0,0-1 0,0-5 0,0 7-128,0-1 128,-6-1 0,6 1 128,-6-1-128,6 1 0,0-5 0,0 0 0,0-1 0,0-10 0,0 10 0,0 1 0,0-11 0,0 0 0,0 0 0,0 0 0,0 0 0,0 0 0,0 10 0,0-10 0,0 6 0,0-2 0,0-4 0,0 0 0,0 6 0,0-6 0,0 0 0,0 5 0,0-5 0,0 0 0,0 0 0,0 6 128,-6-2 0,6-4 0,-6 6-128,6-6 128,0 0-128,-6 4 0,6-4 0,-6 0 0,0-4-128,6-6 0,0 10-384,0 0 128,6-11-512,6 11 0</inkml:trace>
  <inkml:trace contextRef="#ctx0" brushRef="#br0" timeOffset="6">5887 7524 768,'6'0'384,"6"-21"384,-6 5-640,0 12 0,6-7 0,-6 0 256,6-5 0,-6 1-384,6 5 128,-6 0 128,0-2 128,0 1-256,0 1 128,0-1-128,6 1 128,-6 0-256,-1-1 0,1 1 0,6 6 128,-6-2-128,0 1 0,6 5 0,-6 0 0,5 0 0,1 0 128,0 0-128,-6 0 0,0 0 128,0 0 0,6 0-128,-12 0 0,6 0 0,6 0 128,-12 0-128,6 0 0,0 0 0,1 5 128,-1 1-128,0-2 0,0 2 0,0-2 128,-6 2-128,0-1 0,6 1 0,-6 4 0,0-6 0,0 7 128,6-5-128,-6-2 0,0 2 0,0 5 0,0-1 0,0-4 0,0-2 0,0 2 128,0-1-128,0 1 128,0-2-128,0-4 0,4 6-128,-4-2 128,0 7 0,0-5 0,0 5 0,6-1 0,0-5 0,-6 0 0,0 12 0,0-7 128,0 0-128,0-5 0,0 5 0,0 0 128,-6 7-128,6-7 128,-6-4-128,6 5 128,0-7-128,0 7 0,0-6 0,0 0 128,0 1-128,0 4 0,0-5 0,0 5 0,0-4 0,0-1 128,0 7-128,0-2 0,0 0 0,0 1 0,0-7 0,6 6 0,-6 1 0,6 0 0,-6-2 0,0 2 0,6-5 0,0 0 0,-6-1 0,6 1 0,-6-6 0,0 0 0,0 0 0,6 9 0,0-4 0,0 1 0,-6-6 0,0 0 128,6 0-256,0 5 128,0 1 0,0 4 0,1-10 0,-1 4 128,0 2-256,0-1 128,0 1 0,-6-2 128,0-4-128,17 12 0,-11-8 0,-6 7 0,0-11 0,0 10 0,0 1 0,0-1 0,0-4 0,0 4 128,0 1-256,0 4 128,0-4 0,0 0 0,0 4 0,0 1 128,0-5-128,0-1 0,0-10 0,0 0 0,0 0 0,-6 4 0,-5 2 0,11-1 0,0 1 0,-6 0 0,0-2 0,0 2 0,0-2 0,6 7 0,-6-5 0,6-1 128,-7 5-128,1 0 128,0-4-128,0-1 128,0 5 0,0-4 0,0-2-128,0 2 0,0 0 0,0-1 128,0 1-128,6-2 128,-6 2-128,0-6 0,2 5 0,-2 1 128,0-2-128,0 2 128,0-2-128,0 2 0,0 5 0,-7-1 0,1 0-128,0 1 128,6 0 0,-6-2 0,6 2 0,-6 0 128,6-1-128,0-4 0,0-2 128,-5 2 0,-1-1-128,6 1 128,0-2-128,0 8 128,0-12-128,0 10 128,-5-5-128,5-5 0,-6 6 0,6-2 0,0 2 0,0-6 0,0 0 0,0 0 0,-6 0 0,6 0 128,0 4-128,0-4 0,0-4 0,0 4 0,0 0 0,-6 4 0,6 2 0,0-6 0,-6 5 0,6 1 0,0 4 0,0-5 0,0 1 0,0-6 128,0 4-128,0 8 0,0-2 0,0 1 0,2-1 0,-3 1 0,1-1 0,0-5 0,6 5 0,0-4 0,0-2 0,0 2 0,0-1 0,0-5 0,0 6 0,-6 0 128,0-6-128,0 4 0,0 2 0,0-2 0,0 2 0,0-1 128,-6 1-128,6 4 0,-6-6 0,6 7 0,-6-5 0,6-1 128,-6 1-128,0-2 0,0 2 0,0-1 0,0 0 0,6 1 128,-4-1-128,4 1 0,-6-2 0,0 2 0,6-2 0,-6 2 0,-6 5 0,6-1 0,0-5 0,-6 1 0,0-2 0,6 2 128,-13-2-128,7 2 128,2 0-128,4 5 0,0-1 0,0 0 0,0 1 0,0 0 0,0-11 0,0 9 128,-6 2-128,6 0 0,-6-1 0,0-4 0,0 4 0,1 5 128,-1 1-128,0-5 0,0-1 0,0-6 0,0 7 0,0 1 0,0-2 0,0 1 0,0-7 0,6 2 0,-4 5 0,-2-7 0,0 2 0,5-6 0,-5 4 0,0-4 128,6 0-128,-6 6 128,6-1-128,0 1 128,0 10-128,6-11 128,0 1-128,-6-2 0,6 2 0,0 4 0,-10-5 0,-2 5 128,6-4-128,0-2 128,-6 2-128,6-1 0,-6 1 0,0-6 0,0 0 0,0 0 0,6 0 0,0 0 0,2 0 0,-9 0 0,7 0 0,-12 0 0,12 0 0,-6 0 0,6 0 0,6 0 0,-12 0 0,0 0 0,6 5 0,0 1 0,0-3-128,0 3 128,1 0 0,-1-1 0,0 1 0,6-1 0,-5 1 0,-1-2 0,0 1 0,0 6 0,0-6 0,12 1 0,-18-2 0,0 2 0,6-2 0,-6 2 128,5-1-128,-3 1 0,-2 0 0,0-2 0,0 2 0,0-1 0,-1 1 0,1-2 0,1 2 0,-1-2 0,0 2 0,6-1 0,0 1 0,7-2 0,-13-4 0,6 6 128,0-6-128,0 0 0,0 5 0,0-5 0,6 5 0,-6 0 0,6 1-128,-6-1 128,0 1 0,6 0 128,0-6-128,0 0 0,0 0 0,-6 0 128,-6 0-128,2 0 0,-2 0 0,6 0 0,0 0 0,-1 0 0,1 4 0,-6-4 0,0 6 0,6-2 0,-12 2 0,6-6 0,0 0-128,2 5 128,-2-5 0,-6 0 128,6-5-128,0 5 0,0 5 0,0 1 0,0-2 0,0-4 0,0 6 0,-11-6 0,5 0 0,0 10 0,0-5 0,0 1 0,6-6 0,0 4 0,0 6-128,0-4 128,1 11 0,5-3 0,-6 3 0,6-6 0,0 3-128,0 3 128,6-1 0,-12-6 0,7 1 0,-1-7 0,0 2-128,0-1 128,-6 1-512,5-2 128,7 2-896,6 4 0</inkml:trace>
  <inkml:trace contextRef="#ctx0" brushRef="#br0" timeOffset="7">5726 3032 896,'0'5'384,"-12"-5"0,12 0 256,0-5-640,0-1 0,-6-4 0,6 6 128,0 4-128,0-6 0,0-5 0,0 7 128,-7-7 0,1 1 0,6 4-128,-6 0 128,6 2 0,0-7 0,-6 5 0,0-4 128,6 0-128,-6 5 0,0-1 0,0-9 0,0 5 0,0 4 0,6 0-128,-6 1 128,0 5-128,2-10 128,-2 0-128,0-1 128,0 5-128,-6 2 128,6 4-128,-6-6 128,0 2-128,6 4 128,-6-6-128,0 1 128,0-1-128,6 6 0,0 0 0,-6-5 128,6 0-128,-6 0 128,6 5-128,-6-5 128,6 5-128,0 0 128,-6-6 0,7 1 0,-1-1-128,0 1 0,0-1 0,0-4 128,0 0-128,0-1 128,6 1-128,-6-1 128,0 7-128,0-2 128,1 6-128,-1 0 0,0 0 0,0 0 128,-1 0-128,1 0 0,-6-6 0,6 2 0,0-2 0,0-5 128,0 7-128,0-2 0,0 2 0,0-2 0,0 1 0,0-1 0,0 1 0,-6-1 128,6 3-128,0-3 0,2 1 0,-9-6 0,1-1 0,6 8 128,-6-6-128,0-1 0,0 5 0,0 2 0,0-2 0,6 2 0,-6-2 0,6-5 128,-5 7-128,5-2 0,-6 2 0,6-2 0,-6 0 0,6 1 128,-6-1-256,1 2 128,-1 4 0,0 4 0,-6 2 0,6-12 0,0 6 0,0 0 0,0 0 0,6 0 0,-12 6 0,6-6 0,6 0 0,-6 0 0,6 0 0,-7 0 0,7 0 0,6 0 0,-6 0 0,6 0 0,0 0 0,-6 0 0,-4 5 0,4-5 128,-6 0-128,6 0 0,0 6 0,-6-6 0,0 6 0,0-6 0,6 4 0,0 2 0,0-6 0,0 0 0,-6 4 0,0-4 0,6 11 0,-6-11 128,0 6-128,0-2 0,0 2 0,0-2 0,2 2 0,-2 5 0,0-1 0,0 0 0,-6 1 0,6 0 0,0-2 0,0 2 0,6-5 0,-6 5 0,6-7 0,0 2 0,-1-2 0,1 2 0,0-1 0,0 1 128,-6 4-128,0-4 0,6-2 0,0 2 128,0-1-128,-4 1 0,-2-2 0,6 2 128,0-1-128,0 1 0,0-2 0,0 6 0,0 1 0,0 0 0,0 0 0,0-11 0,0 0 0,0 5 128,0 0-128,0 0 128,-6-10-128,6 5 0,0 0 0,6 0 128,0 11-384,0-6 0,6 1-768,0-2 128,6 2-128,-12-27 0</inkml:trace>
  <inkml:trace contextRef="#ctx0" brushRef="#br0" timeOffset="8">5619 3090 512,'6'4'256,"-30"-4"128,24 0-128,-6 0-256,6 0 128,-6-4-128,0-1 128,0 5-128,0 0 128,0 5 0,0-5 128,6-5-128,-6 10 0,6-5 0,-6 0 128,0 0-128,6-5 128,-6 0-128,0 5 128,0-11-128,0 5 128,0 0-128,0 2 0,0-2 0,0 2 0,0-2-128,0 1 128,-6-1-128,0-4 128,0 6-128,7-2 128,-7 1 0,6-5 0,0-1-128,0 5 0,0 6 0,0-4 128,0-2-128,0 0 0,1 6 0,-1-4 128,0-2-128,0 1 0,-1 5 0,1-10 0,0 10 0,0-6 128,0 1-128,0 0 128,0 5-128,0 0 128,0-5-128,0-1 0,0 6 0,0-5 128,0 5-128,0-6 0,0-4 0,0 10 128,0-4-128,0 4 128,2-12-128,4 1 0,-13 1 0,7 0 0,-6-1 0,6 7 0,-6-2 0,0 2 0,0 4 0,6 4 128,-6-4-128,6 0 0,0-4 0,0 4 0,0 0 0,0-6 0,1 6 0,-1 0 0,0 6 0,0-12 0,0 1 0,0 10 128,0-10-128,0 5 128,0-6-128,0 12 0,0-6 0,1-6 128,-1 12-128,0-6 128,0 0-128,0 0 0,0-6 0,0 6 128,0 0-128,0 0 0,0 0-128,0 0 128,0 0 0,0 0 128,0 0-128,0 0 0,0-5 0,0 5 0,6-5 0,-18 0 128,6 0-128,6-1 0,-6 1 0,0-1 128,5 6-128,-5-5 0,12-1 0,-6 2 0,6 4 0,0 0 0,-6-6 0,2 2 128,-2-2-128,0 1 0,0 5 0,-6 0 0,0 0 0,0 0 0,0 0 0,0 5 0,6 1-128,0-2 128,-6 2 0,0-2 0,0-4 0,0 6 128,0-6-128,-6 0 0,0 5 0,14 1 128,-20-1-128,12 1 0,-12-1 0,6-5 0,0 10 0,0-5 0,-1-5 0,1 0 128,6-5-128,0 5 0,6 0 0,0 0 128,6 5-128,-10-5 128,4 0-128,6-5 128,0 10-128,-6-5 0,0 0 0,6 0 0,0 0-384,12 0 0,4 0-640,8-10 0</inkml:trace>
  <inkml:trace contextRef="#ctx0" brushRef="#br0" timeOffset="9">4826 2734 640,'24'-21'256,"-12"0"384,-6 9-640,-2 2 0,2-1 0,-6 11 128,0 0 0,0 0-128,0 0 0,0 0 128,0 0 0,0 0-128,-6 6 128,6 5-128,0-1 128,0 0-256,-4 7 128,-2-7 0,6 1 0,-6-1 0,6 0 0,0-5 0,0-5 0,6-11 0,0 1 0,-2-5 0,8-6 0,7-5 0,-1-1 0,0 1 128,-6 6 0,0 3 0,-6 2 0,-6 4 128,-6 11 0,6 6-128,-18 4 128,6 6-128,0 6 128,6-2-128,-6 1 0,5-6-128,1 1 0,0-6-128,6 1 128,-6-5 0,6-6 0,6-11 0,6 1 0,1-2 0,5 2 0,0-1 128,0 7 0,0-2-128,-6 6 0,-6 0 0,-6 6 0,0-2 0,-6 7 128,0-1-128,0 2 0,0-2 0,0 1 128,0-7-128,6 2 0,0-1 0,0-5 0,6 0 0,6-5 0,0-5-128,6-1 128,0 1 0,0-2 0,-6 2 0,5-1 0,-5 1-128,0 0 128,-12 10 0,0 0 128,0 0-128,0 0 0,-6 6 0,0 4 0,-6 5 0,0 7 128,1-7-128,5 1 0,6-5 0,0-7 128,6-4-256,5-4 128,7-2-128,6-9 128,-1-2 0,1-3 0,0 3-128,-6 7 128,0 0 0,-6 5 0,-12 10 0,0 1 128,-6 4-128,0 0 0,-6 5 0,6-3 128,0-2-128,6 1 0,0-7 0,6 2 0,0-6 0,6 0 0,0-6 0,13 2 0,-21-2 0,14-5 0,0 1 0,0 0 0,-6-1 0,0 5 0,0 2 0,0 4 0,-12 0 0,0 4 0,-6 7 0,-6 5 128,0 0-128,0-1 0,0 2 0,6-3 0,0-3 0,6-5 0,0-6 0,12-6 0,0-5-128,6-3 128,-6 3 0,0 1 0,1-1 0,-1 5 128,-12 12-128,0-1 0,-6 5 0,0 7 0,-7-7 0,1 0 128,6-5-128,0 6 0,6-5 0,0-6 128,6 0-128,6-6 0,1 1-128,-1-1 128,-1 6 0,-11 0 128,0 0-256,0 6 128,0-1 0,-5 1 128,-1-6-128,0 5 0,0 0 0,6 0 0,0-5 0,0 0 0,0 0 0,18 0 0,-1 0 0,1 0 0,0 0 0,-7 0 0,7 0 0,-12 5 0,-6-5 0,0 0 128,0 0-128,0 0 0,0 0-128,0 0 128,18 0 0,-12 0 0,6 0 0,-12 0 0,12 6 0,-12-6 0,6 5 0,0 11 0,-6-1 0,-6 1 128,0-1-128,-6 1 0,0 0 0,12-5 0,0-1 0,0-10 128,12 0 0,6-10 0,-6-1-128,6 1 0,-6 4 128,0 2 0,0-2-128,-6-5 128,-6 22-128,-6-1 128,0-4-128,0 4 128,-6 11-128,6-10 0,0-1 0,0 1 128,0-1-128,6-10 0,12 6 0,6-12 0,0 0 0,6 6 0,-2-4 0,2 4 0,-6 0-256,-6 0 0,0 4-512,1-4 0</inkml:trace>
  <inkml:trace contextRef="#ctx0" brushRef="#br0" timeOffset="10">4898 2212 1152,'7'6'512,"35"-43"0,-24 31 512,12-5-1024,6 7 128,11-12 128,1 16 0,5 0-256,7 0 0,11 6 256,2 4 0,-9 0-128,8 1 128,-18-1-128,-6 0 0,-8 1-128,-10 0 128,1 4-128,-13 1 128,0-6 0,-6 0 0,0-4-128,-6 5 128,0-7-512,0 2 128,-6-6-512,12 0 128</inkml:trace>
  <inkml:trace contextRef="#ctx0" brushRef="#br0" timeOffset="11">7955 2512 640,'0'0'256,"0"-10"512,0 10-640,0 0 0,0 0 0,0 0 0,0 0 128,0 0-256,0 0 0,0 0 128,0-6 128,0 1 0,0 5 0,0 0-128,0 0 128,0 5-128,0-5 0,0 0 0,0 0 0,0 0-128,0 6 0,0-12 0,0 1 128,0 5-128,-5 0 0,5 0 0,-6 0 128,6-6-128,0 6 128,-6 0-128,0-4 128,0 4 0,1 0 0,-1 0-128,0-11 128,0 1-128,0 4 128,0-9-128,6 5 0,0 4 0,-6-5 128,6 1-128,-6 4 128,6 6-128,-6-5 0,6-5 0,-6 4 128,6 2-128,0-2 0,-6-5 0,0 1 128,6 10-128,0 0 128,0-10 0,-6 5 0,6 5-128,-6 0 128,0 0-128,0 0 0,0-6 0,6 6 128,-6-5-128,6-1 0,-6 1 0,0 5 0,0-4 0,6-2 0,0 6 0,-6 0 128,0-5-128,0 5 128,0-6-256,6-5 128,0 7 0,-6-1 128,0-6-128,0 6 0,6 5 0,-6 0 0,6-10 0,-6 4 128,0 2-128,0-2 0,6 1 0,-4-1 128,4-4-128,0 4 0,0 1 0,-6 0 128,6-6-128,-6 7 128,6-2-128,-6 1 128,6 5-128,-6 0 0,0-6 0,6 6 128,0 0-128,-6 0 0,6 0 0,-6 0 0,0 6 0,0-6 0,6 0 0,-6 0 0,6 0 0,0 0 0,0 0 0,0 5 0,0-5 0,0 0 0,0 6 0,-7-6 0,7 0 0,0 0 0,0 4 0,0-4 0,-6 6 0,0-6 0,0 0-128,0 0 128,6 0 0,-6 0 0,0 0 0,0 0 0,0 0 0,0 0 0,0 0 0,0 0 0,0-6 0,-6 6 0,12 6 0,-6-6 0,6 0 0,-12 0 128,6 0-128,0 0 0,0-6 0,1 12 0,-1-12 0,0 2 0,1 8 0,-7-4 0,6 6 0,0-6 0,-6 0 0,6-6 0,0 6 0,0-4 0,-6-2 0,0 6 0,0 0 0,0 0 0,6 0 0,-6 0 0,0 0 0,-6 6 0,12-6 0,-6 4 0,1-4 0,-1 0 0,-6 6-128,0-1 128,6 0-128,-6 0 128,6 1 0,0-2 0,6 2 0,0 0 0,0-1 0,0-5 128,0 0-128,0 6 0,0-6 0,0 4 128,0 2-256,0-2 128,-12 2 0,13 5 0,-1-6-128,0 4 128,0 2 0,0-5 0,0-1 0,0 1 0,0-2 0,0-4 128,0 0-128,0 5 0,0-5 0,0 6 0,0-1 0,0 1 0,0-6 0,0 5 128,0-5-128,0 0 0,0 0 0,0 6 0,0-6 0,0-6 0,0 1 0,0 10 0,1-10 0,-1 5 0,0 5 0,0-5 0,0 0 0,0 6 0,-1-6 0,-3 0 0,4 4 0,-6 2 0,6-6 0,0 4 0,-6-8 0,6 8 0,0-8 0,0 4 0,0 4-128,0 2 128,0-1 0,-6 1 0,6-6 0,0 4 0,-7 2 0,7-2 0,-6-4 0,6 6 0,0 5 0,-6-1 128,6-4-128,0-1 0,0-5 0,0 6 0,2-6 0,-2 4 0,0 2 0,0-2 128,0-4-128,0 11 0,6-5-128,-6 4 128,6-5 0,-6-5 128,0 6-128,0-2 0,12-4 0,-6 6 0,0-6 0,0 5 0,0-5 0,0 0 0,0 0 0,0 6 0,0 0 0,0-2 0,0 2 0,0-2 0,0 7-128,0-5 128,-6-6 0,6 0 128,0 0-128,0 0 128,-6 0-128,6 0 0,0 0 0,0 0 0,0 4 0,0-4 0,-6 6 0,0-6 0,0 4-128,0 2 128,0-1 0,0 1 0,0-2 0,0 2 0,0-2 0,0 8 0,0-7 0,0 6 0,0-2 0,-6 2 0,6-5 0,0 5 0,0-7 0,0 2 0,0 4 0,0-5 128,-4 1-256,4-2 128,0 2 0,-6 0 128,0-2-128,6 7 0,-6-5-128,6-2 128,0 2 0,-1-1 0,1 5 0,0-4 0,0-2 0,0 2 0,0 5 0,0-6 0,0 1 0,0-1 128,0-5-128,0 4 0,0 2 0,0-6 0,0 0 0,0 5 0,0-5-128,6 11 128,-6-5 0,0-2 0,0 2 0,1-2 0,5 2 0,-6-1 0,0-5-128,6 6 128,0 4 0,0-6 128,-6 7-128,6-5 0,-6 0 0,0-2 0,0 6 0,0-4 128,0 5-256,6-7 128,6 2 0,-6 5 0,0-7 0,0-4 0,0 0 0,0 6 0,0-6 0,0 5 128,0 1-128,0-2 0,0 2 0,-6 0 128,6-2-128,0-4 0,0 0 0,0 0 0,0 0 0,-6 6 0,6-6 0,0 0 0,0 0-128,-6 0 128,6 5 0,-6 1 128,-5-6-128,5 0 0,6 0 0,0 0 0,0 4 0,0 2 0,0-1 0,-6 1 0,6-2 0,-6-4 0,6 10 0,0-10 0,0 6 0,0-1 0,0 1-128,0-2 128,0 2 0,0-2 0,0-4 0,0 0 0,0 6 0,0-6 0,0 0 0,0 0 128,0 0-128,0 0 0,0 0 0,0-6 128,0 6-128,0 6 0,0-6 0,0 6 0,0-6 0,0 0 0,0 0 0,0 0 0,0 0 0,0 0 0,0 0 0,0 0 0,0 0 0,0 0 0,0 0 0,0 0 0,0 0 0,0 0 128,0 0-128,-6-6 0,6 6 0,0 0 0,0-6 0,0 6 0,0 6 0,0-6 0,0 6 0,0-6 0,0 0-128,-6 0 128,6 0 0,0 0 0,0 0 0,0 5 0,0-10 0,-6 5 0,6 5 0,0-5 0,0 6-128,0-1 128,0-5-128,0 0 128,0 0 0,0 0 128,0 5-256,0-1 128,6 2 0,-6-1 128,0 1-128,0 5 0,0-7 0,0-4 0,6 5 0,0-5 128,0 0-128,-6 0 0,0 0 0,0 0 0,0 0 0,12 0 128,-12 0-256,0 5 128,0-5 0,0 0 0,0 6 0,0-6 0,0 0-384,0 0 0,0 0-640,0 5 128</inkml:trace>
  <inkml:trace contextRef="#ctx0" brushRef="#br0" timeOffset="12">6436 3110 640,'0'0'256,"-6"-15"0,6 15 256,12-6-512,-12 6 0,12-4 0,-6-7 128,0-1-128,0 7 128,-6 5 0,6-6 0,0-3 0,0-2 0,6 0 0,-6 1 0,1 6-128,-7 4 128,6-11-128,0 5 128,-6-4-128,12 0 128,0-1-128,-6 1 128,0 4-128,0 2 128,6-2 0,-7-5 0,6 1-128,-5-1 128,0 1-128,0-1 128,-6 11-128,6-10 128,0 0-128,0 4 128,-6 6-128,12 0 0,-12 0 0,12-11 0,-12 11 0,12-4 128,0-7-128,0 5 128,0 2 0,-12 4 0,6-6-128,-6 6 0,0 0 0,0 0 128,6-10-128,0 5 0,-6-1 0,0-4 0,0 10 0,6-10 128,0-1-128,-6 0 128,0 11-128,6-9 0,0 3 0,0-5 128,-6 11-128,6-11 128,6 1-128,-6 0 128,4 4-128,-4-5 128,6 1-128,-6 0 0,0 5 0,0-1 128,0 2-128,6-2 0,0 1 0,1-1 0,-1-4 0,0 6 128,0-7-128,0-1 0,0 8 0,0-6 0,0 4 0,0 1 0,-2-1 0,-3 1 128,5 5-128,-12 0 0,6-6 0,-6 6 0,6-10 0,0 0 128,5 5-128,-5-1 0,0 2 0,-6 4 0,12-6 0,0 0 0,0 2 0,0-2 0,0 1 0,0 10 0,0-5 0,0 6 128,0-2-128,0-4 128,-1-4-128,7-2 0,-6 1 0,0-5 128,0 0-128,-6 4 128,6 6-128,0-11 0,0 1 0,0 0 128,6 5-128,-12-6 0,12 5 0,-6 1 128,0 5-128,0 0 0,-1-5 0,1 5 0,0-6 0,-6 6 0,6-4 0,0 4 0,6-6 0,-6 6 0,0 0 0,0 0 0,6 0 0,-6-11 0,0 11 0,0 0 128,5 0-128,-6-10 0,1 6 0,0-2 128,6 1-128,-18 5 0,6-10-128,6 10 128,-12 0 0,12 0 0,-12 0 0,12 0 128,-6-11-128,-6 11 0,6 5 0,-6-5 0,6 0 0,-6 0 0,0 0 0,0 0 128,0 6-256,0-6 128,0 4 0,0 2 0,6-1 0,-6-5 0,6 6 0,-6-2 128,0-4-128,0 0 0,7 6 0,-7-6 128,6-6-128,0 6 0,0 0 0,0 6 0,0-2 0,0-4 0,-6 0 0,6 0 0,0 0 0,-6 0 0,12 0 0,-8 6 128,-4-6-256,6 5 128,0-5 0,0 6 128,0-2-256,0 2 128,0-1 0,-6 0 0,0-5 0,6 6 128,0-1-256,0 1 128,-6-6 0,0 0 128,0 0-256,6 5 128,0 1 0,0-2 0,0 2 0,0-6 128,0 4-128,-6-4 0,12 0 0,0 0 128,-12 0-128,12 0 0,-6 0 0,0 0 0,-6 0 0,6 6 0,0-1-128,0 1 128,0-2 0,-6-4 0,0 6 0,6-2 0,-6-4 0,6 6 128,-6-6-128,6 5 0,-6-5 0,0 0 0,6 6 0,-6-6 0,0 0 0,0 0 0,0 4-128,0-4 128,5 6 0,-5 0 0,0-6 0,0 0 128,0 4-128,0-4 0,0 6 0,0-6 0,0 0 0,0 5 0,0-5 0,6 10 0,0-4 0,0-6 0,0 4 0,-6-4 128,5 0-128,1 0 0,0 0 0,-6 0 128,6 6-128,-6-6 0,0 0 0,0 0 128,0 0-128,0 0 128,0 0-256,0 5 128,6 1-384,-6-1 0,0 5-640,0-4 128</inkml:trace>
  <inkml:trace contextRef="#ctx0" brushRef="#br0" timeOffset="13">6581 2916 128,'5'-37'0,"6"-11"896,-5 38-1536,0 0 640,0 5 128,0-1-128,0 1 0,-6 5 0,0 0 0,0 0 0,0 0 0,0 0-128,-6 5 128,6 1 0,-6 5 128,0 9-128,-6-5 0,1 6 0,0 5 0,-1 12 0,0-1 128,0-1-128,-6 1 128,12-17 0,6 2 128,0-17-128,12-5 128,0-10-128,0-13 128,6-2-128,-1-12 128,0-4-256,7 3 128,0 3-128,-6-2 128,-6 6-128,0 3 128,-6 8 0,0 3 0,0 7-128,-6 10 128,0 0-128,0 6 128,0 4-128,-12 1 0,6 9 0,-12 12 0,0 9 0,6-8 0,0-2-128,0 1 128,6-6 0,6-15 128,0-11 0,0 0 0,12-17 0,0-3 0,0-18-128,6 13 0,-6-8 128,-6-2 0,6-3-128,-12 7 0,12 5 128,-6 5 0,-6 10 0,0 1 128,0 10-256,-6 6 128,0 4-128,-6 5 128,-6 2-128,-6 3 0,0 11 0,0 1 0,2-1 0,4-10 0,6 1 0,6-12 0,12-5 0,0-16 0,12-9 0,4-7 0,2 2 0,0-7 0,-6 0 0,0 1 0,-6-1 0,-6 6 0,0 5 0,0 11 128,-6 10-128,0 6 128,-12 4-128,-6 5 0,-6 7 0,0-1 0,0 0 0,1-1 0,0 7-128,5-17 128,12 1 0,6-11 0,12-6 0,12-5 128,4-9-256,-4-7 128,-6-4 0,0 4 0,0 2 0,-6 4 0,0 4 0,-12 17 0,0 0 0,6 6 128,-6 5-128,-6 10 0,-6 0 0,-12-1 128,0 7-128,0-6 0,6 5-128,6-11 128,12 2 0,0-17 0,18-6-128,6-5 128,0-9 0,-6-11 0,6-11 0,0-1 128,0 11-128,-6 1 0,-6 15 0,-8 1 0,-8 15 0,-8 11 0,6 9 0,-6 7 0,-12-1 0,0 0 0,0-5 0,6 6 128,6-12-128,6-5 0,12-10 0,12-4 0,-6-13 0,0-8 128,6-8-128,0 2 0,0 6 0,0-2 128,-6 6 0,-6 5 0,-2 6 0,-4-5 0,0 9 0,-4 6 128,-2 0-256,0 6 128,0-2-128,0 7 0,6-5 0,0-6 0,0 0 0,12-17 0,4 13 0,8-2 0,6-15 0,1-6 0,-1 6-128,0 7 128,-6-3 0,-6 13 0,-18 4 0,-6 10 0,-6 1 0,-6-1 0,-6 11 0,0 0 128,6 0-128,-1-1 0,7 1 0,6-11 0,6-10 0,12-4 0,7-12 0,5 1 0,6 9 0,0-15 0,-2 0 0,3 0 0,-2 1 0,-5-1 0,-6 9 0,-6 1 128,-12 11-128,-6 11 128,-6 1-128,0 3 128,0-5-128,0 0 128,6 1-128,0-5 0,12-2 0,6-8 0,6-13 0,0 3 0,6-7 0,0-2 0,-6 9 0,0-3 0,-1 13 0,-17 4 0,0 0 0,-12 10 128,7 1-128,-1 3 0,-6-3 0,6 5 128,0-10-128,6-1 128,6 5-128,0-14 0,6-13 0,11-4 0,1-5 0,0 1 0,6 3 0,-6 7 0,-6-2 0,-6 12 128,-12 5-128,-6 0 0,0 0 0,0 5 128,-6 1-128,0 5 0,6-2 0,0-3 0,6-6 0,12-6 0,0 1 0,12-5 0,6-1 0,-7-4 0,7 5 0,-6 4 0,-6-5 0,0 7 0,-6 4 0,-12 4 0,0-4 0,-6 11 0,0 0 0,-6-6 128,0 5-128,6-5 0,6 1 0,0-1 0,18-16 0,0 6 0,0-10 0,0-1 0,6 6 0,-7-6 0,0 5 0,-11 5 0,-6 6 0,0 6 128,0 0-128,-11 9 0,-1 1 0,1 0 128,5-7-128,0 2 0,12-5 0,0-1 128,0-10-128,5-6 128,6 1-128,1 5 0,-6 0 0,6 5 0,-6 0 0,-6 5 128,0 4-128,-6-3 0,-6 5 0,6-6 0,-6 1 0,6 3 0,0-3 0,0-1 0,0-5 0,12 0 0,-12 0 0,12-5 0,-6 5 0,-6 0 0,0 0-128,12-6 128,-12 6 0,6-9 0,0-2 0,-6 0 0,7 1 0,-1 5 128,0-6-128,0 0 0,6 1 0,-6 0 0,6 5 0,-6-1 0,-6 6-128,0 0 128,6 0 0,-6 6 128,0 5-256,0-1 128,0 0 0,0 1 0,4-6 0,2 0 0,0-1-128,6-4 128,-6 0 0,6 0 128,0-4-128,0 4 128,0 0-128,0 0 128,0 0-256,0 4 0,0-8-384,6 8 0,0 7-640,-6-5 128</inkml:trace>
  <inkml:trace contextRef="#ctx0" brushRef="#br0" timeOffset="14">4393 5116 256,'0'-10'128,"6"-16"-128,-6 16 256,0 10-256,0 0 128,6-6 128,-6 6 128,0 0-384,6-10 0,-6-1 256,0 11 0,0 0 0,0-10 0,0-7-128,0 7 128,0 0-128,0 5 0,0-5 0,0 0 0,0 10-128,0 0 128,0-11-128,0 5 128,0 6-128,0 0 128,0 0-128,0 0 0,6-10 0,-6 0 128,0 10-128,0-11 128,0 11 0,0 0 0,0 0-128,0-11 128,0 1-128,0 5 0,0 5 0,0 0 128,0-11-128,0 11 0,0 0 0,0-11 128,0 11-128,0 0 128,-6 0-128,6 0 0,0-10 0,0 10 0,0 6 0,0-6 128,0 0-128,-6 0 128,6 0-128,-6-6 128,6 6-128,-6 6 128,6-6-128,0 0 128,-12 4-128,12-4 128,0 0-128,-6 0 128,0 0-128,0 0 128,6 0-128,-6 0 128,0 0-128,0-10 128,0 6-128,0 4 0,6 0 0,0-6 0,0 6-128,-6-6 128,0 6 0,6 0 128,0 0-128,-6 0 0,0-5 0,6 5 128,0-6-128,-11 6 0,11 0 0,0 0 0,0-4 0,-6-2 128,0 1-128,6-1 0,0 2 0,-6-2 128,6 2-128,0-2 0,0 1-128,0-5 128,0 0 0,-6-2 0,6 1 0,0 6 128,0-5-128,0-6 0,0 5 0,0 1 0,0 10 0,0-4 0,0-7 0,0 1 0,0-2 0,0 2 128,0 10-128,0-11 0,0 1 0,0 0 0,0-1 0,0 1 0,6-5-128,-6-2 128,6 1 0,-6 1 0,6-6 0,-6 5 0,6 6 0,-6-7 0,11 3 0,-11 3 0,6 0 0,-6 2 0,6-8 0,-6 2 0,6 4 0,-6 11 0,0 0 0,0 0 0,6-16 0,-6 16 0,12-16 0,-6 6 128,0-1-128,-6 1 0,6-1 0,-6-9 0,6 9 0,-6-5 0,0 6 0,0-1 0,0-4 0,6-1 0,-6 16 0,0-11 0,0-9 0,6 3 0,6 3 0,-12-3 0,0 7 0,0 0 0,0 10 0,0-11 0,0 0 0,0 1 0,0 0 0,0-1 0,0 11 0,0-10 0,0 0 0,0-11 0,0 9 0,0 1 0,0-3 0,0 3 0,0 1 0,0 10 128,0-10-128,0-1 0,0 0 0,0 1 128,0-1-128,0 0 0,0-4 0,0 5 0,0-1-128,0 1 128,0 0 0,0-13 0,-12 13 0,12-5 0,0 5 0,0-1 0,0 1 0,0 4 128,0 1-128,0 5 0,0-10 0,-6 4 0,6 6 0,0-5 0,0-7 0,0 2 0,0 0 0,-6-1 128,6-3-128,0-3 0,0 7 0,-6-6 128,6 5-128,-6-3 128,0 3-128,6-6 0,-6 3 0,6 3 128,-6-5-128,6-5 0,0 5 0,0 1 0,0-1 0,0 5 0,0 11 0,0 0 128,0 0-128,0 0 0,6-10 0,-6 0 0,6-1 0,-6 5 0,0 6 0,0-5 0,0-11 0,0 6 0,0-1 0,0-3 128,0-3-128,0 7 0,0-6 0,0 1 0,0-1 0,0 0 0,0 0 0,0 0 0,0 1 0,0 4 0,0-5 0,0 6 0,0-1 0,0 1 0,0 0 0,-6-1 0,6-5 0,0 6 0,0-1 0,0-4 128,-6 10-128,6-6 0,-6 0 0,0 1 128,0 4-128,0-4 0,0 5 0,6-11 0,0 6 0,-11-1 0,11 7 0,0-7 0,0-5 0,0 6 0,0-1 0,0-5 0,0 5 0,-6 1 128,6-1 0,0 7 0,0-6-128,0-2 128,0 1-128,-6 1 0,6 10-128,0-10 128,0-1-128,0 1 0,0 10 128,0 0 0,0-10 0,0-1 0,0 0 0,0 2 128,0-2-128,0 0 0,0 1 0,0 0 0,0-1 0,0 1 0,0-1-128,0 5 128,0 2 0,0-2 0,0 6 0,0-10 128,0-1-128,0 1 0,0 0 0,0-1 128,6 0-128,-6 1 128,0 0-256,0-1 128,0-1 0,0 2 0,0 0 0,0-1 0,0 1-128,0 0 128,0-5 0,0 5 128,0 10-128,0 0 0,0 0-128,0 0 128,0 0 0,0 0 128,0-12-256,0 12 128,0 0 0,0-11 128,0 1-128,0 10 0,6-11-128,-6 11 128,0-10 128,0-5 0,0 5-128,0-1 0,0 1 0,0-2 0,0 1 0,0 1 0,0 0-128,0-1 128,0-3 0,0 3 128,0-6-128,0 8 0,0-2 0,0 11 128,0-11-128,0 1 128,0 0-128,0-1 0,0 1 0,0 0 0,0 10-128,0-11 128,0-1-128,0 2 128,0 10 0,0 0 0,0-10 0,0 5 0,0-5 0,0-1 128,0 1-128,0-1 0,0 1 0,0-2 0,0 1 0,0 1 0,0 0 0,0-1 0,0 1 0,-6 0 128,6-1-256,0 1 128,0 0 0,0-1 0,0 1 0,0 0 128,0 4-128,0-10 0,0 0 0,0 6 0,0-7 0,0 7 0,0 0 0,0 5 0,0 5 0,0 0 0,0-10 0,0 10 0,0 0 0,0-6 0,0-5-128,0 1 128,6 0 0,-6 10 0,0 0 0,0-11 0,11 1 0,-11 0 0,0-1 0,0 11 0,6-11 0,-6 1 128,6 0-128,-6-1 0,6 1 0,-6 0 0,0 10 0,0-12 0,6 1 0,-6 1 0,0 0-128,0 10 128,0 0 0,6-11 0,-6 11 0,6-10 0,0 0 0,0-1 0,0 1 0,0-1 128,-6 11-256,6-10 128,0-1 0,6 1 0,-12-1 0,6 1 128,0 0-128,-6 10 0,0 0 0,6-11 0,-6 11 0,6-10 0,0 14 0,-6-4 0,0 0 0,0 0 0,6-4 0,0-2 0,-6 6 0,6-6 0,-6 6 0,6-4 0,0-2 0,-6 6 0,6-21 0,6 17 0,-6-2 0,10 1 0,-16-6-128,12 2 128,0-2 0,-6 0 0,6 5 0,-6 0 0,0-4 0,7 6 128,-13 4-128,6-11 0,-6 11 0,0 0 0,0 0 0,6-10 0,0 4 0,0 2 0,0-2 0,6-5 128,0 7-128,-6-7 0,-6 11 0,18-12 0,-18 12 0,12-10 0,-6 0-128,0 5 128,0-5 0,6 0 0,-12 4 0,10 1 128,-4-1-128,0-5 0,0 1 0,-6 0 0,6-1 0,0 1 0,0 0 0,-6-1 128,0 11-128,0 0 0,0-10 0,0 10 128,0 0-128,6-10 0,-6-1 0,6 1 0,0-2-128,0 2 128,-6 10 0,12-11 0,-12 11 0,6-5 0,6-5-128,-12 4 128,12-4 0,-12 10 0,0 0 0,6-11 0,0 1 0,-6 10 0,0 0 0,6-11 128,-6 11-128,12-10 0,-12 10 0,6-16 0,0 1 0,0 9 0,-6-9 0,6 4 0,-6 11 0,6-9 0,-6 9 0,6-6 0,-6-5 0,6 0 128,0 2-128,-6-2 0,0 11 0,0-11 0,0 5 0,0 2 0,0 4 0,0-6 0,0-4 0,0-1 0,0 1-128,0 0 128,4-1 0,-4 1 0,0-1 0,0 1 128,0 10-128,0 0 0,6-10 0,-6 10 128,6-11-128,-6 11 0,0 0 0,0-10 0,0 10 0,6-11 0,-6 11 0,0 0 0,6-6 0,-6 6 0,7-10 0,-7 10 0,6-6 0,0-5 128,-6 11-128,6-10 0,0 6 0,0-7 128,-6 11-128,6-10 0,0 0 0,0-1 0,6 1 0,-12-2 128,6 2-256,0-1 128,0 1 0,0 0 128,0-1-128,6 6 0,-6-5 0,6 4 0,0 6 0,-6 6 0,0-6 0,6 0 0,-7 0 0,1 0 0,-6 0-128,12 4 128,-12-4 0,12-4 0,-12 4 0,12 0 0,0-10 0,-1-2 0,-5 7 0,6-1 0,-6-4 0,6 10 0,-12 0 0,12-10 0,-6 10 0,0-5 0,0-1 0,-6 6 128,12-4-256,0-7 128,-6 5 0,6 2 128,1-12-128,-9 11 0,2-7-128,6 1 128,-6 2 0,0 4 128,0-1-256,0 1 128,6-1 0,-6 2 0,-6 4 0,6-10 0,-6 10 0,12-6 0,-6-5 0,6 7 128,1-2-128,-7 0 0,6 2 0,-1-2 0,1 6 0,6-5 0,-6-1 0,-1 2 0,1-2 0,0 2 0,12-2 0,-12 6 0,0-5 0,6-1 0,-6 2 0,0-2 0,0 1 0,0-1 0,0-4 0,0 5 128,0-6-128,0 0 0,-2 11 0,2-4 0,0-2 0,0-5 0,-6 11 0,6-4 0,-6-2 0,7 6 0,-1-5 0,0-1 0,-6-4 0,0 16 128,6-12-128,-12 6 0,12-4 0,-12 4 0,6-11 0,0-1 0,-6 12 0,0 0 0,0-10 0,0 6 128,0 4-128,0 0 0,6-11 0,-6 11 128,0 0-128,6-6 0,0 1 0,0-4 0,0 9 0,0-6 0,4 6-128,-4-5 128,0 5 0,-6 0 128,6-11-128,0 11 0,0-6 0,0 2 0,0 4 0,6 0 128,-6 0-256,6-10 128,0 4 0,-6-5 128,6 1-128,0 4 0,-6-4 0,6 10 0,0-5 0,0-5 128,0 4-128,-6 1 0,5 0 0,1 0 0,-6-5 0,0 10 0,0 0 0,-6 0 0,12 4 0,-6-4 0,0 0 0,-6 0 0,6 0 0,0 0 0,0 0 0,0 0 128,6-4-128,-12 4 0,12 0 0,-12 0 0,12 0 0,0-12 0,-6 1 0,-6 11 0,6 0 0,0 0 0,0-4 0,6 4 0,-6-6 0,0 6 0,0-4 0,0 4 0,-1 0 0,7 0 128,-6-6-256,0 6 128,6 0 0,-12 0 128,6 0-128,6 6 0,-6-6 0,0 4 0,0-4 0,0 0 0,0-4 0,-6 4 0,12 0 0,-6 4 0,-6-4 0,6-4 128,11 4-128,-11-6 0,6 6 0,0 6 0,-6-2 0,6-8 0,-12 4 0,0 0 0,12 4 0,-1-4 0,1 0 0,0 0 0,0 0 0,0 0 0,0 0 0,0 0 0,0 0 0,0 0 0,-12 0 0,6-4 128,1 8-128,-1-8 0,6 8 0,-6-4 0,0 6 0,6-6 0,-6 0 0,0-6 0,6 6 0,-2 0 0,-4-4 0,0-2 0,6 6 0,0-5 0,0 5 0,-6 0 0,0 0 0,6-6 0,-12 6 0,12 6 0,0-6 0,-6 5 128,0-10-128,6 5 0,-12 0 0,0 0 0,0 0 0,0 0 128,6 5-128,-6-5 0,6-5 0,-6 5 0,0 0 0,0 0 0,0 0 0,0 0 0,0 0 0,0 0 128,0 0-256,0 0 128,0 0 0,6 0 128,0 0-128,-6 0 0,12 0-128,-6-6 128,6 6 0,0 0 128,-12 0-128,4 6 0,2-12 0,0 6 0,6 6 0,-6-6 0,0 5 0,0-5 0,0 6 0,-6-6 0,6 4 0,-6-4 128,6 6-128,-6-6 0,6 4 0,0-8 0,1-2 0,-1 6 128,0 6-128,0-12 0,-6 6-128,6-4 128,6 4 0,-6 0 0,0 10 0,6-10 0,-6 4 0,6 7 128,0-11-128,-12 0 0,12 6 0,-2-12 0,3 12 0,-7-6 0,0 6 0,-6-6 0,6 0 0,0 0 0,-1 4 0,1 2 0,6-6 0,-12 0 128,12 5-256,-6-5 128,0 5 0,0-5 0,0 0 0,6 5 0,-6 1 0,0-6 0,0 4 0,-6-4 128,12 6-128,-6-1 0,6 1 0,-12-6 0,6 4 0,-6-4 0,6 6 0,0-6 0,0 4 0,-6-4 0,6 6 0,-1-1 0,13-5 0,-12 0 0,0 12 0,0-7 0,0 0 0,0-1 0,0-4 0,0 6 0,-6-6 0,6 5 128,0 1-128,0-6 0,0 5 0,0 1 0,-6-2 0,6 1 0,0 0 0,-6-5 0,0 0 0,0 0 0,12 0 0,0 0 0,0 0 0,-12 0 128,12 0-128,0 0 0,0 0-128,-12 0 128,12 0 0,-12 0 0,5-5 0,-5 5 0,12 0 0,-12 0 0,12 0 0,-12 0 128,12 0-128,0-5 0,-12 5 0,0 0 0,12-4 0,-12 4 0,0 4 0,0-4 0,6 5 0,0-10 128,0 5-128,-6 0 0,0 5-128,6 0 128,-6 1 0,0-6 0,6 0-128,-6 0 128,6 0 0,-6 0 0,6 0 0,0 0 0,0 0 0,0 5 0,6-5 0,-12 0 128,12 6-128,0-2 0,0 2 0,-12-6 0,5 4 0,1-4 0,5 6 0,-11-6 0,0 11 0,0-11 0,0 0 0,0 0 0,0 0 0,6 0 0,0-5 0,-6 5 0,0 0 0,12 0 0,0 0 0,-12 0 0,6 5 0,6-5 0,0 6-128,0 4 128,-6 0 0,0-5 0,0 1 0,-6 4 0,6-5 0,-6 1 0,0-6 0,0 4 0,6 2 0,-6-6 0,0 0 0,0 0 0,0 5 0,0-5 0,0 0 0,0 5 0,0-5 0,6 6 0,-6-6 0,6 0 0,-6 0 0,0 0 0,13 0-128,-13 0 128,6 0 0,-6 0 128,6 5-128,-6-5 0,0 0 0,0 0 0,6 6 0,0-2 0,0-4 0,-6 0 0,0 0 0,0 0 0,0 0 0,0 0 0,6 0 0,-6 0 0,12 0 0,-12 0 0,6 0 0,-2 0 0,-4 0 0,0 0 0,12 0 0,-6 6 128,0-6-128,-6 0 0,6 0 0,-6 0 0,12 5 0,-12-5 0,12 0 0,-12 0 0,12 0 0,-12 0 0,6 0 0,-6 0 0,12 0-128,-12 0 128,6 0 0,0 0 0,0 0 0,-6 0 0,6 0 0,-6 0 0,6 0 0,0 0 128,0 0-128,0 0 0,-6 0 0,0 0 0,6 6 0,-6-6 0,0 0 0,6 0 0,0 4 0,-6-4 0,6 0 0,0 6 0,0-1 0,-6 1 128,0-6-128,6 4 0,0 2 0,-6-2 0,6 2 0,-6-6 0,5 5 0,-5 1 0,6-2 0,0 2 0,-6 0 0,6-2 0,-6-4 0,6 6 128,-1-1-128,-5-5 0,0 6-128,6-2 128,-6 2 0,0-2 128,0-4-256,0 0 128,0 0 0,6 0 128,0 6-128,0-1 0,0 1 0,-6-6 0,0 0 0,6 5 0,0 1 0,0-3 0,-6-3 0,6 6 0,-6-6 0,13 5 0,-7 1 0,0 0 0,0-1 0,0 1 128,0 4-128,-6-6 0,6 2 0,-6-1 0,6 1-128,-6-2 128,6 2 0,0-1 0,0 0 0,0 0 0,0 1 0,0-2 128,0-4-128,0 6 0,-6-6 0,0 11 0,0-11 0,0 0 0,4 6 0,2-2 0,-6-4-128,0 0 128,7 6 0,-1-6 0,0 0 0,0-6 0,0 6 0,0 6 128,6-12-128,-12 6 0,0 0 0,0 0 0,6 0 0,-6 0 0,6 0 0,-6 0 0,12 6 0,-12-6 0,6 4 0,-6-4 0,0 0 0,6 0 0,5 0 0,-5 0 0,6 0 0,-12 0 128,6 6-256,0-6 128,6 5 0,-6 1 0,0-1 0,0 1 0,0-2 0,0 1 0,0 0 0,0 1 128,-1-1-128,1 1 0,-6-2 0,12 2 128,-6 0-128,0-2 0,0 2 0,-6-1 0,6 1 0,0-2 0,0-4 0,-6 6 0,6-2 0,0 2 0,0-1 0,0 1 0,6-2 0,-6 2 0,0-2 0,-6 2 128,6-1-128,0 1 0,0-1 0,0 0 0,0 1 0,0-1 0,0 1 0,-6-6 0,6 4 0,-6 2 0,6-1 0,-6 1 128,6-2-128,0 2 0,0-2 0,0 2 128,0-1-128,-6 1 128,5-2-256,-5-4 128,6 6 0,-6-1 0,6 1-128,-6-6 128,6 0 0,-6 0 0,12 6 0,-6-2 128,0 2-128,0-2 128,0 2 0,-6-6 0,6 5-128,-6-5 128,0 0-256,12 6 0,-6-2 128,0 2 0,-6-2 0,0 2 0,0-1 0,0 1 128,6-1-128,-6 1 0,0 3-128,0-4 128,0 7 0,-6-1 0,6-2-128,0-4 128,0 1 0,0-6 128,0 11 0,0-7 0,0 2-128,0-2 0,0 2 0,0-6 0,6 11 0,-6-11 0,0 4 0,0 2 0,6-6 0,-6 6 0,6-2 0,0 7 0,0-1 0,-6-10 128,6 6-128,-6-1 0,6 1 0,-6 4 0,6-5 0,-6 5 0,6-4 0,-6-1 0,6 1 0,0-2 128,0 8-128,0-2 0,0 1 0,-6-7 0,6 2 0,0-2 0,0 2 0,-2-1 0,-4 1 0,6-2 0,0 2 0,-6-2 0,6 2 0,0-1 0,0 1 0,0 0 0,0-2 0,0 6 0,0-4 0,0-1 0,0 6 0,0-5 0,0 4 0,-6-6 0,0-4 0,6 6 0,-6-1 0,6 5 0,-6 0 0,0-4 128,0 0-128,0 5 0,6-1 0,0-5 0,-6 5 0,6-4 0,-6 4-128,0 1 128,0-1 0,0 0 0,6 1 0,-6-5 128,6 5-128,-6 3 0,6-3 0,1-5 128,-1 4-128,-6 0 0,6-5 0,-6-5 0,6 6 0,-6-2 0,0 2 0,0 0 0,0 4-128,6-5 128,-6 5 0,6-4 128,-6 4-128,6 1 0,-6-1 0,0 1 0,12-1 0,-12 1 128,6 5-128,-6-1 0,4 1 0,-4-1 0,0 1 0,0 1 0,0-7 0,0 5 0,6 1-128,-6-1 128,0 2 0,0-1 0,6-12 0,-6 2 0,0-1 0,0 1 0,6 4 0,0 0 128,-6 5-128,6 2 0,-6-3 0,6-2 0,-6 3 0,6-4 0,0 5 0,-6-5 0,0-1 0,0 5 0,0 1 0,6-6 0,0 1 0,-6 5 0,0-1 0,6 1 0,0-6 0,0 7 128,-6-7-128,0 5 0,0-4 0,6-1 0,0 1 0,-6-1 0,0 0 0,0 2 0,6-7 0,-6 1 0,0-2-128,0 2 128,0-2 0,0 2 0,6 5 0,-6-1 0,0 0 0,0 1 0,6-6 0,-6 5 128,0 1-128,0 0 0,6 0 0,-6-1 0,0 5 0,0-5 128,6 0-128,-6 1 0,0 1 0,0-2 0,0-5 0,0 1 128,6-2-128,-6 2 0,6 4 0,-6 1 0,6-7 0,-6 2 0,6-1 0,-6 1 0,0-6-128,0 0 128,0 0 0,0 4 0,0 2 0,6-1 0,-6 1 0,6 0 0,-6-2 0,6 2 0,-6-2 0,0 13 0,0-7 0,0 0 0,0-5 0,0 1 0,0 4 0,6 0 0,-6-4 0,0-1 128,0 6-256,0-6 128,6 5 0,-6 1 0,0-6 0,0 1 128,0 4-128,0-6 0,6 2 0,-6-1 0,0 5 0,0-4 0,0 0-128,0 4 128,0 1 0,0-1 0,0 1 0,0-1 0,-6 0 0,6-5 128,0 1-128,0 5 0,0-6 0,0-1 0,-6 13 0,6-12 0,0 11 0,0-6 0,0 1 0,0 3 0,0 3 0,0-7 0,0 6 0,0-5 0,0-1 0,0-5 0,0 1 0,0 4 0,0 1 0,0-1 0,0 0 0,0-4 0,0-1 0,0 1 0,0-2 0,0 7 0,0-5 0,0-2 128,0 6-128,0-4 0,0-1 0,0 1 0,0-6 0,0 0 0,0 4 0,0-4 0,0 6 0,0-2 0,0 2 0,0-6 0,0 6 0,0-1 0,0-5 0,0 6 0,0-1 0,0 0 0,0-1 0,0-4 0,0 0 0,0 6 0,0-1-128,0-5 128,0 6 0,0-1 0,0 1 0,0-2 0,0-4 0,0 5 0,0-5 0,0 0 128,0 0-128,0 0 0,0 0 0,0 0 128,0 0-128,6-5 0,-6 5 0,0 0 0,0 0-128,0 0 128,12-10 0,-7 5 0,-5 5-128,0 0 128,0 0 0,0 0 128,6-6-128,0 1 0,-6 5 0,6 0 0,0-6 0,0 2 128,-6 4-256,6 0 128,6-10 0,0 4 0,-6-5 0,0 1 0,5 10 0,-5-6 0,-6 6 0,0 0 0,0 0 0,13 0 0,-1 0 0,-12 0 128,6 6-256,-6-6 128,0 0 0,6 0 0,6 4 0,0-4 0,-12 0 0,6 6 0,0 0 0,0-1 0,-6-5 0,12 0 0,-6 6 0,-2-1 0,2 0 0,6-5 0,-5 4 0,-1 2 0,0-1 0,-6-5 0,0 6 0,0-1 0,6 1 0,-6-2 128,0-4-128,0 5 0,0-5 0,0 5 0,6 1 0,0-1 0,-6 1-128,6 0 128,0-2 0,-6 2 0,0-2 0,0-4 0,6 6 0,0-1 0,-6 1 0,0-6 0,0 0 0,6 4 128,-6 6-128,6-4 0,0-1-128,0 5 128,-6 1 0,6-1 0,-6-4 0,0 0 0,0-2-128,6 2 128,-6-1 0,0 1 128,6 4-128,-6 1 0,0-7 0,0-4 0,0 6 0,0-1 128,0 5-128,0 0 0,0-4 0,6 5 0,-6-5 0,0 8 0,0-3 0,0-1 0,0-4 0,0-2 0,0 2 0,0-6 0,0 5 0,0-5 0,0 6 0,0-1 0,0 1 0,0-2 0,0 2 0,0 4 0,0 1-128,0-1 128,-6 0 0,6-4 0,0 5 0,6-1 128,-6 5-128,0-3 0,0-2 0,6 1 0,-6-1-128,0 0 128,0 1 0,6 0 0,-6-2 0,0 2 0,0 0 0,0-1 128,0 0-128,6 1 0,-6-1 0,0-4 0,0-2 0,0 7 0,0-5 0,5 4 0,-5-6 0,-5 2 0,5 0 0,0 5 0,0-7 0,0 7 128,0-5-128,0 4 0,0 1 0,0-7 0,-6 7 0,6-1 0,0 0 0,-6-4 0,0 5 0,6-5 0,0 8 0,0 3 0,0-7-128,-6 0 128,6-5 0,-6 1 0,6-1 0,0 10 128,-6-9-128,6-1 0,0 6 0,0-1 0,0-4 0,0 4 0,0 1-128,0-1 128,-6-6 0,6 7 0,0 1-128,0-8 128,0 13 0,0-7 0,-6 0 0,6 1 0,0-7 0,0 6 0,-6 1 0,0-5 128,6 5-128,0-5 0,0 8 0,0-3 0,0-1 0,0-4 0,0-2 0,0 7 0,0-5 0,0 8 0,0-2-128,0-1 128,0-1 0,0 0 0,-6 1 0,0-1 128,0 5-128,0-4 0,6 1 0,-6-2 0,0 5 0,0-5 0,6-4 0,-6-1 128,0 1-256,6-6 128,0 0 0,-6 0 128,6 4-128,0 2 0,-7-2 0,1 2 0,6-1 0,-6 1 0,0 4 0,2-4 0,4-2 0,-6 2 0,6 5 0,-6 0 0,6-2 0,-6 2 0,6-6 0,-6 5 0,6-4 0,0-2 0,0 8 0,0-1 0,0-1 0,-6 0 0,0-5 0,6 11 0,0-5 0,-6-1 128,0 0-128,0 7 0,6-7-128,0 0 128,-6 1 0,6-6 128,-6 5-256,6 0 128,-6-4 0,0-1 128,6-5-128,0 10 0,0 2-128,0-8 128,0 7 0,-6-11 128,6 16-256,0-16 128,0 10 0,0-5 0,0 1 0,-6-6 0,6 0 0,-7 5 0,7 0 0,0-1 128,0 2-128,-6 5 0,6-6 0,-5 1 0,5 4 0,-6-4 0,6-2 0,-6 2 0,6-6 0,0 5 0,-6 1 0,6-2 0,-6-4 0,6 10 0,0-4 0,0-6 0,0 5 0,0 1 0,-6-2 0,6-4 0,0 6 0,0-1 0,-6 7 0,0-8 128,0 2-128,0-6 0,6 4 0,-6 2 0,6-1 0,-6 1 0,0-6 0,0 5 0,1-5 0,5 0 0,-6 0 0,6 0 128,0 0-128,-6 0 0,6 0 0,0 0 0,0 0 0,0 0 0,0 0 0,0 5 0,-6-5-128,0 0 128,6-5 0,-6 0 0,6 5 0,-6-6 0,0 6 0,0 0 0,0-5 0,0-1 128,0-4-128,0 6 0,0 4 0,0 0 128,0-12-128,-6 12 0,6-11 0,0 7 0,0 4 0,0-6 0,0 6-128,0-5 128,0 5 0,0 0 0,0-10 0,0 4 128,0 2-128,0-7 0,0 1 0,0 0 0,2 4 0,-2 0 0,-6-5 0,6-4 0,6-1 0,0 5 0,0 11 0,0-10 0,0 6 0,0 4 0,0 0 0,0 0 128,0 0-256,0 0 128,0 0 0,0 0 0,0-11 0,0 11 0,0-10-128,0 10 128,0-12 0,0 2 0,0-1 0,0 1 0,0 0 0,0-1 128,0 6-128,0 0 0,0 0 0,0-1 0,0-4 0,0 4 0,0 1-128,0 5 128,0 0 0,0 0 0,0-10 0,0 4 0,0 6 0,0 0 0,0 0 0,0 0 0,0 0 0,0 0 0,0 0-128,0 6 128,0-2 0,0 2 0,0-1 0,0 1 0,0-6 0,0 6 0,0-6 0,0 4 0,0 2 0,0-6 128,0 5-128,0 0 0,0 0-128,0 1 128,0-1 0,0 1 0,0-2-128,0 2 128,0-6 0,0 4 0,0-4 0,0 0 0,0 0 0,0 6 0,0-6 0,0 5 0,0-5 0,0 6 0,0-6 0,6 4 0,-6-4 0,0 6 0,0 0 0,0-2 0,0-4 0,0 0 0,0 0 0,0 0 0,0 0 0,0 6 0,0-6 0,0 0 0,0 0 0,0 0 128,0-6-256,0 6 128,0 0 0,0 0 0,0 0 0,0 0 0,0 11 0,0-5 0,0-2-128,0 6 128,0 7 0,0-7 0,0 0 0,-6 1 0,0 0 0,6-5 0,0 8 0,-6-3 0,6-1 0,-6 6 128,6-1-128,0-4 0,0 1-128,0-8 128,0 2 0,0-2 0,0 2 0,0-1 0,0 1 0,0-1 0,-6 4-128,0-3 128,6 5 0,-7-6 0,7 1 0,0-2 0,0 2 0,0 4 0,0 1 0,0-1 0,0-4 0,0-2 0,0 2 0,0-1 0,0 1 0,0-2 0,-6 2 0,6-2 0,0 7 0,0-5 0,0 4 0,-6-4 0,0-1 0,0 1 0,6-2 0,0 2 0,0-6 0,-6 10 0,6-10 0,0 5 0,0-5 0,0 10 0,0-4 0,0-1 0,0 1 0,0-2 0,-6 2 0,6 5 0,-6-11 0,6 4 0,-6 8 0,6-8 0,-6 2 0,6-1 0,-6 1 0,6-2 0,-6 2 0,0 4 0,6 1 0,0-6 0,-6 0 0,0 5 0,0 1 0,0-5 0,6 5 0,-6-8 0,6 3 0,-6-1 0,0 1 0,0-1 0,6-5 0,-6 6 0,6-6-128,-4-6 128,4 6 0,0 0 128,0 6-128,0-6 0,0 0 0,0 0 0,0 4 0,-6 2 0,6-2-128,0 2 128,0-1 0,-6 1 128,0-6-128,0 4 0,6 2 0,-6-2 0,6 2 0,-6 0 0,6-1 0,-6 1 128,6-2-128,-6 2 0,6-1 0,-6 1 0,6-2 0,-6 2 0,6-2-128,-6 2 128,6-1 0,-6 1 128,6-1-128,-6 0 0,6 6 0,-6-1 0,6-4 0,-6-1 0,6 1 0,-6-2 0,6 6 0,-6-4 128,6-1-256,-6 5 128,12-4 0,-6-2 0,0 2 0,0-1 0,0 1 0,0 10 0,0-12 0,0 2 0,6-1 0,-12 1 128,6-1-128,0-5 0,-6 5 0,6 0 0,0 1 0,-6-2 0,6-4-128,0 6 128,0-1 0,-6-5 0,6 0 0,-6 0 0,0 0 0,6 6 0,-6-6 0,6 4 128,-6 2-128,0-12 0,0 12 0,0-6 0,0 4 0,6 2 0,-6 0 0,0-6 0,6 5-128,0-5 128,0 6 0,-6-2 0,1 7 0,-1-11 0,0 0 0,0 6 0,6 4 0,-6-6 0,0 2 0,6 5 128,-6-11-128,0 0 0,6 4-128,-6-4 128,6 6 0,-6 4 0,0-10-128,6 11 128,-6-5 0,0-6 128,6 5-128,0-5 0,0 5 0,-6 5 0,0-5 0,0 1 0,6-6 0,-6 5 0,6 1 0,-6 4 0,6-6 0,-6 2 0,0-1 0,0 1 0,0-2 0,0-4 0,0 6 0,6 0 128,0-2-128,-6 2 0,6-6 0,-6 5 0,6-10 0,-6 16 0,6-7 0,-6 2 0,0 4 0,0-5 0,0-5 0,0 10 0,6-4 0,-5 5 0,5-11 0,-6 0 0,0 4 0,-6 2 0,12-1 0,-12-5 128,6 6-256,-6 4 128,12-4 0,-12-2 0,12 2 0,-12-1 0,6 1 0,-5-2 0,11-4 0,-6 0 0,6 6 0,-6-6 128,6 5-128,-6 1 0,0-2 0,0 2 0,0-2 0,0-4 0,0 0-128,0 6 128,0 5 0,0-5 0,0 4 0,0-10 0,6 0 0,-7 4 0,7 13 0,-6-17 0,2 10 0,-2-6 0,6-4 0,-6 11 0,0-5 0,0 9 128,0-5-128,0-4 0,0 0 0,0 5 0,6-11 0,-6 4 0,6-4 0,0 6 0,0-2 0,-6 2 128,6-6-128,-6 5 0,6-5 0,-6 6 0,0-2 0,0 2 0,0-1-128,-7 1 128,7-2 0,0 6 0,0-4 0,0-6 128,0 0-128,0 0 0,6 6 0,0-1 0,-6-5 0,0 6 0,0-2 0,1-4 0,-1-4-128,0 8 128,0 2 0,6-6 128,-6 0-128,1 0 0,-1 4 0,0 2 0,0-6 0,0 5 0,0 1 0,0-6 0,6 5 0,-6-5 0,0 6 0,0-6 0,0 4 0,0 1 0,0 0 0,0 1 0,0-1 0,0 1 0,6-2 0,-6 2 0,6 0 0,-6-6 0,6 4 0,-6 2 0,6-1 0,-6-5 0,0 6-128,0-2 128,0 2 0,0-2 128,0 2-128,0-1 0,0 1 0,6-2 0,-6 2 0,0-2 128,0 2-128,0-1 0,0 1 0,2 0 0,4-2 0,-6 2 0,6-1-128,-6 1 128,6-6 0,0 0 0,0 0 0,-6 4 0,6-4 0,-6 6 0,6-1 0,0-5 128,-6 0-128,6 6 0,0-6 0,-6 4 0,0-4 0,0 6 0,6-2 0,-6-4 0,6 0 0,0 0 0,0 6 0,-6-6 0,6 5 0,-7-5 128,7 6-128,-6-6 0,6 0 0,0 0 0,0 0 0,-6 0 0,6 0 0,0 4 0,0-4 0,0 0 0,0 0 0,0 0 0,0 6 0,0-1 0,0-5-128,0 6 128,-6-6 0,6 6 0,-6-2 0,0-4 128,0 6-128,6-2 0,-6 2 0,6-6 128,-6 5-128,6-5 0,-6 6 0,0-6 0,0 4-128,0 2 128,0 4 0,0-5 0,0 1 0,6-12 128,0 6-128,-6 6 0,6-6 0,-6 0 0,6-6 0,-6 6 0,0 0 0,0 0 0,1 0 0,-1 0 128,0 6-128,1-6 0,-1 0 0,0-6 128,6 6-128,-6 0 0,6 6 0,-6-6 0,0 0 0,6 11 0,-6-11 0,0 0 0,0 3 0,-6 3 0,6-6 0,0 6 0,0-6 0,-6 0 0,6 5 0,6-5 128,-6 11-128,0-5 0,0-2 0,-6-4 128,6 6-128,-6-12 0,6 6 0,-6 0 0,6 0 0,-5 6 0,5-6 0,-6 0 0,6 0 0,-6 0 0,6 0 0,0 0 128,0 0-128,0 0 0,0 4 0,0-4 0,0 11 0,0-11 0,0 0-128,0 6 128,0-6 0,0 4 0,-6 2 0,6-2 128,0 2-128,-6-1 128,0 5-128,6-4 0,0 0 0,-6-1 128,7 5-128,-1-10 0,0 6 0,0-6 0,0 4 0,0-4 0,0 6 0,0-1 0,0 1 0,0-2 0,0-4 0,0 0 0,0 0 0,0 0 0,0 0 0,0 0 127,0 0-254,0 0 127,0 6 0,0-6 0,-6 5 0,6-5 127,0 5-254,-5 0 127,5 1 0,0-12 0,0 12 0,-6-6 0,5 0 0,3 5 0,-2-5 0,0-5 127,0 10-127,0-5 0,0 0 0,0 0 0,0 0 0,0 6 0,0-6-127,0 0 127,0 6 0,0-6 127,0 4-127,-6-4 0,6 0 0,0 0 128,0 6-128,-1-6 0,1 0 0,-6 0 128,6 4-128,0-4 0,0 0 0,0 0 0,0 0-128,0 0 128,0 6 0,0-6 128,0 5-128,2 1 0,-2-2 0,0 2 0,0-2 0,0 2 0,6-6 0,0 5 0,0 1 0,0-2 0,0 2 0,-6-2 0,6 2 0,-6-6 0,6-6 0,0 12 0,-6-6 0,6 5 128,-6-5-128,0 0 0,0 6 0,6 0 0,-6-6 0,0 0 0,0 0 0,6 0 0,0 4 0,-6 2 0,6-6 0,-6 0 0,0 0 0,0 0 0,0 0 0,0 0 0,-6 0 0,6 0 128,0 0-128,0-6 0,-6 6 0,6-4 0,0 4 0,0 0 128,-6-6-128,7 6 0,-6-6 0,5 12 0,0-12 0,0 6 0,0 6-128,6-6 128,-6 0 0,0-6 0,0 6 0,0 0 0,0 0 0,-7-5 0,7 5 0,0 5 128,0-5-256,-6 0 128,6 0 0,-6 0 0,6 0 0,0 0 0,0 0 0,-6 0 0,0 0 0,0 0 0,6-5 0,-5 5 0,-1 0 0,0 0 128,0 5-128,6-5 0,-6 0-128,6 0 128,-5 0 0,5 0 0,0 0 0,0 0 0,0 0 0,0 0 0,0 0 0,0 0 0,0 0 0,0 0 0,0 0 0,6 0 0,-6 0 0,0 0 0,0 0 0,6 0 128,-6-5-128,0 10 0,0-10 0,0 5 0,0 0 0,1 0 0,-1 0 0,0 0 0,0-6 0,0 6 0,0-4-128,6 4 128,-6 0 0,6 0 0,-6-6 0,6 6 0,-6 0-128,0 0 128,6 0 0,-6 0 128,6 0-128,-6-4 0,6 4 0,0-6 0,-6 1 0,0 5 128,6 0-256,-6 5 128,6-10 0,-6 5 0,0 0 0,6 0 0,0 0 0,-6 0 0,0-6 0,0 6 0,6 0 0,-6 0 0,6 0 0,-6-4 0,6 4 0,-6 4 0,6-4 0,-6-4 0,6 4 0,-6 0 0,0-6 0,0 2 0,6 8 0,-6-4 0,0 0 0,0 0 0,0 0 0,0-4 0,1 4 0,-1-6 0,0 6-128,0 0 128,0 0 0,0-5 0,0 5 0,0-6 0,6 6 0,-6 0 0,0 0-128,6 0 128,-6 0 0,0 0 0,6 0 0,0 0 0,-6-4 0,0-2 0,0 6 0,6 0 0,0-4 0,-6 4 0,0-6 0,6 0 0,-6 6 0,0-5 0,0-1 0,0 1 0,0 5 0,0 0 0,0-5 0,6 0 0,-6 5 0,6 0 0,0 0 0,0-6 0,0 6 0,0 0 0,0-4 0,-6 4 0,0 0 0,6 0 0,-6-6 0,0 6 0,6 0 0,-6 0 0,6 6 0,0-2 0,0 2 0,-6-6 0,6 0 0,-6 0 0,2-6 0,4 6 0,0 0-128,-6 0 128,6 6 0,0-6 0,0 5 0,-6-10 0,6 5 0,0 0 0,0 0 0,0 0 0,0 5 0,0-10 128,0 10-256,0-5 128,0 0 0,0 0 128,0 0-128,0-5 0,0 5 0,0 0 0,0 0 0,0 0 0,0 0 0,0-6 0,0-4-128,0 10 128,0 0-128,0-11 1,6 7-897,0-6 128,4-7-896,14-10 0,-6-14-256,-48-17 0</inkml:trace>
  <inkml:trace contextRef="#ctx0" brushRef="#br0" timeOffset="15">6711 3365 512,'0'0'256,"12"-15"0,-12 15 256,6-17-384,-6 7 0,6 0 0,0-1 0,0 1-128,-6 10 0,6-10 128,0-1 128,0 1-128,0-6 0,0 5 0,-2 0 0,2 1-128,0 4 128,0-4-128,0 5 0,0-1 0,0 2 128,-6 4-128,6-6 0,0-4 0,6 5 128,-6-1-128,-6 6 128,13-6-128,-7 2 128,6-2 0,-6 6 0,6-5-128,-12 5 0,12-6 128,-6 2 0,6-2-128,-6-4 128,6 10-128,-6-11 0,6 7 0,-12 4 0,6-10 0,-2-1 128,-4 11-128,13 0 0,-7-6 0,0 6 0,6 0 0,-1-6 128,1 1-128,0 5 0,0 0 0,-6-6 0,0 3 0,0-3 0,6 1 0,-6 5 128,0 0-128,0 0 0,0 0 0,-6 0 128,6 0-128,0 0 0,-6 0 0,6 0 0,6 0 0,-6-6 128,0 6-128,0-11 128,11 22-128,-11-11 0,0 0 0,0 0 128,0 0-128,6 0 0,-6 0-128,0 6 128,6-12 0,-6 12 128,6-1-128,-12-5 0,18 0 0,-6 6 128,0-6-128,0 3 128,6 3-128,-6-1 128,0 1-128,-7-6 0,7 0 0,0 0 128,0 0-128,0 6 0,-6-6 0,6 0 0,0 0 0,-6 0 128,0 5-128,0 1 0,0 4 0,0-6 128,0 7-128,0-11 0,6 10 0,-6-4 128,6-2-128,-6 2 128,0-1-128,5 5 0,1 2 0,-7-1 128,13-7-128,-6 2 128,0 4-256,0 1 128,-6-7 0,6 2 128,0 4-128,-6 1 0,-6-6 0,6 1 0,-6-6 0,6 4 128,0 2-128,-6 0 0,0-6 0,0 4 0,0 2 0,0-6 128,0 0-128,0 5 0,0-5 0,0 6 128,0-6-128,0 4 128,0-4-128,0 0 128,0 0-128,0 0 128,0 0-128,0 0 128,0 0-128,0-10 0,0-1-256,-6 11 128,6-10-768,6 0 0</inkml:trace>
  <inkml:trace contextRef="#ctx0" brushRef="#br0" timeOffset="16">6711 3433 768,'0'-6'384,"0"12"384,0-6-640,0 0-128,0 0 0,0 0 0,0 0 128,0 0-256,0 0 128,6 0 0,-6 0 128,6 0-128,-6 0 128,6 5 0,-6-5 0,0 0 0,0 0 0,6 0 128,0 0 0,0 0 0,0 0 0,0 0-128,0 0 128,0 0-128,0 0 128,-2 0-256,-4 0 0,6 0 0,0 0 0,0 0 0,0 0 0,0 6 0,0 0 128,0-6-128,0 0 128,0 4-128,0-4 0,0 0 0,0 0 128,1 0-128,5 0 0,-6 0 0,6 0 128,-6 0-128,6 6 0,-6-2 128,6-4 0,-6 6-128,6-6 0,0 0 0,0 0 0,-1 0 0,1 0 128,0 5-128,-1-5 0,1 0 0,0 0 0,0 0 0,0 0 128,0 0-128,0 0 128,0-5-128,0-1 128,0 6-128,6-4 128,-6-2-128,-1 2 128,7 4-128,-6 0 128,-6 0-128,6-6 0,0 0 0,0 1 128,-12 5-128,6-6 128,6 6-128,0-4 128,0 4-128,0 0 0,6 0 0,-6 0 128,6 4-128,-1-8 0,-5 4 0,0 0 0,0 0 0,6 0 0,-6 4 0,0-4 0,0 0 0,-12 0 0,12 0 0,-6 0 128,6 0-128,0 0 0,0-4 0,0-2 128,0-5-128,-1 7 0,0-6 0,1-7 0,0 7 0,-6 5 0,0-1 0,6-4 0,0-7 0,-6 3 0,6-3 0,-6 7 0,0 0 0,0-1 0,0 1 0,0 0 128,-6 10-256,0 0 128,0-11 0,0 11 128,0 0-128,0 5 128,0-5-128,0 0 0,0 0 0,0 0 128,0 0-256,-6 6 128,0-6-128,0 0 0,0 4-512,0 2 0,6-6-256,6 6 128</inkml:trace>
  <inkml:trace contextRef="#ctx0" brushRef="#br0" timeOffset="17">4874 1828 640,'-4'0'256,"-8"-4"128,12 4 384,0 0-768,6 0 128,4-6 0,2 1 0,6-1-128,6 1 128,12-4 128,-6-2 128,18 0-128,5 5 0,1 2 0,0 4 128,5 0-256,13 0 128,-1 4-256,-6 2 128,1 5 0,-12 3 128,-7 3-128,-11-6 0,-6-1 0,0 6 0,-6-5 0,0-7 128,-6-4-256,0-4 128,-8 8 0,-4 6 0,0 1-128,-6-1 128,0 1-256,0-1 0,0 0-512,0-4 0,0 0-256,12-1 128</inkml:trace>
  <inkml:trace contextRef="#ctx0" brushRef="#br0" timeOffset="18">7164 1583 1152,'-5'5'512,"10"-5"-256,-5-10 768,0 10-896,0 0 0,0 0 128,0 0 0,0 0-256,0 0 0,18 0 256,-6 0 0,0 0-128,0 0 128,0 0 0,0-5 128,17-1-256,1 6 128,7 0-128,-9 6 128,2-6-128,0 0 128,7 0-256,-7 0 128,0 0-128,-2 0 128,-4 0-128,-6 0 128,0 0-128,0 0 128,6 5 0,0 0 0,0 0-128,0 1 128,-2-6 0,2 4 0,1-4 0,-1 0 0,0 0-128,0 0 0,0 6 128,-6-6 0,5 5-128,-5 1 0,-1-2 0,1 7 0,0-1 0,6 2 128,-6-2-128,0 1 128,0-1-128,-6 0 128,0 1-128,-1-1 128,-5 0-256,0 6 128,0 0 0,6 0 0,-6-1 0,0 1 128,0-1-128,0 2 0,6-11 0,0-2 0,0-4 0,0 0 128,0 10-256,-12-10 0,6 6-768,-6-6 128,18-6-384,-12-4 128</inkml:trace>
  <inkml:trace contextRef="#ctx0" brushRef="#br0" timeOffset="19">5764 5884 512,'0'0'256,"0"3"-128,0-3 256,0 0-384,0 0 128,0 0 128,0 0 0,0 0-256,0 0 128,0 0 128,0 0 0,0 0 0,0 0 128,0 0-128,0 0 0,0 3-128,0-3 128,4 0-128,-1 3 128,0-3-128,1 0 128,-1 0-128,0 3 0,1 0 0,3 0 0,-4 0 0,1-3 0,-1 3-128,0 0 0,1 0 0,-1 0 128,8 0-128,-1 3 0,1 0 0,1 0 128,-2-3-128,1 0 128,-1 0-128,0 0 0,1 0 128,2 0 0,-2 0-128,2-3 128,-3 0-128,0 0 0,0 0 0,0 0 128,-2 0-128,-2 0 0,1 0 0,0 0 128,0-3-128,0 0 128,-1 3-128,4 0 128,-2-3-128,2 0 128,-3 3-128,-1 0 0,1 0 0,0 0 0,-1 0 0,4 0 0,-2 0 0,2-3 0,0 0 0,0 0 128,0 0-128,1 0 0,-1 0 0,0 0 0,0 3 0,-3 0 0,0 0 0,-1 0 0,1 0-128,0 0 128,0 3 0,0-3 0,-1 0 0,2 0 128,-2-3-128,1 0 0,4 0 0,-2-3 128,1 0-128,0 0 128,-2 3-128,2-3 0,-4 3 0,8 0 0,-7 0 0,0 0 0,0 0 0,-7 3 0,7-3 0,-1 0 0,1 3 0,0-3 128,0 3-128,-1-3 0,4 0 128,-3 3 128,0 0 0,0-3 0,-4 3-128,1-3 128,-1 0-128,-3 3 128,7-3-256,0 0 128,0 0-128,-1 0 0,2 0 0,-2 3 128,1 0-128,0-6 0,-1 6 0,1 3 0,0-3 0,-4-3 128,4 0-128,-7 3 128,3-3-128,-3 3 128,4-6-128,0 3 0,2 0 0,1-2 128,0 1-128,0-2 128,0 3-128,3-3 0,4-3 128,-4 0 0,-1 3 0,2-2 0,-4 4 0,-1-2 0,1 0 0,0 3 0,0-3-128,0 3 128,-1-3-128,-2 3 128,3-3-128,-4 0 128,1 0-128,-1 4 0,0-5 0,5 4 0,-2 3 0,0 0 0,-2-9 0,-1 7 0,4-2 0,0 4 0,0-2 0,-7 2 0,3-4 0,1 2 0,2 2 0,2-4 0,-2 2 0,1-2 128,3 2-128,-3-2 128,0 2 0,0-2 0,3 1-128,-6 0 128,-2 0-128,-2 3 128,0 0-128,0 0 128,0 0-128,4-2 0,-4 2 0,6-10 0,-2 8 0,-1-8 0,0 4 0,1 1 0,-4 5 0,4-3 0,-1 6-256,-3-9 128,0 0-512,0 6 0,0 4-384,-3-2 0,3 1-512,0-3 0</inkml:trace>
  <inkml:trace contextRef="#ctx0" brushRef="#br0" timeOffset="20">6377 4547 640,'-6'6'256,"6"-2"-256,0-4 384,0 0-256,0 0 0,0 0 0,0 0 128,0 0-256,0 0 0,0-4 128,-6-2 128,0 2-128,0-2 0,0 6 0,0 0 128,0 0-128,0 0 128,-6 0-128,6 0 128,0 0-128,-6 0 128,6 6-256,0-2 128,0 2 0,0-2 0,0 2-128,0-1 0,0 1 0,0 0 0,0-2 0,0 2 128,0-6-128,0 0 0,0 0 0,0 4 0,1-4 0,-1 6 128,0-6-128,0 5 128,0 1-128,0-2 128,-6 2 0,6 4 0,0-5-128,0 1 128,0-6-128,0 0 128,0 4-128,0 2 128,0-6-128,0 4 0,0-4 0,0 6 0,0 0 0,0-12 128,0 6-128,0 0 0,-5 11 0,5-11 128,-7 0-128,7 0 128,0 6 0,0-6 0,0 0-128,2 0 128,-2 5-128,0 0 0,0 6 0,0-1 0,0-5 0,0 5 0,0 0 0,0 1 0,0-5 0,0-6 0,0 4 0,0 2 0,-1-6 0,1-6 128,0 12-128,0-6 128,0 6-128,0-12 0,0 12 0,0-6 0,0 5 0,0-5 0,0 10 0,0-10 0,0 0 0,0 0 128,0-4-128,0 8 128,0 2-128,0-2 128,0 2-128,2-6 0,-2 5 0,0 1 0,0-6 0,6 0 0,0 4 0,0-4 0,0-10 0,0-1 0,0 11 0,0-10 128,0 6-128,0-2 0,0 6 0,-6-11 0,6 5 0,0 6 128,-6-4-256,0-2 128,0 1 0,6-1 128,-6-4-128,0 0 0,0-1 0,0 1 0,0 0 0,0 10 0,0 0 0,-6-5 0,6-6 0,-6 11 0,0 0 0,6 0 0,0 0 0,0 0 0,0 0 0,0 0 0,0-6 0,0 6 0,0-6 0,0 6 0,6 0-128,-6-4 128,2 4 0,4 4 0,-6-4 0,6 6 0,0 0 0,-6-12 0,6 6 0,0 0 128,-6 0-128,0-6 0,0 6 0,0 0 0,-1 0-128,1 0 128,0 0 0,0 0 0,0 0 0,-6 0 0,0 6 0,0 0 0,6-6 0,-6 0 0,0 5 0,0-5 128,-6-5-128,6 10 0,0 1 0,7-1 0,-1-10 0,0-1 0,0 6 0,0-5 0,6-1 0,0 12 0,0-6 0,-6 5 0,6-5-128,0 0 128,0 0 0,6-5 0,6-7-128,-6 2 128,0 0 0,-1-5 0,1-1 0,-6 1 0,0-1 0,0-1 0,0 3 0,6 3 128,0-6-128,-6 3 0,0-3 0,0 1 0,6 1 0,6-6 0,-6 5 0,0 1 0,0 4-128,-6 0 128,6 1 0,0 5 0,6-6 0,-6-4 0,0-1 0,6 0 0,-6-5 0,-6 5 0,6 1 0,0 5 0,0-7 0,0-3 0,0 3 0,0 2 0,1-6 0,-1 1 0,0-1 0,6-1 0,-6 1 0,0 6 0,-2-1 0,2-5 0,-6 21 0,6-11 0,-6 1 0,6 0 0,0-7 0,-6 7 128,0-5-128,0-1 0,6 1 0,0-7 0,-6 1 0,0 0 0,6 6 0,-6-1 0,0 16 0,6-17 0,-6 17 0,6-14 0,-6-3 0,6 7 0,0 0 0,0-1 0,0-4-128,-6-1 128,0 0 0,0 1 0,0-2 0,6 2 0,0-1 0,0 0 0,-6 1 0,6-1 0,0 0 0,0 1 128,0-1-128,-6-5 0,0 5 0,0 0 128,0 6-128,6-1 0,0 1 0,0-6 0,0 1 0,0-6 0,-6 0 0,6 0 0,0-1 0,-6 1 128,0 0-128,0 7 128,0-3-128,0 1 128,0 1-128,0 4 0,0-5 0,0 6 128,0-1-256,0-3 128,0 3 0,0-5 0,0 5 0,0 1 0,0 0 0,0-1 0,0 5 0,0 2 128,0-6-128,0 10 0,0-11 0,0 11 128,0 0-128,0 0 0,6 11-640,-6-7 0,6 2-384,10 4 128</inkml:trace>
  <inkml:trace contextRef="#ctx0" brushRef="#br0" timeOffset="21">6252 3285 640,'6'0'256,"6"0"640,-12 0-640,0 0-256,6 5 0,0 6 0,-6-6 0,6 0 0,-6 6 0,0 4 0,0-3 128,6-2 0,-6 1 0,6 3-128,-6-8 128,0-1 0,6 5 0,0 6-128,-6-1 128,0 7-128,6-1 128,5 0-128,-11 4 128,0 2-128,6 0 128,0-2-128,0 2 0,0-1 0,0-15 0,6 4 0,-6 6 0,6 5 0,-6 1 128,5-2-256,1 7 128,-6 0 0,6-6 128,-6 5 0,6-5 0,-6 1-128,0-6 128,6 4 0,0-8 0,0 14 0,-6-11 0,7 1-128,-7 2 128,0-3-128,-6 1 128,0-6-128,0 12 0,0-6 0,6-1 0,0 1 0,-6 0 0,6-4 0,0-8 0,0 2 0,0-5 0,0-1 0,0 5 0,-1 0 0,0 1 0,-5-1 0,0 1 0,0 0 0,6 0 0,-6-1 0,6 1 0,-6-1 0,0 0 0,0 1 0,6 0 0,0-2 0,0 2 128,-6-5-128,6-1 0,-6 1 0,0-2 0,0 2 0,0 9 128,-6-9-128,6 4 0,-6-6 0,0 2 128,0-1-128,-6 1 0,7-2 0,0 2 128,-1 0-128,0 4 0,-6 1-128,0-1 128,0-5 0,0 5 0,-7 1-256,1-1 128,6-4-256,-6-2 0,12-4-256,0-4 128</inkml:trace>
  <inkml:trace contextRef="#ctx0" brushRef="#br0" timeOffset="22">6437 2205 896,'-6'0'384,"0"-10"-256,6 10 512,0 0-512,0 0 0,0 0 128,0 0 128,0 0-384,0 0 0,0 0 256,0 0 0,6-5 0,6-5 0,-6 4-128,0 2 128,0-7-128,6 1 0,0 4-128,0-4 128,0 5 0,0-1 0,0 0-128,0-5 128,0 2 0,0 4 0,0-6 0,-2 1 0,2-6 0,0 1 128,-6-1-128,7-1 128,-1 7-128,0-5 0,0 4-128,0 1 128,-6-6-128,6 5 128,-6 5-128,0 2 128,-6 4 0,0-10 0,0 10-128,6-11 128,0 1-128,0-1 128,6 5-128,0 6 128,0-4-128,0 8 128,-2-4-128,2 0 128,0 0-128,0 0 0,0-4 128,0-2 0,0 2-128,0-2 128,0 1 0,0-1 0,6 2 0,0-2 0,0 0-128,0 2 128,-1-2-128,-5 6 128,6-5-128,0 5 0,0 0 0,0 0 0,0 0 0,0 5 0,0 1 0,-6-6 0,6 4 0,-7-4 128,7 0-128,0 6 128,-6 0-128,0-2 128,0 2-128,0-1 0,6-5 0,-1 0 128,7 0-128,-5 0 0,5 0 0,-2 6 0,8-2 0,0-4 0,1 0 0,-7 0 128,6 0-128,-7 0 0,0 0 0,-5 6 128,0-6-128,-6 0 128,0-6-128,0 2 0,0 14 0,0-6 128,0 2-128,0-1 0,6 5 0,-6 1 0,6-1 0,-2 0 128,2-4-128,1 0 0,5 5 0,-6-1 128,0 0-128,0 1 0,0 0 0,0 3 0,0-3 0,-1 5 128,1 0-128,-1-11 0,1 5 0,-6-4 128,0 9-128,6-9 0,-6 4 0,0 0 128,0 1-128,-6-5 128,0-1-128,0 1 128,0-2-128,-6 6 0,6-4 0,-6-1 0,0-5-256,0 0 128,-6-5-896,0-1 0,-6-4-384,0-5 128</inkml:trace>
  <inkml:trace contextRef="#ctx0" brushRef="#br0" timeOffset="23">6466 1817 1536,'18'-5'768,"42"-1"-256,-42 2 640,5-2-1024,0 2 0,-5 4 0,6 0 128,-6 0-384,-6 0 128,0 0 128,0 0 0,-6 0-128,-6 0 0,0 0-512,0 0 0,6 0-128,12 0 128</inkml:trace>
  <inkml:trace contextRef="#ctx0" brushRef="#br0" timeOffset="24">13395 5876 1024,'-6'0'512,"6"11"-384,0-11 640,0 0-768,0 0 128,0 0-128,0 0 128,0 0-128,0 0 128,0-11 128,0 7 0,0 4 0,0-10 128,-6 4 0,6 1 0,-6-5-128,0 0 0,0 10-128,6 0 128,-6-6-128,0 1 0,0-1 0,0 2 0,0 4-128,0-6 128,0-4-128,0 10 128,0-11-128,0 0 128,0 11-128,0 0 128,0 5-128,0-15 128,0 10-128,0-5 128,6 5-128,-6-6 0,6-4 0,-5 5 128,5-1-128,-6 2 128,6 8-128,-6-8 128,6 4-128,-6-6 128,6 6-128,0 0 0,0 0 0,0 0 128,0-10-128,0-1 128,0 1-128,-6-1 0,6 5 0,0-4 128,-6 16-128,0-6 128,0-6-128,0-4 128,0 5-128,0-1 0,6 6 0,-12 0 0,6 6 0,0-6 0,0 0 0,0-10 0,0 4 128,0-4 0,0-1 0,0 6 0,-6-7-128,0 12 128,0 0-128,0-3 128,0 3-128,6 3 0,1-6 0,-1-3 0,0 12 0,0-6 0,0 0 0,0 0 128,0 0-128,-6-6 0,6 6 0,-6 0 128,6-5-128,0-1 0,0 1 0,0-1 0,0 2 0,0 4 0,0 0 0,-6 0 0,6-6 0,-6 2 128,6-2-128,0 6 0,-5-5 0,-1-1 0,6 2 0,-5-2 0,5 2 0,0 4 0,0 0 0,0 0 0,0-12 0,0 12 0,0-5 0,0-1 0,0 2 0,-6-2 0,6 2 0,-6-2 0,0 1 0,0-1 128,6 2-128,-6-2 0,0 1 0,-1-1 0,7 2 0,-6-2 128,0 1-128,2-1 0,-2 6 0,0-4 0,6 4 0,-6-6 0,6 6 0,-6-6 0,6 6 0,0 0 0,0 0 0,0-5 0,0 0 0,-6 5 0,0 0 0,0 0 0,0 0 0,0 0 128,0 0-128,0-5 0,0 5-128,1 0 128,0-6 0,-1 2 128,0-2-128,6 6 0,-6-5 0,6 5 0,-6 0 0,6 0 128,0 0-256,-6 0 128,5 0 0,1-6 128,0 2-128,-6 4 0,6 0 0,0-6 0,-6 2 0,6 4 128,0 0-128,0 0 0,0-6 0,0 6 128,6 0-128,0 0 0,0 0 0,0 0 0,0-5 0,-4-1 128,-2 6-128,6 0 0,0 0 0,-6-4 0,0-2 0,0 0 0,-1 2 0,1-2 0,-6 1 0,0-1 0,0 1 0,12 5 0,-11 0 0,-1 0 0,6 0 0,-6-5 128,0 1-128,6 4 0,-6-6 0,0 6 0,0 0 0,0-5 0,1 5 0,-1 0 128,0 5-128,0-10 0,6 5 0,-6-6 0,0 12 0,0-6 128,6 0-128,-6-6 0,0 1 0,6-1 0,-6 2 0,0 8 0,0 2 0,0-16 128,6 10-128,0 0 0,0 0 0,-5 4 0,5-4 0,0 0 0,-6 0 0,6 6 0,-6-6 0,6 0 128,-6 5-128,0-16 0,6 11 0,0 0 0,-6 0 0,0 6 0,6-6 0,-6 5 128,0-5-128,0 0 0,0 6 0,6-1 0,-6-5-128,6 0 128,-4 0 0,4-5 0,-6 5 0,6 0 0,0 0 0,0 5 0,-6-16 0,6 17 0,-6-6 0,6 0 0,-6 0 0,6 0 0,-6-6 0,6 6 0,-6 0 0,6 0 0,0 0 0,0 0 0,-7-5 0,7 10 0,0-10 0,0 10 0,0-5 0,0 0 0,2 6 0,-2-1 128,-6-10-128,0 5 0,0 0 0,6 0 0,0-6 0,-6 1 128,6-5-128,-6 0 0,6 4 0,-6 6 0,6-11 0,0 17 0,0-12 0,0 17 0,0-5 0,-6-2 0,6-8 0,0 8 0,0 2 0,0-12 128,6 2-128,0 4 0,0 0 0,0-6 128,0 1-128,-6 5 128,0 5-128,6 1 0,-6-6 0,1 0 128,5 4-128,-6-4 0,0 6 0,0-12 0,0 6 0,0-4 0,-6-2 0,6 1 0,0 5 0,0-6 128,1 6-128,-1 0 128,-6-6-256,0 12 128,0-12 0,-1 2 0,1-2-128,0 2 128,0 4 0,0 0 0,6-6-128,-6 1 128,2 5 0,-2 0 128,6-6-128,0 6 0,-7 0 0,7 0 0,-6 0 0,6 6 128,-6-6-128,6-6 0,0 2 0,0 4 0,0 0 0,0 0 0,0 0 0,-6 4 0,1 2 0,-1-6 0,6 5-128,0 1 128,0-6 0,0 0 0,0-6 0,0 6 0,1 0 0,-1 0 0,0-5 0,0-1 128,0 6-128,0-4 0,0-2-128,0 6 128,0-5 0,0-1 0,0 6 0,0 0 0,0 0 0,0 0 0,0 0 0,0 0 128,0 6-128,0-6 0,0 0 0,0 0 0,0 0 0,0 0 0,0 0 0,0-6 0,0 2 0,0 4 0,6 0 0,-6 0 0,0 0 0,0 0 128,0-6-256,0 6 128,0 0 0,2-4 0,-3 4 0,1-6 0,6 1 0,-6 5 0,0 0 0,0 0 0,0-6 0,0 6 0,0 0 0,0 0 128,0 0-256,0-6 128,0 6 0,0 0 128,6 0-128,-6 0 0,0 0 0,0-4 0,6 8 0,-6-4 128,0 0-128,0 0 0,0-4-128,0 8 128,0-4 0,0 0 128,0 0-256,0 0 128,0-4 0,0 4 0,0 0 0,0-6 128,0 6-256,0-4 128,2 4 0,-2 0 128,0 0-128,0 0 0,0 0 0,-6-6 0,6 6 0,0 0 0,6 0 0,-6-5 0,6-1 0,-6 6 0,6 6 0,-6-6 0,0-6 0,0 6 0,6 0 0,-6 0 0,6 6-128,0-6 128,-6 0 0,0 0 0,0 5 0,0-5 128,6 0-128,0-5 0,-6 5 0,0 0 0,6 5 0,-6 1 0,6-6 0,-6 0 0,6 0 0,0 0 0,0-6 0,-6 1 0,6 5 0,-6-6 0,6 6 0,0 0 0,0 0 0,0 0 0,0 0 0,0 0 0,0 0 0,0 0 0,0 0 0,0 0 0,0-5 0,0 5 0,0 5 0,-6-5 0,0-5-128,-1 5 128,1 0 0,0 0 0,-6 0 0,8-6 128,4 2-128,-6 4 0,0 0 0,0-6 0,0 6 0,0 6 0,0-12 0,0 6 0,0 0 0,0 0 0,0 6 0,0-6 0,-6-6-128,12 6 128,-6 0 0,0 0 128,0 0-128,0 0 0,0 6 0,0-6 0,0 0 0,0-6 0,-6 6 0,6 0 0,-6 0 0,6 0 0,0-4 0,0-2 0,0 6 0,0 0 0,1 0 0,-1 0 0,0 0 0,0 0 0,0 0 0,0 0 0,-6 0 0,0 0 0,0 0 0,6 0 0,-6-5 0,0 5 0,0 5 0,1-5 0,-2-5 0,1-1 0,0 6-128,0-4 128,0-2 0,6 6 0,2 0 0,-2 0 0,0 0 0,0 0 0,-6-4 0,6 4 128,-7 0-128,7 0 0,0 0 0,0 0 0,-6 0 0,6 0 0,0 4 0,0-4 0,-6 6 0,6-12 0,-6 6 0,6-4 0,-6-2 0,6 6 0,0-6 0,0 6 0,-6-5 0,6 5 0,1 0 0,0 0 0,-1-6 0,0-4 0,0 10 0,0 0 0,-6 0 0,6-4 128,0 4-128,0-6 0,0 6 0,0-11 0,0 1-128,0 6 128,-6-7 0,0 5 0,6 1 0,-6-6 0,6 6 0,-6 5 0,6-6 0,-6 2 0,6-2 0,-6 6 128,6 0-128,-4-5 0,4 5-128,-7 5 128,7-5 0,0 0 0,0 6 0,0-6 0,0 0 0,-6 0 0,6 4 0,0-4 0,0 0 0,0 0 0,0 0 0,0 6 0,0-6 0,0-6 0,6 6-128,0 0 128,0 0 0,0 6 0,0-6 0,0 0 128,0 0-128,0 0 0,0 0 0,-6 0 0,0 0 0,0 0 0,0 0 0,0-10 0,0 10 0,0-11 0,0 5 0,6 6 0,-6-10 0,0 5 0,0 0 0,6-6 0,0 7 0,-6 4 0,0 0 0,1-11 0,5 11 0,-6-6 0,0-4 0,0 10 0,0 0 0,0-6 0,0 6 0,6 0 0,-5-4 0,-1-2 0,0 1-128,0-1 128,6 12 0,-6-12 0,0 6 0,0-10 0,-6 15 0,0-5 128,0-9-128,-6 3 0,6-5 0,0 0 0,-1 7 0,-5-1 0,8-6 0,-8 5 0,0 1 0,6-1 0,0 6-128,6-4 128,-6-2 0,5 12 0,7-2-256,0 7 128,0-11-384,0 12 0,0-7-512,0 4 0,7 2-384,-26-11 0</inkml:trace>
  <inkml:trace contextRef="#ctx0" brushRef="#br0" timeOffset="25">5578 3433 768,'-18'17'384,"36"-34"0,-18 17-256,0 0-128,0 0 0,0 0 0,0 0 0,0 0 0,0 0 128,0 0 0,0 0 0,0 0 0,0 0 128,0 0-128,0 0 0,0 0 0,0 0 0,0 0-128,0 0 128,-6 0-128,6-6 0,-6 6 0,6 0 128,-6-4 0,0 4 0,0 0 0,0-6 0,0 12 0,0-12 0,0 6-128,0 0 128,0 0-128,0 0 128,6 0-128,-6 0 0,0-5 0,0-1 0,0 12 0,-7-1 128,1 1-128,6-6 128,0 0-128,-4 0 128,4 0-128,0 0 128,0 0-128,0 0 0,0 0 0,0 0 128,0 0-128,0-6 0,0 6 0,-6 6 0,6-12 0,0 1 128,0-1-128,0 6 128,0 6-128,0-6 0,0 5 0,-6-5 128,6-5-128,-6 5 128,6 0-128,0 0 0,0 0 0,-6 0 0,0 0 0,7 0 128,-7 0-128,6 5 128,-6-5-128,0 0 128,0 0-128,6 6 128,-6-2-128,6-4 0,0 0 0,0 0 128,-6 6-128,6-6 0,0 0 0,0 0 128,0 0-128,0-6 0,-6 6 0,6 0 128,-6 6-128,0-12 128,0 2-128,2-2 0,-2 6 0,0 0 128,0-5-128,-1 5 0,1 0 0,0 0 0,0 5 0,-6-5 0,6 6 0,0-6 0,0 0 0,0 0 0,6 0 0,0 0 128,0 0 0,6 0 0,0 0-128,0 0 128,0 4-128,-6-4 128,0 0-128,2-4 0,-8-2 0,6 1 0,0-1 0,-6 2 0,0-6 0,6-1 128,0-5-128,0 5 128,-6 7-128,6 4 0,0-6-128,6 6 0,0 0-384,6-6 0,12-9-512,-6 15 128</inkml:trace>
  <inkml:trace contextRef="#ctx0" brushRef="#br0" timeOffset="26">5506 3438 896,'6'0'384,"0"-11"128,0 11 0,-6 0-512,0 0 128,0 0 0,0 0 128,0 0-384,0 0 128,6-4 128,-6 4 0,0 0-128,0 0 128,12-6 0,-12 6 0,6-15 0,-6 15 0,0-10 0,0-1 0,0 11 0,0-6 0,-6 2-128,6 4 0,-6 0 0,6 0 128,-6 0-128,6 0 128,0 0-128,0-11 128,0 11 0,-6-6 0,0 2 0,0 4 0,6-6-128,-6 6 0,0 6 0,0-6 128,0-6-128,0 6 128,-7 0-128,7-6 128,0 1-128,0-1 128,6 2-128,-6-2 128,6 6-128,0-4 128,-4-2 0,-2 1 0,0-1 0,0 2 0,0-2-128,0 6 0,0 0 0,0 0 128,0 0-128,0 0 0,0 0 0,0 0 0,0-4 0,0-2 0,0 1 0,0 5 128,0-6-128,0 6 128,6 0-128,-6 0 128,0 0-256,0 6 128,0-6 0,6 0 0,0 0 0,-6 0 0,0 5 0,6-5 0,0 0 0,-6 0 0,6 0 0,-6 6 0,0-6-128,0 0 128,0 0 0,0 0 128,0-6-128,0 1 0,1-1 0,5 2 128,-12 4-128,6 0 0,0-6 0,0 6 0,0-6 0,0 2 0,0-2 0,0 6 0,0-5-128,0 5 128,0-6 0,0 1 128,0 0-256,0 10 128,0-5 0,-6 5 0,0 1 0,6-6 0,0 0 0,0 0 0,0 11 0,0-7 128,-6 2-128,6 0 0,-6-2 0,6 2 0,-4-1 0,-2 5 0,0 0 0,0 1 0,-1-5 0,1 4 0,0-10-128,0 4 128,6 7 0,-12-11 0,6 0 0,0 6 0,0 0 0,0-2 128,6-4-128,0 6 0,6-1 0,0 5 0,0-10 0,-6 11 0,6-5 0,0-6 0,0 4 0,0 2 0,-6-6 0,6 4 0,-4-4 0,-2 6 0,0-1 0,6-5 0,-6 0 0,6 0 0,-6 6 0,0-2 128,0 2-128,0-6 0,6 0-512,-6 0 128,6 0-512,6 5 128</inkml:trace>
  <inkml:trace contextRef="#ctx0" brushRef="#br0" timeOffset="27">1168 9318 512,'12'-6'256,"6"16"-256,-18-10 384,0-4-384,12 4 0,0 0 128,-12 0 0,12-6-128,5 6 0,-5-5 0,6-1 0,-12 2 0,6-2 128,0 0-128,0 2 128,0-7-128,0 5 128,5-4 0,-11 0 0,6-1-128,6 1 128,-6 0-128,0-1 128,0 0-128,-1 1 0,7 0 0,0-1 128,-6-5-128,0 1 0,12-1 0,-18-1 0,6 3 0,7-3 0,-13 3 0,6-3 0,0 6-128,0 7 128,-1-2 0,0 6 0,7-16 0,0 11 128,0-5-128,0 4 0,0-4 0,-6 5 0,6-5 0,-12 0 128,12-1-128,-6 1 128,6-2-128,-6 1 0,4 7 0,2-2 128,-12 6-128,6-10 0,0-1 0,0 1 0,13-1 0,-7-4 0,0-1 0,6 0 0,-6 1 0,5-1 0,-5 5 0,-12-3 0,5 8 0,-5-11 0,0 3 0,0-3 0,0 2 0,6-1 0,0 1 0,-6-1 128,6 5-128,-6-5 128,6 5-128,-12-3 0,6 3 0,0-6 0,0 2 0,0 4 0,0-10 0,0 6 0,0 5 0,0-6 128,0-5-128,5 11 0,-5-1 128,6 5 0,6-4 0,-12-1 0,0 1-128,6-1 128,-6-3 0,6 2 128,0 1-256,0 1 128,-6-1-128,6 1 128,-12 0-128,6 5 128,0-5-128,0 0 0,0-1 0,0-1 0,0-2 0,0 3 128,0-6-256,0 3 128,6 3 0,-12-5 128,17 6-128,-17-1 0,18 1 0,-18 0 0,12-1 0,-6 1 0,6-1 0,-6 1 0,6 10 0,6-11 0,-18 11 0,18 0 128,-12 0-256,-6 0 128,12-6 0,0 1 128,0-6-128,-6-4 0,5-1 0,1-5 0,-1 0 0,7 5 0,-18 1 0,12-1 0,6 1 0,-6-2 128,0 3-128,6-3 128,-6 1-128,7 6 0,-7-5 0,0-6 128,0 5-128,6-1 0,-8 3 0,8 3 0,-12-6 0,6 7 0,0 0 0,-6-1 0,0 7 0,6-8 0,-6 2 0,0 5 128,12-5-128,-18 0 0,18-7 0,-6 3 128,6-9-128,0 2 0,0 0 0,-1 1 0,-11-1 0,-1 4 128,1 3-128,0 3 0,0 1 0,0 0 0,-6-1 0,0 0 0,0 1 0,0-1 0,6-5 0,0 0 128,0 1-256,0-1 128,6-5 0,1 0 0,-7 5 0,6 1 0,-6-1 0,0 1 0,6-2 0,-6 1 0,0 6 0,0-5 128,-6 15-128,0 0 0,6-10 0,0-1 0,-6 11 0,6-10 0,0-6 0,10 5 128,-16-5-128,19 1 0,-13-2 0,6-3 0,0 5 0,0-2 128,11-9-128,-5 11 0,-12-1 0,12 5 0,-6-3 0,0-3 128,0 6-128,0 5 0,-12 6 0,11-9 0,-5 4 0,6-1 128,-6 1-128,0-5 0,0 0 0,6-7 0,0 1 0,0 1 128,-6 5-128,6-7 0,0 2 0,-12-1 128,6 6-128,6-7 128,-6 2-128,6-1 0,-6 6 0,6-5 0,-6 5 0,0-2 0,0-3 0,6 5 0,-7-1 0,7 0 0,0 5 0,0 3 0,0-8 0,0 0 0,6 1 0,0 4 0,0 0 0,-6 2 0,0-7 0,6 1 0,-6-6 0,0 5 0,4 1 0,-10 5 0,6-5 0,0 4 0,0 0 0,12 2 0,-6-2 0,-12 1 0,6-1 0,0 1 0,0-5 0,1 0 0,-1-1 0,0 1 128,0 4-128,-2-4 0,-10 10 0,6-5 0,0-7 0,0 8 0,-6 4 0,0-6 0,0 6 0,0-10 0,0 10 0,6-11 0,0 1 0,0 0 0,0 5 0,-6 5 0,0 0 0,6-6 0,0 1 0,-6 5 0,0 0 0,0 0 128,0 0-256,0 0 128,6-5 0,-6 5 128,6-5-128,-6 5 0,0 0 0,0 0 0,0 0 0,6-6 0,-6 6 0,0 0 128,0 0-128,0 0 0,0 0 0,0 0 0,0 0 0,6-6 0,-6 6 0,0 0 0,0 0-128,0 0 128,0 0 0,0 0 128,0 0-128,0 0 0,0 0 0,0 0 128,0 0-128,0 0 0,0 0 0,0 0 0,0 0 0,0 0 0,0 0 0,0 0 0,0 0 0,0 0 128,0 0-128,0 0 0,0 0-128,0 0 128,0 0 0,0 0 0,0 0 0,0 0 0,0 0 0,0 0 0,0 0 0,0 0 0,0 0 0,0 0 0,0 0 0,0 0 128,0 0-128,0 0 0,0 0 0,0 0 0,0 0 0,0 0 0,0 0 0,0 0 0,0 0 0,0 0 0,0 0 0,0 0 0,0 0 0,0 0 0,0 0 0,0 0 0,0 0 0,0 0 0,0 0 0,0 0 0,0 0 0,6-10 0,-6 10 0,0-11 0,0 11 0,0 0 0,0 0 0,0-4 0,0-2 0,0-4 128,0 10-128,0 0 0,0 0 0,0 0 0,0-5 0,0 5 0,-6-6 0,0 2 0,6 4 0,0 0 0,0-11-128,0 11 128,0-6 0,0 2 0,0 4 0,0-10 0,0-7 0,0 17 0,0-10 0,0 10 0,0 0-128,6-10 128,-6 10-128,0 0 0,0 0 128,6-11 0,0 11 0,6-11 0,-6 2 0,6 3 0,0-5 0,0 11 128,0-5-128,0 5 0,6 0 0,-13-12 0,7 8 0,0-1 0,0 0 0,0-6 0,0 5 0,0-4 0,-1 0 0,1 5 0,1-5 0,-1 4 0,0-4 0,0 5 0,0-1 0,0 0 128,0 2-128,4-2 0,-10 1 0,7-1 0,-7 2 0,0-2 0,6 1 0,-12 5 0,12-5 0,-12 5 0,12 0 0,6-11 0,-12 0 0,0 1 128,6 6-128,0-2 128,5 6-128,1-6 0,-6-5 0,5 7 0,-11 4-128,0-6 128,0 6 0,0 0 0,6 0 0,-12 0 128,12 0-128,-6 0 0,6 0 0,-6 6 0,0-2 0,0 2 0,0-1 0,0 1 0,-6 0 0,6-6 0,0 4 0,0 2 0,-6-2 0,6 2 128,0-1-128,-6-5 0,0 11 0,0-11 0,0 5 0,0 0 0,0 5 0,-6-4 0,0-1 0,0 1 0,0 4 0,0 1 0,0-6 0,0 16 0,0-16 0,0 11 0,0-6 0,0 1 128,6-6-128,-6 4 0,12 3 0,-6-1 0,-6-11 0,6 0 0,0 0 0,0 5 0,0-5 0,0 0 0,0 0-128,0 0 128,0 0 0,0 0 0,0 0 0,0 0 0,6 0 0,-6 0 0,12-5 0,0-1 128,0 6-128,-12 0 0,12-11 0,-6 5 0,6-8 0,-6 3 0,6 5 0,-6 6 0,-6 0 0,12-4 0,-6-6 0,13 4 0,-15 1 0,8-11 0,0 1 0,0 9 0,0 0 0,-6-4 0,6 5 0,0-1 0,6-4 0,-18 10 0,12-5 0,-6 0 0,-6 5 0,12-5 128,-6-6 0,6 5 0,0 2 0,-12 4 0,6-10 0,0-2 0,0 12 0,-6 0 0,6-5 0,-6 5 0,0 0 0,6-16 0,-2 12 0,2-7 128,6-5-128,0 1 0,0-1 0,0 6 0,0-1 0,0-6 0,0 3-128,0 3 0,6 1 0,0 0 128,-5-1-128,5-1 0,-6 2 0,4-1 128,-4 1-128,6 0 0,-6 10 0,6-11 128,0 11-128,0-14 0,0 3 0,0 0 128,0 11 0,0-12 0,-1 12-128,1-4 128,0-6-128,0-1 128,0 5-128,0 2 0,-6-2 0,0 2 128,0-2-128,0 1 0,6-1 0,0 2 0,-6-2 0,4-10 128,9 5-256,-7 1 128,0 0 0,0-1 0,0 7 0,-6-2 0,0 6 0,0 0 0,0 0 0,0 6 128,-6-6-128,6 0 0,-2 0 0,2 0 0,-12 0 0,12 0 0,0 0 0,0 0 0,0 0 0,-6 0 128,6 0-128,0-6 0,-6 6-128,6-5 128,-6-1 0,6 2 0,-12 4 0,0 0 0,0 0 0,0 0 0,6-6 0,-6 6 0,0 0 0,0 0 128,12-5-128,-12 5 0,0 0 0,0 0 0,0 0 0,0 0 0,0 0-128,0 0 128,0 0 0,0 0 0,0 0 0,0 0 128,0 0-128,0 0 0,0 0 0,6 0 0,0 5 0,-6-5 0,0 6 0,0-2 128,6 2-128,-6-1 0,0 1-128,0-2 128,6 2 0,-6-1 0,0 1 0,0-2 0,0 2 0,0-2 0,0 7 0,0 5 0,0-6 0,0 1 128,0-5-128,0-2 0,0 6 0,0-4 128,0-1-128,0-5 0,6 6-128,-6-1 128,0 0 0,7-1 0,-7 2 0,0 0 0,0 5 0,0-6 0,0 5 0,0 0 128,0-4-128,0 5 0,0-7 0,0 6 0,0 1 0,0-5 0,0-2 0,-7-4 0,7 12 0,-6-7 0,6 5 0,-6 0 128,6 1-128,-6-5 0,6 4 0,0 5 0,0-9 0,0 5 0,0 4 0,0-15 128,0 5-128,0 1 0,-6 5 0,0-7 0,0 2 0,0 4 0,0-10-128,0 5 128,0 1 0,0 4 0,-6-6 0,0 2 128,0-1-128,6-5 0,0 0 0,-6 6 0,0 0 0,0 4 0,6 0 0,-6-5 0,0 1 0,2-1 0,-2-5 0,6 5 0,-6 0 0,-6 1 0,6-2 0,0 2 0,0 5 0,-6-7 0,0 2 0,-6 5 0,-1-1-128,13 6 128,2-11 0,-2 5 0,0 6 0,0-5 128,0-1-128,0 6 0,0 0 0,-6 4 0,0-9 0,0-1 0,6 0 0,0 7 0,-6-11 0,6-2 0,-5 2 0,5-2 0,0-8 0,0 4 0,0 4 0,0-4 0,0 0 0,0 0 0,0 0 0,6 0 0,-6 0 0,6 6 0,-6-1 0,6-5 0,-6 0 0,6 6 0,-6-2 0,6-4 0,2 6 0,-8-6 0,6 5 0,-6 1 0,6-6 0,-7 4 0,1 2-128,6-2 128,0 2 0,-6-1 128,0 1-256,12-2 128,-12 8 0,0-2 0,0 1 0,0 0 0,6 3 0,0-3 0,0-1 0,0 0 0,6 2 0,0-1 0,-6-1 0,0 0 0,6 1 0,0-1 0,0 0 0,0 1 0,-6-6 0,2 1 0,-8 4 0,0 0 0,0-4 0,0 5 0,0-7 0,0 2 0,0 4 0,6 1 0,-6 4 0,0-5 0,0-4 0,6 0 0,0 4 0,0-5 0,-6 1 0,6 5 0,0-2 0,0-4 0,0 6 0,6-5 0,0-2 0,0-4 0,0 0 0,-6 0 0,6 6 0,0-6 0,0 0 0,-4 0 0,4 0 0,0 4 0,0-4 0,0 0 0,0 0 0,0 0 0,0 0 0,0 0 0,0 0-128,0 0 128,0-10 0,4 6 0,-4 4 0,0 0 0,0 4 0,0-4 0,6 0 0,6-4 0,0-2 0,-6-5 0,6 0 0,-6 8 0,6-8 0,0 0 0,6 1 0,-12-2 0,12 8 0,-6-2 0,0 1-128,0 5 128,-12 0 0,12-6 0,-12 6 0,6-15 0,0 5 0,0 0 0,4 4 0,-4 1 0,6 5 0,-12 0 0,12 0-128,-12 0 128,12 0 0,-6 0 0,0-6 0,-6 6 0,12 0 0,-12 0 0,18 0 0,-18 0 0,6 0 0,0-4 0,0 4 0,0 0 0,6 0 0,0 0 0,1 0 0,-1 0 0,-12 0-128,12 0 128,-6-6 0,4 6 0,2 0 0,0 0 0,-6 0 0,6 0 0,-6 0 0,0 6 128,-6-6-128,6 0 0,-6 0 0,6 4 0,-6-4 0,6 6 0,0-1 0,-6-5 0,0 0 0,6 0 0,-6 6 0,6-2 0,0 2 0,0-1 0,0 0 0,0 6 0,-6-7 0,0 2 0,0-6 0,0 0 0,0 0 0,6 0 0,-6 0 0,6 0 0,0 5 0,0-5 0,0 0 0,0 6 0,0-2 0,0 2 0,0 4 0,0-4 0,6 5 0,-12-6 0,5 1-128,1-3 128,-6 8 0,0-5 128,0-1-128,0 5 0,0-4 0,6 4 128,0 1-128,0-1 0,0-4 0,-6-2 0,6 7-128,0-1 128,-6 0 0,0-4 0,0-1 0,6 5 0,0-4 0,-6-1 128,6 1-128,0 0 0,0-2 0,-6 2 0,0-6 0,6 5 0,-6 0 0,6 0 0,-6 5 0,6-4 0,0-1 0,-6 1 0,0-2 0,6 2 0,-6-1 0,0 5 128,0 0-128,0-4 0,0 5 0,0-5 0,0-2 0,0 6 0,0-4 0,0-1 0,0 1 0,0 4 0,0-6 0,0 2 0,0-1 0,0 1 0,0 5 0,0 4 0,0-4 0,0 0 0,0-1 0,0 0 128,0 5-128,0 1 0,0-11-128,0 11 128,0 1 0,0-3 0,0-8 0,0 5 0,0-6-128,0 5 128,0-4 0,0-2 0,0 2 0,0-6 0,0 6 0,0-6 0,0 5 0,0-5 128,0 0-128,0 0 0,0 0 0,0 6 0,0-2 0,-6 2 0,0 4 0,0 1 128,0-1-128,0 0 128,0 1-256,0-1 128,6 0 0,-6 1 0,0 5 0,0-5 0,0-1 0,0 1 0,0-1 0,0 0 0,0 7 0,0-2 0,0-5 0,1 0 0,5 1 0,0-1 128,0 0-128,-12 1 0,6 0 0,0 0 0,0-7 0,0 2 0,0 5 0,0-6 0,0 5 0,0 0 0,0-4 0,6 5 0,-6-7 0,0 6 0,0 2 0,0 3 0,0 1 0,6-5 0,-6-1 0,0 1 128,0-1-128,0 5 0,0-3-128,6-1 128,-6 3 0,6-8 0,-6 5 0,0-1 0,0 0 0,0 1 0,0-1 0,0 0 128,0-4-128,0 5 0,0-1 0,2 0 0,-2 1 0,0-6 0,0 5 0,0 0 0,0-4 0,0 5 0,0-1 0,-1 0 0,1 1 0,0-5 0,0 4 0,0 1 0,0-1 0,0 0 0,6-5 0,-6 7 0,0-2 0,6 0 0,-12 1 0,6 0 0,0-7 0,0 6 0,0-4 0,0 5 0,0-1 0,0 0 0,0 1 0,0-1 0,6 0-128,-6 7 128,6-13 0,-6 2 0,6 4 0,-6-5 0,6-5 0,-6 6 128,12-1-128,-6 0 0,0 1 0,0-6 0,0 5 0,0-5 0,0 0 0,0 0 0,0 0 0,-6 6 0,6-2-128,0 2 128,0 5 0,0-1 0,-4 1 0,4-1 0,-6 0 0,0-5 0,0 5 0,0 2 0,0-8 0,0 2 128,0-1-128,0 1 0,-6-2 0,6 2 0,0-2 0,0 2 128,0-1-128,0 1 0,-6-1 0,6 1 0,-6-3-128,6 3 128,-6-1 0,6 1 0,0-6 0,0 0 128,0 0-128,0 0 0,0 0 0,-6 0 0,8 0 0,-9 0 0,7 6 0,0-1 0,-6-5 0,6 0 0,-6 0 0,6 0 0,0 0 0,0 0 0,0-5 0,0 5 0,0-6 0,-6 6 128,12 0-256,-12 0 128,0-6 0,0 6 0,6 0 0,0-5 0,0-1-128,0 3 128,0-3 0,0-5 0,0 6 0,0-1 0,6 2 0,0-2 0,0-4 0,0-1 128,6 1-128,-6 0 0,0-1 0,0 1 0,6 0 0,-6-7 0,6 7 0,6-1 128,-12 11-128,6-4 128,6 4-128,-12 0 128,6-11 0,6 5 0,0-10-128,0 6 0,-6-5 0,6-6 128,0 5-128,-6 5 0,0-5 0,6 1 0,-12-1 0,0 6 0,6-1-128,-6 11 128,6-11 0,-6-3 0,6 2 0,-6-3 128,0 5-128,6-1 0,-6-5 0,0 5 0,0 7 0,0-6 0,0-7 0,0 7 128,-6 4-128,6-4 0,0-1 0,0 0 0,0-3 0,6-3 0,0 7 0,7-6 128,-9 1-128,2-1 128,0 5-128,0-3 128,0-3 0,-6 1 0,6 5-128,-6 1 0,0-1 0,0-4 0,0 5 0,6-11 0,0 5 0,0 6 0,0-1 0,0 1 128,0 0-128,0-1 0,-6 0 0,6 5 0,-6-3 0,6-2 0,-6 11 0,12-11 0,-12 1 0,6 0 0,0-1 0,-6 1 0,6 0 0,0-1 128,0-5-128,0 5 0,0 1 0,-6 0 0,0-1 0,6 1 0,-6-6 0,6 5 0,-6 0 0,0 1 0,0 0 0,0-1 0,0 11 0,6-10 0,-12 4 0,6 6 128,0-4-128,0 4 0,0 0 0,6-11 0,-6-9 0,0 20 0,0-11 0,0-1 0,0-2 0,0 14 0,6-11 0,0 0 0,-12 1 0,6 0 0,0-7 0,6 7 128,-6 10-128,0-6 0,0 1 0,0-11 0,0 16 0,-6-10 128,6-1-128,0 1 0,0 10 0,0-10 0,0-1 0,0 0 0,-6 11-128,0-9 128,0 3 0,6 6 0,0 0 0,0-5 128,0-6-128,0 1 0,-6 10 0,6-5 0,0 5 0,0 0 0,-6 0-128,6 5 128,-6-10 0,6 5 0,-6 0 0,6-11 0,0 11 0,0 0 0,-6-5 0,0 5 128,0 0-128,0 0 0,6 0 0,0 0 0,-12 0 0,6-6 0,6 6 0,-6 0 0,6 0 0,0 0 0,-6-10 0,6 10 0,-6 0 0,6 0 0,0 0-128,0 0 128,0 0 0,0 0 128,0 0-128,0 0 0,0-10 0,0 10 0,0-11-384,0 11 0,0 0-896,12 0 128,18 0-640,-12-6 0</inkml:trace>
  <inkml:trace contextRef="#ctx0" brushRef="#br0" timeOffset="28">5035 7833 768,'0'0'384,"0"9"128,0-9-256,0 11-256,0-5 0,0-1 0,0 7 0,0-3 0,0-4 0,0 6 0,0-1 128,-6-4-128,6-2 128,0 2 0,0 5 0,-6-1 0,6-6 0,0 7 0,0-5 0,0 4 0,0 1 0,0-1-128,0 1 0,0-6 0,0 6 128,0-6-128,0 0 0,0 6 0,0-7 128,0-4-128,0 6 128,0-6 0,0 0 0,0 0 0,0 0 0,0 0-128,0 0 128,0 0 0,0 6 0,0-1-128,0 1 128,0-2-128,0 2 128,0-2-128,0 2 128,0-1-128,0 1 128,0-2-128,0 2 128,0-2-128,0 2 128,0-1-128,6 1 128,-6-1-128,6 0 128,-6-1-128,6 2 0,0 0 0,0-1 0,-6-5 0,0 0 0,0 0 0,0 0 0,0 0 0,6 0 128,-6 0-128,0 0 0,0 0 0,0 0 128,0 0-128,5 6 0,-5-6 0,6 0 0,-6 0 0,6 0 128,-6 0-128,0 0 0,12 0 0,0 0 128,-6 0-128,6 0 0,-6 0 0,5 0 128,-5 0-128,-6 0 0,12 0-128,-12 0 128,0 0 0,0 0 128,6 0-128,-6 0 0,6 0 0,6 0 0,-12 0 0,0 0 128,0 0-128,6 0 128,-6 0-128,12 0 0,-12 0 0,6-6 128,0 6-128,6-5 128,-6-1-128,0 0 128,13 2-128,-19-1 0,0 5 0,10-5 0,-10 5 0,0 0 0,6 0 0,0 0 0,6-6 0,-12 6 0,12-5 0,-12 5 128,6-6-128,0 2 0,0-6 0,0-1 128,0 5-128,0 2 0,-6 4 0,6-6 0,-6 6 0,6-4 0,-6 4 0,6-11 0,0-1 0,-6 12 0,7 6 0,-7-6 0,12-6 0,-12 6 0,11-10 0,1 5 0,0 0-128,0 0 128,0-1 0,-1-4 128,-5-5-128,0 4 0,6 1 0,0-2 128,0 1-128,-6 11 0,0-4 0,-6 4 128,12-16-128,-6 11 0,6-1 0,-12 6 0,6-10 0,-6 10 0,6-15 0,0 9 128,6-4-128,-12 10 0,6-10 0,0-1 128,6 5-128,-6-5 128,6 2-128,-6-2 0,0 0 0,0 1 0,0 0 0,-2-1 0,8 11 0,-12 0 0,6-6 0,0 2 0,-6-6 0,6-1 128,-6 11-128,0-10 0,6-1 0,0 1 0,-6 10 0,0 0 0,0-10 0,0-1 0,6 5 0,-6 6 0,6-10 0,0-1 0,-6-5 0,6 1 128,7 5-128,-1-7 128,-6 3 0,0-3 0,0 7 0,0-6 128,-6 0-256,0 16 128,0-10-128,6 0 128,-6-7-128,6 1 128,-6 6-128,0-1 128,0 11-128,0 0 0,0-10 0,0 10 0,0 0 0,0 0 0,6-5 0,0-5 128,0 0-128,0-1 0,-6 1 0,6-2 0,0 2 0,-6-1 0,0 1 0,0 0 0,0-1 0,0 6 0,0-11 0,0 1 0,0-1 0,-6 0 128,6 1-128,0-1 128,0 5-128,0 1 0,0-1-128,0 1 128,0 0 0,0-1 0,0 1 0,0-1 0,0 11 0,0 0 0,0-10 0,6-1 0,-6-5 0,0 6 128,6-1-128,-6 1 0,6 0 0,-6-7 128,0 17-128,0-14 128,6 3-128,-6 0 0,0 0 0,6-10 128,-6 6-128,0 5 0,0-7 0,0 7 0,0-1 0,0 1 0,0-6 0,0 5 128,0 11-128,0-10 0,0 0 0,0-1 0,0 0-128,0 2 128,0 9 0,0-11 0,0-6 0,0 7 128,0 0-128,0-11 0,0 11 0,0-1 128,0 1-128,0-6 128,0 11-128,-6-5 128,6-7-128,-6 7 128,6-1-128,-6-3 0,6 3 0,-6-1 128,12-3-128,-6 9 0,0-4 0,0-5 0,0 5-128,0 0 128,0-7 0,0 12 0,-6-6 0,0 7 128,0 4-128,-6 0 0,6 0 0,-6 0 0,0 0 0,0 0 0,-6 4 0,-1 1 0,1 1 0,0-12 0,0 6 0,2-5 0,4 5 0,-6-4 128,0 4-128,-6 0 0,6 0-128,0 0 128,0 9 0,0 2 0,-6-5 0,7 5 0,-1-7 0,0 2 0,0-2 0,7-8 0,-8 8 0,7-4 128,0 0-128,0 0 0,0 0 0,0 0 0,6 0-128,0 6 128,0 5-896,6 3 0,6 7-384,-6-15 0</inkml:trace>
  <inkml:trace contextRef="#ctx0" brushRef="#br0" timeOffset="29">5863 7099 640,'0'16'256,"6"16"512,-6-32-896,6 0 128,0 0 128,0-5 0,0 5 128,-6 0-256,6 5 0,0-5 128,0 5 128,0 0-128,0 6 0,-6-1 0,0 0 128,0 1-256,0-1 128,0 2 0,0-2 0,0 1-128,0-1 128,0 0 0,6 1 0,-6 3 0,0 3 0,0 0 0,0-3 0,0 3 0,0-3 0,0 3-128,0-7 128,0 1-128,0-1 0,0 6 0,0-1 128,0 1-128,0-5 0,0 4 0,0 1 0,0 1 0,0-3 0,0 7 0,0-5 0,0-5 0,0 10 0,0-5 0,0 5 0,0-6 0,0 1 128,0 1-128,0-3 0,0-3 0,0-1 0,0 0 0,0-4 128,0 5-128,0 3 128,0-3-128,0 1 0,0-1 0,0 3 0,-6-3 0,0 5 0,0-1 0,6 1 0,-6-10 0,6 15 0,0-11 0,0 5 0,-6-5 0,6 1 0,-6-1 0,6 1 0,0 0 0,-6 5 0,6-6 0,0 11 0,0-15 0,-6-6 0,6 10 0,0-6 0,0 2 0,0-1 0,0 1 0,0 4 0,-6 0 0,0 1 0,6 0 0,0-1 128,0 0-128,-6 1 128,6-1-128,0-4 0,-6-2 0,0 2 128,0 5-128,0-1 128,6 1-128,-6-1 128,0 0-128,2 7 128,-3-7 0,1 6 0,0-5-128,6-6 0,0 4 0,0-3 128,0-1 0,0 1 0,0-1-128,0 1 0,-6-2 0,6-4 128,0 0-128,-6 0 128,0 0-128,0 0 128,0 0-128,0-4 128,-6-2-128,0 1 128,0-1-128,0-5 0,0 7 0,0-1 128,0 0-128,6-1 0,-6-5 0,6 1 0,0-6-128,0 1 128,0-1 0,0 1 0,2-2 0,4 1 0,-6-5 0,6 11 0,0 5 0,0-5 0,0-1 0,0 1 0,-6-12 0,6 11 0,-6-3 0,6 3 0,0-9 0,-6 9 0,6-11 0,-6 7 0,6-6 0,0 0 0,0 0 0,-6-1 0,6 7 0,-6 5 128,0 0-128,0-1 128,0 5-128,0 12 128,0-6-384,6 5 128,0 11-768,12-1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eader Placeholder 7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Segoe UI" pitchFamily="34" charset="0"/>
              </a:defRPr>
            </a:lvl1pPr>
          </a:lstStyle>
          <a:p>
            <a:r>
              <a:rPr lang="en-US" dirty="0" smtClean="0"/>
              <a:t>Microsoft Build 2016</a:t>
            </a:r>
            <a:endParaRPr lang="en-US" dirty="0"/>
          </a:p>
        </p:txBody>
      </p:sp>
      <p:sp>
        <p:nvSpPr>
          <p:cNvPr id="9" name="Slide Image Placeholder 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4"/>
          </p:nvPr>
        </p:nvSpPr>
        <p:spPr>
          <a:xfrm>
            <a:off x="0" y="8686800"/>
            <a:ext cx="5920740" cy="3559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marL="571500" indent="0" algn="l">
              <a:defRPr sz="1200"/>
            </a:lvl1pPr>
          </a:lstStyle>
          <a:p>
            <a:pPr defTabSz="914099" eaLnBrk="0" hangingPunct="0"/>
            <a:r>
              <a:rPr lang="en-US" sz="400" dirty="0" smtClean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2016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Segoe UI" pitchFamily="34" charset="0"/>
              </a:defRPr>
            </a:lvl1pPr>
          </a:lstStyle>
          <a:p>
            <a:fld id="{38EEC551-8CDA-4EB6-89BB-2A86C9F091C8}" type="datetime8">
              <a:rPr lang="en-US" smtClean="0"/>
              <a:t>5/11/2016 4:39 AM</a:t>
            </a:fld>
            <a:endParaRPr lang="en-US" dirty="0"/>
          </a:p>
        </p:txBody>
      </p:sp>
      <p:sp>
        <p:nvSpPr>
          <p:cNvPr id="12" name="Notes Placeholder 11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5"/>
          </p:nvPr>
        </p:nvSpPr>
        <p:spPr>
          <a:xfrm>
            <a:off x="5909309" y="8685213"/>
            <a:ext cx="947103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Segoe UI" pitchFamily="34" charset="0"/>
              </a:defRPr>
            </a:lvl1pPr>
          </a:lstStyle>
          <a:p>
            <a:fld id="{B4008EB6-D09E-4580-8CD6-DDB14511944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4648265"/>
      </p:ext>
    </p:extLst>
  </p:cSld>
  <p:clrMap bg1="lt1" tx1="dk1" bg2="lt2" tx2="dk2" accent1="accent1" accent2="accent2" accent3="accent3" accent4="accent4" accent5="accent5" accent6="accent6" hlink="hlink" folHlink="folHlink"/>
  <p:hf/>
  <p:notesStyle>
    <a:lvl1pPr marL="0" algn="l" defTabSz="932742" rtl="0" eaLnBrk="1" latinLnBrk="0" hangingPunct="1">
      <a:lnSpc>
        <a:spcPct val="90000"/>
      </a:lnSpc>
      <a:spcAft>
        <a:spcPts val="340"/>
      </a:spcAft>
      <a:defRPr sz="900" kern="1200">
        <a:solidFill>
          <a:schemeClr val="tx1"/>
        </a:solidFill>
        <a:latin typeface="Segoe UI Light" pitchFamily="34" charset="0"/>
        <a:ea typeface="+mn-ea"/>
        <a:cs typeface="+mn-cs"/>
      </a:defRPr>
    </a:lvl1pPr>
    <a:lvl2pPr marL="217262" indent="-107956" algn="l" defTabSz="932742" rtl="0" eaLnBrk="1" latinLnBrk="0" hangingPunct="1">
      <a:lnSpc>
        <a:spcPct val="90000"/>
      </a:lnSpc>
      <a:spcAft>
        <a:spcPts val="340"/>
      </a:spcAft>
      <a:buFont typeface="Arial" pitchFamily="34" charset="0"/>
      <a:buChar char="•"/>
      <a:defRPr sz="900" kern="1200">
        <a:solidFill>
          <a:schemeClr val="tx1"/>
        </a:solidFill>
        <a:latin typeface="Segoe UI Light" pitchFamily="34" charset="0"/>
        <a:ea typeface="+mn-ea"/>
        <a:cs typeface="+mn-cs"/>
      </a:defRPr>
    </a:lvl2pPr>
    <a:lvl3pPr marL="334664" indent="-117403" algn="l" defTabSz="932742" rtl="0" eaLnBrk="1" latinLnBrk="0" hangingPunct="1">
      <a:lnSpc>
        <a:spcPct val="90000"/>
      </a:lnSpc>
      <a:spcAft>
        <a:spcPts val="340"/>
      </a:spcAft>
      <a:buFont typeface="Arial" pitchFamily="34" charset="0"/>
      <a:buChar char="•"/>
      <a:defRPr sz="900" kern="1200">
        <a:solidFill>
          <a:schemeClr val="tx1"/>
        </a:solidFill>
        <a:latin typeface="Segoe UI Light" pitchFamily="34" charset="0"/>
        <a:ea typeface="+mn-ea"/>
        <a:cs typeface="+mn-cs"/>
      </a:defRPr>
    </a:lvl3pPr>
    <a:lvl4pPr marL="492551" indent="-149789" algn="l" defTabSz="932742" rtl="0" eaLnBrk="1" latinLnBrk="0" hangingPunct="1">
      <a:lnSpc>
        <a:spcPct val="90000"/>
      </a:lnSpc>
      <a:spcAft>
        <a:spcPts val="340"/>
      </a:spcAft>
      <a:buFont typeface="Arial" pitchFamily="34" charset="0"/>
      <a:buChar char="•"/>
      <a:defRPr sz="900" kern="1200">
        <a:solidFill>
          <a:schemeClr val="tx1"/>
        </a:solidFill>
        <a:latin typeface="Segoe UI Light" pitchFamily="34" charset="0"/>
        <a:ea typeface="+mn-ea"/>
        <a:cs typeface="+mn-cs"/>
      </a:defRPr>
    </a:lvl4pPr>
    <a:lvl5pPr marL="627496" indent="-117403" algn="l" defTabSz="932742" rtl="0" eaLnBrk="1" latinLnBrk="0" hangingPunct="1">
      <a:lnSpc>
        <a:spcPct val="90000"/>
      </a:lnSpc>
      <a:spcAft>
        <a:spcPts val="340"/>
      </a:spcAft>
      <a:buFont typeface="Arial" pitchFamily="34" charset="0"/>
      <a:buChar char="•"/>
      <a:defRPr sz="900" kern="1200">
        <a:solidFill>
          <a:schemeClr val="tx1"/>
        </a:solidFill>
        <a:latin typeface="Segoe UI Light" pitchFamily="34" charset="0"/>
        <a:ea typeface="+mn-ea"/>
        <a:cs typeface="+mn-cs"/>
      </a:defRPr>
    </a:lvl5pPr>
    <a:lvl6pPr marL="2331856" algn="l" defTabSz="93274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98226" algn="l" defTabSz="93274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64597" algn="l" defTabSz="93274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730969" algn="l" defTabSz="93274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Lord of the Rings Schema: One Schema to Rule them all</a:t>
            </a:r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Microsoft Build 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99" eaLnBrk="0" hangingPunct="0"/>
            <a:r>
              <a:rPr lang="en-US" sz="400" smtClean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2016 Microsoft Corporation. All rights reserved. MICROSOFT MAKES NO WARRANTIES, EXPRESS, IMPLIED OR STATUTORY, AS TO THE INFORMATION IN THIS PRESENTATION.</a:t>
            </a:r>
            <a:endParaRPr lang="en-US" sz="400" dirty="0" smtClean="0"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38EEC551-8CDA-4EB6-89BB-2A86C9F091C8}" type="datetime8">
              <a:rPr lang="en-US" smtClean="0"/>
              <a:t>5/11/2016 10:58 PM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78550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Lord of the Rings Schema: One Schema to Rule them all</a:t>
            </a:r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Microsoft Build 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99" eaLnBrk="0" hangingPunct="0"/>
            <a:r>
              <a:rPr lang="en-US" sz="400" smtClean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2016 Microsoft Corporation. All rights reserved. MICROSOFT MAKES NO WARRANTIES, EXPRESS, IMPLIED OR STATUTORY, AS TO THE INFORMATION IN THIS PRESENTATION.</a:t>
            </a:r>
            <a:endParaRPr lang="en-US" sz="400" dirty="0" smtClean="0"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38EEC551-8CDA-4EB6-89BB-2A86C9F091C8}" type="datetime8">
              <a:rPr lang="en-US" smtClean="0"/>
              <a:t>5/12/2016 4:34 AM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69234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Lord of the Rings Schema: One Schema to Rule them all</a:t>
            </a:r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Microsoft Build 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99" eaLnBrk="0" hangingPunct="0"/>
            <a:r>
              <a:rPr lang="en-US" sz="400" smtClean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2016 Microsoft Corporation. All rights reserved. MICROSOFT MAKES NO WARRANTIES, EXPRESS, IMPLIED OR STATUTORY, AS TO THE INFORMATION IN THIS PRESENTATION.</a:t>
            </a:r>
            <a:endParaRPr lang="en-US" sz="400" dirty="0" smtClean="0"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38EEC551-8CDA-4EB6-89BB-2A86C9F091C8}" type="datetime8">
              <a:rPr lang="en-US" smtClean="0"/>
              <a:t>5/12/2016 4:35 AM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65201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Microsoft Build 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099" eaLnBrk="0" hangingPunct="0"/>
            <a:r>
              <a:rPr lang="en-US" sz="400" smtClean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2016 Microsoft Corporation. All rights reserved. MICROSOFT MAKES NO WARRANTIES, EXPRESS, IMPLIED OR STATUTORY, AS TO THE INFORMATION IN THIS PRESENTATION.</a:t>
            </a:r>
            <a:endParaRPr lang="en-US" sz="400" dirty="0" smtClean="0"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38EEC551-8CDA-4EB6-89BB-2A86C9F091C8}" type="datetime8">
              <a:rPr lang="en-US" smtClean="0"/>
              <a:t>5/11/2016 11:14 PM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84667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There are many different numbers you can pull in here from the all up “quotable statement list” maintained by PR which can be found here:</a:t>
            </a:r>
          </a:p>
          <a:p>
            <a:endParaRPr lang="en-US" dirty="0" smtClean="0"/>
          </a:p>
          <a:p>
            <a:r>
              <a:rPr lang="en-US" dirty="0" smtClean="0"/>
              <a:t>https://microsoft.sharepoint.com/teams/WAG/PM/Shared Documents/roadmap  (in the Quotable Statements document).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52CFDC-D2D5-4B9F-BA75-89F771E01AE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rPr>
              <a:pPr marL="0" marR="0" lvl="0" indent="0" algn="r" defTabSz="93274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88534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3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4.xml"/></Relationships>
</file>

<file path=ppt/slideLayouts/_rels/slideLayout9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4.xml"/></Relationships>
</file>

<file path=ppt/slideLayouts/_rels/slideLayout9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4.xml"/></Relationships>
</file>

<file path=ppt/slideLayouts/_rels/slideLayout9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4.xml"/></Relationships>
</file>

<file path=ppt/slideLayouts/_rels/slideLayout9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4.xml"/></Relationships>
</file>

<file path=ppt/slideLayouts/_rels/slideLayout9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4.xml"/></Relationships>
</file>

<file path=ppt/slideLayouts/_rels/slideLayout9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4.xml"/></Relationships>
</file>

<file path=ppt/slideLayouts/_rels/slideLayout9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4.xml"/></Relationships>
</file>

<file path=ppt/slideLayouts/_rels/slideLayout9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alki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 bwMode="auto">
          <a:xfrm>
            <a:off x="274638" y="2119164"/>
            <a:ext cx="6400800" cy="2749700"/>
          </a:xfrm>
          <a:prstGeom prst="rect">
            <a:avLst/>
          </a:prstGeom>
          <a:noFill/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 err="1" smtClean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19" name="Picture 18" hidden="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9230" y="6240963"/>
            <a:ext cx="1278510" cy="27413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invGray">
          <a:xfrm>
            <a:off x="464013" y="490736"/>
            <a:ext cx="1436313" cy="306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962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Bullet text 1st level color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9" y="1212849"/>
            <a:ext cx="5486399" cy="2425279"/>
          </a:xfrm>
        </p:spPr>
        <p:txBody>
          <a:bodyPr wrap="square">
            <a:spAutoFit/>
          </a:bodyPr>
          <a:lstStyle>
            <a:lvl1pPr marL="287338" indent="-287338">
              <a:spcBef>
                <a:spcPts val="1224"/>
              </a:spcBef>
              <a:buClr>
                <a:schemeClr val="tx2"/>
              </a:buClr>
              <a:buFont typeface="Arial" pitchFamily="34" charset="0"/>
              <a:buChar char="•"/>
              <a:defRPr sz="3200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  <a:lvl2pPr marL="531166" indent="-233195">
              <a:defRPr sz="2400"/>
            </a:lvl2pPr>
            <a:lvl3pPr marL="699585" indent="-168419">
              <a:tabLst/>
              <a:defRPr sz="2000"/>
            </a:lvl3pPr>
            <a:lvl4pPr marL="880958" indent="-181374">
              <a:defRPr/>
            </a:lvl4pPr>
            <a:lvl5pPr marL="1049377" indent="-168419">
              <a:tabLst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75439" y="1212849"/>
            <a:ext cx="5486399" cy="2425279"/>
          </a:xfrm>
        </p:spPr>
        <p:txBody>
          <a:bodyPr wrap="square">
            <a:spAutoFit/>
          </a:bodyPr>
          <a:lstStyle>
            <a:lvl1pPr marL="287338" indent="-287338">
              <a:spcBef>
                <a:spcPts val="1224"/>
              </a:spcBef>
              <a:buClr>
                <a:schemeClr val="tx2"/>
              </a:buClr>
              <a:buFont typeface="Arial" pitchFamily="34" charset="0"/>
              <a:buChar char="•"/>
              <a:defRPr sz="3200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  <a:lvl2pPr marL="531166" indent="-233195">
              <a:defRPr sz="2400"/>
            </a:lvl2pPr>
            <a:lvl3pPr marL="699585" indent="-168419">
              <a:tabLst/>
              <a:defRPr sz="2000"/>
            </a:lvl3pPr>
            <a:lvl4pPr marL="880958" indent="-181374">
              <a:defRPr/>
            </a:lvl4pPr>
            <a:lvl5pPr marL="1049377" indent="-168419">
              <a:tabLst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05684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Bullet text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9" y="1212849"/>
            <a:ext cx="5486399" cy="2425279"/>
          </a:xfrm>
        </p:spPr>
        <p:txBody>
          <a:bodyPr wrap="square">
            <a:spAutoFit/>
          </a:bodyPr>
          <a:lstStyle>
            <a:lvl1pPr marL="287338" indent="-287338">
              <a:spcBef>
                <a:spcPts val="1224"/>
              </a:spcBef>
              <a:buClr>
                <a:schemeClr val="tx1"/>
              </a:buClr>
              <a:buFont typeface="Arial" pitchFamily="34" charset="0"/>
              <a:buChar char="•"/>
              <a:defRPr sz="3200"/>
            </a:lvl1pPr>
            <a:lvl2pPr marL="531166" indent="-233195">
              <a:defRPr sz="2400"/>
            </a:lvl2pPr>
            <a:lvl3pPr marL="699585" indent="-168419">
              <a:tabLst/>
              <a:defRPr sz="2000"/>
            </a:lvl3pPr>
            <a:lvl4pPr marL="880958" indent="-181374">
              <a:defRPr/>
            </a:lvl4pPr>
            <a:lvl5pPr marL="1049377" indent="-168419">
              <a:tabLst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75439" y="1212849"/>
            <a:ext cx="5486399" cy="2425279"/>
          </a:xfrm>
        </p:spPr>
        <p:txBody>
          <a:bodyPr wrap="square">
            <a:spAutoFit/>
          </a:bodyPr>
          <a:lstStyle>
            <a:lvl1pPr marL="287338" indent="-287338">
              <a:spcBef>
                <a:spcPts val="1224"/>
              </a:spcBef>
              <a:buClr>
                <a:schemeClr val="tx1"/>
              </a:buClr>
              <a:buFont typeface="Arial" pitchFamily="34" charset="0"/>
              <a:buChar char="•"/>
              <a:defRPr sz="3200"/>
            </a:lvl1pPr>
            <a:lvl2pPr marL="531166" indent="-233195">
              <a:defRPr sz="2400"/>
            </a:lvl2pPr>
            <a:lvl3pPr marL="699585" indent="-168419">
              <a:tabLst/>
              <a:defRPr sz="2000"/>
            </a:lvl3pPr>
            <a:lvl4pPr marL="880958" indent="-181374">
              <a:defRPr/>
            </a:lvl4pPr>
            <a:lvl5pPr marL="1049377" indent="-168419">
              <a:tabLst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994670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933552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101436" y="2963862"/>
            <a:ext cx="10235966" cy="917575"/>
          </a:xfrm>
        </p:spPr>
        <p:txBody>
          <a:bodyPr anchor="ctr" anchorCtr="0"/>
          <a:lstStyle>
            <a:lvl1pPr algn="l">
              <a:defRPr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713139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mo slid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8" y="1209973"/>
            <a:ext cx="9144000" cy="1181862"/>
          </a:xfrm>
          <a:noFill/>
        </p:spPr>
        <p:txBody>
          <a:bodyPr wrap="square" tIns="91440" bIns="91440" anchor="t" anchorCtr="0">
            <a:spAutoFit/>
          </a:bodyPr>
          <a:lstStyle>
            <a:lvl1pPr>
              <a:defRPr sz="7200" spc="-100" baseline="0">
                <a:gradFill>
                  <a:gsLst>
                    <a:gs pos="24779">
                      <a:srgbClr val="000000"/>
                    </a:gs>
                    <a:gs pos="70000">
                      <a:srgbClr val="000000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 smtClean="0"/>
              <a:t>Demo title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74638" y="3954463"/>
            <a:ext cx="9143999" cy="738664"/>
          </a:xfrm>
          <a:noFill/>
        </p:spPr>
        <p:txBody>
          <a:bodyPr wrap="square" lIns="182880" tIns="146304" rIns="182880" bIns="146304">
            <a:spAutoFit/>
          </a:bodyPr>
          <a:lstStyle>
            <a:lvl1pPr marL="0" indent="0">
              <a:spcBef>
                <a:spcPts val="0"/>
              </a:spcBef>
              <a:buNone/>
              <a:defRPr sz="3200" spc="0" baseline="0">
                <a:gradFill>
                  <a:gsLst>
                    <a:gs pos="24779">
                      <a:srgbClr val="000000"/>
                    </a:gs>
                    <a:gs pos="70000">
                      <a:srgbClr val="000000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 dirty="0" smtClean="0"/>
              <a:t>Speaker Name</a:t>
            </a:r>
          </a:p>
        </p:txBody>
      </p:sp>
    </p:spTree>
    <p:extLst>
      <p:ext uri="{BB962C8B-B14F-4D97-AF65-F5344CB8AC3E}">
        <p14:creationId xmlns:p14="http://schemas.microsoft.com/office/powerpoint/2010/main" val="38976025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8" y="1209973"/>
            <a:ext cx="9143999" cy="1181862"/>
          </a:xfrm>
          <a:noFill/>
        </p:spPr>
        <p:txBody>
          <a:bodyPr wrap="square" tIns="91440" bIns="91440" anchor="t" anchorCtr="0">
            <a:spAutoFit/>
          </a:bodyPr>
          <a:lstStyle>
            <a:lvl1pPr>
              <a:defRPr sz="7200" spc="-100" baseline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 smtClean="0"/>
              <a:t>Video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414753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Accent Color 1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8" y="2125662"/>
            <a:ext cx="11887200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200" spc="-100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 smtClean="0"/>
              <a:t>Section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869850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Accent Color 3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8" y="2125662"/>
            <a:ext cx="11887200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200" spc="-100" baseline="0">
                <a:gradFill>
                  <a:gsLst>
                    <a:gs pos="92035">
                      <a:srgbClr val="000000"/>
                    </a:gs>
                    <a:gs pos="75000">
                      <a:srgbClr val="000000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 smtClean="0"/>
              <a:t>Section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9345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-50 Right Photo Layout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9" y="1241426"/>
            <a:ext cx="5486399" cy="2012859"/>
          </a:xfrm>
        </p:spPr>
        <p:txBody>
          <a:bodyPr>
            <a:spAutoFit/>
          </a:bodyPr>
          <a:lstStyle>
            <a:lvl1pPr>
              <a:defRPr sz="660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 smtClean="0"/>
              <a:t>50/50 photo layout</a:t>
            </a:r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 bwMode="ltGray">
          <a:xfrm>
            <a:off x="6219825" y="0"/>
            <a:ext cx="6216650" cy="6992587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 tIns="548640" anchor="ctr" anchorCtr="0">
            <a:noAutofit/>
          </a:bodyPr>
          <a:lstStyle>
            <a:lvl1pPr marL="0" indent="0" algn="ctr">
              <a:buNone/>
              <a:defRPr sz="1600" b="1" cap="none" baseline="0">
                <a:gradFill>
                  <a:gsLst>
                    <a:gs pos="0">
                      <a:srgbClr val="FFFFFF"/>
                    </a:gs>
                    <a:gs pos="27000">
                      <a:srgbClr val="FFFFFF"/>
                    </a:gs>
                  </a:gsLst>
                  <a:lin ang="5400000" scaled="0"/>
                </a:gradFill>
                <a:latin typeface="+mn-lt"/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69745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Accent Color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56753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Microsof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hidden="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459230" y="6240963"/>
            <a:ext cx="1278510" cy="274137"/>
          </a:xfrm>
          <a:prstGeom prst="rect">
            <a:avLst/>
          </a:prstGeom>
        </p:spPr>
      </p:pic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274702" y="2125678"/>
            <a:ext cx="10058336" cy="1828786"/>
          </a:xfrm>
          <a:noFill/>
        </p:spPr>
        <p:txBody>
          <a:bodyPr lIns="146304" tIns="91440" rIns="146304" bIns="91440" anchor="t" anchorCtr="0"/>
          <a:lstStyle>
            <a:lvl1pPr>
              <a:defRPr sz="5400" spc="-100" baseline="0">
                <a:gradFill>
                  <a:gsLst>
                    <a:gs pos="100000">
                      <a:schemeClr val="tx2"/>
                    </a:gs>
                    <a:gs pos="0">
                      <a:schemeClr val="tx2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 smtClean="0"/>
              <a:t>Presentation title</a:t>
            </a:r>
            <a:endParaRPr lang="en-US" dirty="0"/>
          </a:p>
        </p:txBody>
      </p:sp>
      <p:sp>
        <p:nvSpPr>
          <p:cNvPr id="19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74701" y="3955786"/>
            <a:ext cx="10058337" cy="1828007"/>
          </a:xfrm>
          <a:noFill/>
        </p:spPr>
        <p:txBody>
          <a:bodyPr lIns="146304" tIns="109728" rIns="146304" bIns="109728">
            <a:noAutofit/>
          </a:bodyPr>
          <a:lstStyle>
            <a:lvl1pPr marL="0" indent="0">
              <a:spcBef>
                <a:spcPts val="0"/>
              </a:spcBef>
              <a:buNone/>
              <a:defRPr sz="3200" spc="0" baseline="0">
                <a:gradFill>
                  <a:gsLst>
                    <a:gs pos="91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 dirty="0" smtClean="0"/>
              <a:t>Speaker Name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380"/>
          <a:stretch/>
        </p:blipFill>
        <p:spPr bwMode="invGray">
          <a:xfrm>
            <a:off x="457200" y="490736"/>
            <a:ext cx="1449939" cy="306604"/>
          </a:xfrm>
          <a:prstGeom prst="rect">
            <a:avLst/>
          </a:prstGeom>
        </p:spPr>
      </p:pic>
      <p:sp>
        <p:nvSpPr>
          <p:cNvPr id="7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8504238" y="307621"/>
            <a:ext cx="3656013" cy="572464"/>
          </a:xfrm>
        </p:spPr>
        <p:txBody>
          <a:bodyPr lIns="182880" tIns="146304" rIns="182880" bIns="146304"/>
          <a:lstStyle>
            <a:lvl1pPr marL="0" indent="0" algn="r">
              <a:buNone/>
              <a:defRPr sz="2000">
                <a:latin typeface="+mn-lt"/>
              </a:defRPr>
            </a:lvl1pPr>
            <a:lvl2pPr marL="342900" indent="0">
              <a:buNone/>
              <a:defRPr sz="2000"/>
            </a:lvl2pPr>
            <a:lvl3pPr marL="571500" indent="0">
              <a:buNone/>
              <a:defRPr sz="2000"/>
            </a:lvl3pPr>
            <a:lvl4pPr marL="800100" indent="0">
              <a:buNone/>
              <a:defRPr sz="2000"/>
            </a:lvl4pPr>
            <a:lvl5pPr marL="1028700" indent="0">
              <a:buNone/>
              <a:defRPr sz="2000"/>
            </a:lvl5pPr>
          </a:lstStyle>
          <a:p>
            <a:pPr lvl="0"/>
            <a:r>
              <a:rPr lang="en-US" dirty="0" smtClean="0"/>
              <a:t>Session Code Here</a:t>
            </a:r>
            <a:endParaRPr lang="en-US" dirty="0"/>
          </a:p>
        </p:txBody>
      </p:sp>
      <p:sp>
        <p:nvSpPr>
          <p:cNvPr id="2" name="TextBox 1"/>
          <p:cNvSpPr txBox="1"/>
          <p:nvPr userDrawn="1"/>
        </p:nvSpPr>
        <p:spPr>
          <a:xfrm>
            <a:off x="288989" y="6072577"/>
            <a:ext cx="1900200" cy="627864"/>
          </a:xfrm>
          <a:prstGeom prst="rect">
            <a:avLst/>
          </a:prstGeom>
          <a:noFill/>
        </p:spPr>
        <p:txBody>
          <a:bodyPr wrap="none" lIns="182880" tIns="146304" rIns="182880" bIns="146304" rtlCol="0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dirty="0" smtClean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#Build2016</a:t>
            </a:r>
          </a:p>
        </p:txBody>
      </p:sp>
    </p:spTree>
    <p:extLst>
      <p:ext uri="{BB962C8B-B14F-4D97-AF65-F5344CB8AC3E}">
        <p14:creationId xmlns:p14="http://schemas.microsoft.com/office/powerpoint/2010/main" val="168501045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Accent Color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01599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eloper Co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Slide for developer code</a:t>
            </a:r>
            <a:endParaRPr lang="en-US" dirty="0"/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1" y="1212849"/>
            <a:ext cx="12436475" cy="5781676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6639" tIns="46639" rIns="46639" bIns="4663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en-US" dirty="0" smtClean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74638" y="1221157"/>
            <a:ext cx="11887199" cy="1995931"/>
          </a:xfrm>
        </p:spPr>
        <p:txBody>
          <a:bodyPr/>
          <a:lstStyle>
            <a:lvl1pPr marL="0" indent="0">
              <a:buNone/>
              <a:defRPr sz="3300"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46553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84607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814563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50997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996245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logo slide_colo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 userDrawn="1"/>
        </p:nvSpPr>
        <p:spPr bwMode="blackWhite">
          <a:xfrm>
            <a:off x="274638" y="6294476"/>
            <a:ext cx="11887199" cy="40318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182880" tIns="146304" rIns="182880" bIns="146304" numCol="1" anchor="t" anchorCtr="0" compatLnSpc="1">
            <a:prstTxWarp prst="textNoShape">
              <a:avLst/>
            </a:prstTxWarp>
            <a:spAutoFit/>
          </a:bodyPr>
          <a:lstStyle/>
          <a:p>
            <a:pPr defTabSz="932290" eaLnBrk="0" hangingPunct="0"/>
            <a:r>
              <a:rPr lang="en-US" sz="7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cs typeface="Segoe UI" pitchFamily="34" charset="0"/>
              </a:rPr>
              <a:t>© </a:t>
            </a:r>
            <a:r>
              <a:rPr lang="en-US" sz="70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cs typeface="Segoe UI" pitchFamily="34" charset="0"/>
              </a:rPr>
              <a:t>2016 </a:t>
            </a:r>
            <a:r>
              <a:rPr lang="en-US" sz="7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cs typeface="Segoe UI" pitchFamily="34" charset="0"/>
              </a:rPr>
              <a:t>Microsoft Corporation. All rights reserved. 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invGray">
          <a:xfrm>
            <a:off x="464013" y="479425"/>
            <a:ext cx="1436313" cy="306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0691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Notes slide Layout">
    <p:bg bwMode="black"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 bwMode="white">
          <a:xfrm>
            <a:off x="274638" y="1212850"/>
            <a:ext cx="11887200" cy="2443746"/>
          </a:xfrm>
          <a:prstGeom prst="rect">
            <a:avLst/>
          </a:prstGeom>
        </p:spPr>
        <p:txBody>
          <a:bodyPr/>
          <a:lstStyle>
            <a:lvl1pPr marL="290513" indent="-290513">
              <a:buClr>
                <a:schemeClr val="tx1"/>
              </a:buClr>
              <a:buSzPct val="90000"/>
              <a:buFont typeface="Arial" pitchFamily="34" charset="0"/>
              <a:buChar char="•"/>
              <a:defRPr sz="36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71500" indent="-280988">
              <a:buClr>
                <a:schemeClr val="tx1"/>
              </a:buClr>
              <a:buSzPct val="90000"/>
              <a:buFont typeface="Arial" pitchFamily="34" charset="0"/>
              <a:buChar char="•"/>
              <a:defRPr sz="32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862013" indent="-290513">
              <a:buClr>
                <a:schemeClr val="tx1"/>
              </a:buClr>
              <a:buSzPct val="90000"/>
              <a:buFont typeface="Arial" pitchFamily="34" charset="0"/>
              <a:buChar char="•"/>
              <a:defRPr sz="28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090613" indent="-228600">
              <a:buClr>
                <a:schemeClr val="tx1"/>
              </a:buClr>
              <a:buSzPct val="90000"/>
              <a:buFont typeface="Arial" pitchFamily="34" charset="0"/>
              <a:buChar char="•"/>
              <a:defRPr sz="24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1319213" indent="-228600">
              <a:buClr>
                <a:schemeClr val="tx1"/>
              </a:buClr>
              <a:buSzPct val="90000"/>
              <a:buFont typeface="Arial" pitchFamily="34" charset="0"/>
              <a:buChar char="•"/>
              <a:defRPr sz="20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dirty="0" smtClean="0"/>
              <a:t>Use this Layout for Speaker Notes slides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1" y="6363076"/>
            <a:ext cx="12436476" cy="631450"/>
          </a:xfrm>
          <a:prstGeom prst="rect">
            <a:avLst/>
          </a:prstGeom>
          <a:solidFill>
            <a:srgbClr val="FFFF99"/>
          </a:solidFill>
        </p:spPr>
        <p:txBody>
          <a:bodyPr wrap="square" lIns="155457" tIns="77729" rIns="155457" bIns="77729" anchor="b" anchorCtr="0">
            <a:noAutofit/>
          </a:bodyPr>
          <a:lstStyle>
            <a:lvl1pPr algn="r">
              <a:buFont typeface="Arial" pitchFamily="34" charset="0"/>
              <a:buNone/>
              <a:defRPr sz="3700" spc="-51" baseline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effectLst/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pPr lvl="0"/>
            <a:r>
              <a:rPr lang="en-US" dirty="0" smtClean="0"/>
              <a:t>Next: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defRPr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29696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_charcoa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210110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alki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 bwMode="auto">
          <a:xfrm>
            <a:off x="274638" y="2119164"/>
            <a:ext cx="6400800" cy="2749700"/>
          </a:xfrm>
          <a:prstGeom prst="rect">
            <a:avLst/>
          </a:prstGeom>
          <a:noFill/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 err="1" smtClean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19" name="Picture 18" hidden="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9230" y="6240963"/>
            <a:ext cx="1278510" cy="27413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invGray">
          <a:xfrm>
            <a:off x="464013" y="490736"/>
            <a:ext cx="1436313" cy="306604"/>
          </a:xfrm>
          <a:prstGeom prst="rect">
            <a:avLst/>
          </a:prstGeom>
        </p:spPr>
      </p:pic>
      <p:sp>
        <p:nvSpPr>
          <p:cNvPr id="12" name="Freeform 11"/>
          <p:cNvSpPr>
            <a:spLocks noEditPoints="1"/>
          </p:cNvSpPr>
          <p:nvPr userDrawn="1"/>
        </p:nvSpPr>
        <p:spPr bwMode="black">
          <a:xfrm>
            <a:off x="2137568" y="2473325"/>
            <a:ext cx="8161338" cy="2047875"/>
          </a:xfrm>
          <a:custGeom>
            <a:avLst/>
            <a:gdLst>
              <a:gd name="T0" fmla="*/ 336 w 2176"/>
              <a:gd name="T1" fmla="*/ 2 h 546"/>
              <a:gd name="T2" fmla="*/ 269 w 2176"/>
              <a:gd name="T3" fmla="*/ 2 h 546"/>
              <a:gd name="T4" fmla="*/ 48 w 2176"/>
              <a:gd name="T5" fmla="*/ 538 h 546"/>
              <a:gd name="T6" fmla="*/ 2128 w 2176"/>
              <a:gd name="T7" fmla="*/ 2 h 546"/>
              <a:gd name="T8" fmla="*/ 2176 w 2176"/>
              <a:gd name="T9" fmla="*/ 2 h 546"/>
              <a:gd name="T10" fmla="*/ 1049 w 2176"/>
              <a:gd name="T11" fmla="*/ 175 h 546"/>
              <a:gd name="T12" fmla="*/ 1025 w 2176"/>
              <a:gd name="T13" fmla="*/ 454 h 546"/>
              <a:gd name="T14" fmla="*/ 937 w 2176"/>
              <a:gd name="T15" fmla="*/ 473 h 546"/>
              <a:gd name="T16" fmla="*/ 892 w 2176"/>
              <a:gd name="T17" fmla="*/ 384 h 546"/>
              <a:gd name="T18" fmla="*/ 809 w 2176"/>
              <a:gd name="T19" fmla="*/ 394 h 546"/>
              <a:gd name="T20" fmla="*/ 975 w 2176"/>
              <a:gd name="T21" fmla="*/ 540 h 546"/>
              <a:gd name="T22" fmla="*/ 1048 w 2176"/>
              <a:gd name="T23" fmla="*/ 482 h 546"/>
              <a:gd name="T24" fmla="*/ 1131 w 2176"/>
              <a:gd name="T25" fmla="*/ 536 h 546"/>
              <a:gd name="T26" fmla="*/ 1293 w 2176"/>
              <a:gd name="T27" fmla="*/ 14 h 546"/>
              <a:gd name="T28" fmla="*/ 1238 w 2176"/>
              <a:gd name="T29" fmla="*/ 3 h 546"/>
              <a:gd name="T30" fmla="*/ 1207 w 2176"/>
              <a:gd name="T31" fmla="*/ 48 h 546"/>
              <a:gd name="T32" fmla="*/ 1237 w 2176"/>
              <a:gd name="T33" fmla="*/ 91 h 546"/>
              <a:gd name="T34" fmla="*/ 1293 w 2176"/>
              <a:gd name="T35" fmla="*/ 81 h 546"/>
              <a:gd name="T36" fmla="*/ 1216 w 2176"/>
              <a:gd name="T37" fmla="*/ 536 h 546"/>
              <a:gd name="T38" fmla="*/ 1216 w 2176"/>
              <a:gd name="T39" fmla="*/ 175 h 546"/>
              <a:gd name="T40" fmla="*/ 1457 w 2176"/>
              <a:gd name="T41" fmla="*/ 536 h 546"/>
              <a:gd name="T42" fmla="*/ 1376 w 2176"/>
              <a:gd name="T43" fmla="*/ 536 h 546"/>
              <a:gd name="T44" fmla="*/ 729 w 2176"/>
              <a:gd name="T45" fmla="*/ 213 h 546"/>
              <a:gd name="T46" fmla="*/ 573 w 2176"/>
              <a:gd name="T47" fmla="*/ 163 h 546"/>
              <a:gd name="T48" fmla="*/ 491 w 2176"/>
              <a:gd name="T49" fmla="*/ 226 h 546"/>
              <a:gd name="T50" fmla="*/ 460 w 2176"/>
              <a:gd name="T51" fmla="*/ 2 h 546"/>
              <a:gd name="T52" fmla="*/ 489 w 2176"/>
              <a:gd name="T53" fmla="*/ 537 h 546"/>
              <a:gd name="T54" fmla="*/ 509 w 2176"/>
              <a:gd name="T55" fmla="*/ 512 h 546"/>
              <a:gd name="T56" fmla="*/ 596 w 2176"/>
              <a:gd name="T57" fmla="*/ 546 h 546"/>
              <a:gd name="T58" fmla="*/ 754 w 2176"/>
              <a:gd name="T59" fmla="*/ 423 h 546"/>
              <a:gd name="T60" fmla="*/ 671 w 2176"/>
              <a:gd name="T61" fmla="*/ 400 h 546"/>
              <a:gd name="T62" fmla="*/ 578 w 2176"/>
              <a:gd name="T63" fmla="*/ 478 h 546"/>
              <a:gd name="T64" fmla="*/ 495 w 2176"/>
              <a:gd name="T65" fmla="*/ 421 h 546"/>
              <a:gd name="T66" fmla="*/ 496 w 2176"/>
              <a:gd name="T67" fmla="*/ 291 h 546"/>
              <a:gd name="T68" fmla="*/ 586 w 2176"/>
              <a:gd name="T69" fmla="*/ 226 h 546"/>
              <a:gd name="T70" fmla="*/ 672 w 2176"/>
              <a:gd name="T71" fmla="*/ 293 h 546"/>
              <a:gd name="T72" fmla="*/ 1866 w 2176"/>
              <a:gd name="T73" fmla="*/ 2 h 546"/>
              <a:gd name="T74" fmla="*/ 1783 w 2176"/>
              <a:gd name="T75" fmla="*/ 220 h 546"/>
              <a:gd name="T76" fmla="*/ 1716 w 2176"/>
              <a:gd name="T77" fmla="*/ 171 h 546"/>
              <a:gd name="T78" fmla="*/ 1561 w 2176"/>
              <a:gd name="T79" fmla="*/ 220 h 546"/>
              <a:gd name="T80" fmla="*/ 1526 w 2176"/>
              <a:gd name="T81" fmla="*/ 443 h 546"/>
              <a:gd name="T82" fmla="*/ 1665 w 2176"/>
              <a:gd name="T83" fmla="*/ 546 h 546"/>
              <a:gd name="T84" fmla="*/ 1763 w 2176"/>
              <a:gd name="T85" fmla="*/ 507 h 546"/>
              <a:gd name="T86" fmla="*/ 1785 w 2176"/>
              <a:gd name="T87" fmla="*/ 537 h 546"/>
              <a:gd name="T88" fmla="*/ 1778 w 2176"/>
              <a:gd name="T89" fmla="*/ 413 h 546"/>
              <a:gd name="T90" fmla="*/ 1692 w 2176"/>
              <a:gd name="T91" fmla="*/ 479 h 546"/>
              <a:gd name="T92" fmla="*/ 1607 w 2176"/>
              <a:gd name="T93" fmla="*/ 414 h 546"/>
              <a:gd name="T94" fmla="*/ 1624 w 2176"/>
              <a:gd name="T95" fmla="*/ 269 h 546"/>
              <a:gd name="T96" fmla="*/ 1732 w 2176"/>
              <a:gd name="T97" fmla="*/ 241 h 546"/>
              <a:gd name="T98" fmla="*/ 1786 w 2176"/>
              <a:gd name="T99" fmla="*/ 326 h 5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2176" h="546">
                <a:moveTo>
                  <a:pt x="163" y="538"/>
                </a:moveTo>
                <a:cubicBezTo>
                  <a:pt x="116" y="538"/>
                  <a:pt x="116" y="538"/>
                  <a:pt x="116" y="538"/>
                </a:cubicBezTo>
                <a:cubicBezTo>
                  <a:pt x="336" y="2"/>
                  <a:pt x="336" y="2"/>
                  <a:pt x="336" y="2"/>
                </a:cubicBezTo>
                <a:cubicBezTo>
                  <a:pt x="384" y="2"/>
                  <a:pt x="384" y="2"/>
                  <a:pt x="384" y="2"/>
                </a:cubicBezTo>
                <a:lnTo>
                  <a:pt x="163" y="538"/>
                </a:lnTo>
                <a:close/>
                <a:moveTo>
                  <a:pt x="269" y="2"/>
                </a:moveTo>
                <a:cubicBezTo>
                  <a:pt x="221" y="2"/>
                  <a:pt x="221" y="2"/>
                  <a:pt x="221" y="2"/>
                </a:cubicBezTo>
                <a:cubicBezTo>
                  <a:pt x="0" y="538"/>
                  <a:pt x="0" y="538"/>
                  <a:pt x="0" y="538"/>
                </a:cubicBezTo>
                <a:cubicBezTo>
                  <a:pt x="48" y="538"/>
                  <a:pt x="48" y="538"/>
                  <a:pt x="48" y="538"/>
                </a:cubicBezTo>
                <a:lnTo>
                  <a:pt x="269" y="2"/>
                </a:lnTo>
                <a:close/>
                <a:moveTo>
                  <a:pt x="2176" y="2"/>
                </a:moveTo>
                <a:cubicBezTo>
                  <a:pt x="2128" y="2"/>
                  <a:pt x="2128" y="2"/>
                  <a:pt x="2128" y="2"/>
                </a:cubicBezTo>
                <a:cubicBezTo>
                  <a:pt x="1908" y="538"/>
                  <a:pt x="1908" y="538"/>
                  <a:pt x="1908" y="538"/>
                </a:cubicBezTo>
                <a:cubicBezTo>
                  <a:pt x="1955" y="538"/>
                  <a:pt x="1955" y="538"/>
                  <a:pt x="1955" y="538"/>
                </a:cubicBezTo>
                <a:lnTo>
                  <a:pt x="2176" y="2"/>
                </a:lnTo>
                <a:close/>
                <a:moveTo>
                  <a:pt x="1131" y="536"/>
                </a:moveTo>
                <a:cubicBezTo>
                  <a:pt x="1131" y="175"/>
                  <a:pt x="1131" y="175"/>
                  <a:pt x="1131" y="175"/>
                </a:cubicBezTo>
                <a:cubicBezTo>
                  <a:pt x="1049" y="175"/>
                  <a:pt x="1049" y="175"/>
                  <a:pt x="1049" y="175"/>
                </a:cubicBezTo>
                <a:cubicBezTo>
                  <a:pt x="1049" y="384"/>
                  <a:pt x="1049" y="384"/>
                  <a:pt x="1049" y="384"/>
                </a:cubicBezTo>
                <a:cubicBezTo>
                  <a:pt x="1049" y="399"/>
                  <a:pt x="1047" y="412"/>
                  <a:pt x="1042" y="424"/>
                </a:cubicBezTo>
                <a:cubicBezTo>
                  <a:pt x="1038" y="436"/>
                  <a:pt x="1032" y="446"/>
                  <a:pt x="1025" y="454"/>
                </a:cubicBezTo>
                <a:cubicBezTo>
                  <a:pt x="1017" y="462"/>
                  <a:pt x="1009" y="468"/>
                  <a:pt x="999" y="472"/>
                </a:cubicBezTo>
                <a:cubicBezTo>
                  <a:pt x="989" y="476"/>
                  <a:pt x="978" y="478"/>
                  <a:pt x="967" y="478"/>
                </a:cubicBezTo>
                <a:cubicBezTo>
                  <a:pt x="956" y="478"/>
                  <a:pt x="946" y="476"/>
                  <a:pt x="937" y="473"/>
                </a:cubicBezTo>
                <a:cubicBezTo>
                  <a:pt x="927" y="470"/>
                  <a:pt x="920" y="464"/>
                  <a:pt x="913" y="457"/>
                </a:cubicBezTo>
                <a:cubicBezTo>
                  <a:pt x="906" y="449"/>
                  <a:pt x="901" y="440"/>
                  <a:pt x="897" y="428"/>
                </a:cubicBezTo>
                <a:cubicBezTo>
                  <a:pt x="894" y="416"/>
                  <a:pt x="892" y="401"/>
                  <a:pt x="892" y="384"/>
                </a:cubicBezTo>
                <a:cubicBezTo>
                  <a:pt x="892" y="175"/>
                  <a:pt x="892" y="175"/>
                  <a:pt x="892" y="175"/>
                </a:cubicBezTo>
                <a:cubicBezTo>
                  <a:pt x="809" y="175"/>
                  <a:pt x="809" y="175"/>
                  <a:pt x="809" y="175"/>
                </a:cubicBezTo>
                <a:cubicBezTo>
                  <a:pt x="809" y="394"/>
                  <a:pt x="809" y="394"/>
                  <a:pt x="809" y="394"/>
                </a:cubicBezTo>
                <a:cubicBezTo>
                  <a:pt x="809" y="444"/>
                  <a:pt x="821" y="482"/>
                  <a:pt x="843" y="507"/>
                </a:cubicBezTo>
                <a:cubicBezTo>
                  <a:pt x="865" y="532"/>
                  <a:pt x="897" y="545"/>
                  <a:pt x="939" y="545"/>
                </a:cubicBezTo>
                <a:cubicBezTo>
                  <a:pt x="951" y="545"/>
                  <a:pt x="963" y="543"/>
                  <a:pt x="975" y="540"/>
                </a:cubicBezTo>
                <a:cubicBezTo>
                  <a:pt x="986" y="537"/>
                  <a:pt x="996" y="532"/>
                  <a:pt x="1005" y="526"/>
                </a:cubicBezTo>
                <a:cubicBezTo>
                  <a:pt x="1014" y="521"/>
                  <a:pt x="1022" y="514"/>
                  <a:pt x="1029" y="506"/>
                </a:cubicBezTo>
                <a:cubicBezTo>
                  <a:pt x="1037" y="499"/>
                  <a:pt x="1043" y="490"/>
                  <a:pt x="1048" y="482"/>
                </a:cubicBezTo>
                <a:cubicBezTo>
                  <a:pt x="1049" y="482"/>
                  <a:pt x="1049" y="482"/>
                  <a:pt x="1049" y="482"/>
                </a:cubicBezTo>
                <a:cubicBezTo>
                  <a:pt x="1049" y="536"/>
                  <a:pt x="1049" y="536"/>
                  <a:pt x="1049" y="536"/>
                </a:cubicBezTo>
                <a:lnTo>
                  <a:pt x="1131" y="536"/>
                </a:lnTo>
                <a:close/>
                <a:moveTo>
                  <a:pt x="1307" y="48"/>
                </a:moveTo>
                <a:cubicBezTo>
                  <a:pt x="1307" y="41"/>
                  <a:pt x="1306" y="35"/>
                  <a:pt x="1303" y="29"/>
                </a:cubicBezTo>
                <a:cubicBezTo>
                  <a:pt x="1301" y="23"/>
                  <a:pt x="1297" y="18"/>
                  <a:pt x="1293" y="14"/>
                </a:cubicBezTo>
                <a:cubicBezTo>
                  <a:pt x="1288" y="9"/>
                  <a:pt x="1283" y="6"/>
                  <a:pt x="1277" y="3"/>
                </a:cubicBezTo>
                <a:cubicBezTo>
                  <a:pt x="1271" y="1"/>
                  <a:pt x="1264" y="0"/>
                  <a:pt x="1257" y="0"/>
                </a:cubicBezTo>
                <a:cubicBezTo>
                  <a:pt x="1250" y="0"/>
                  <a:pt x="1244" y="1"/>
                  <a:pt x="1238" y="3"/>
                </a:cubicBezTo>
                <a:cubicBezTo>
                  <a:pt x="1232" y="6"/>
                  <a:pt x="1226" y="9"/>
                  <a:pt x="1222" y="13"/>
                </a:cubicBezTo>
                <a:cubicBezTo>
                  <a:pt x="1217" y="18"/>
                  <a:pt x="1214" y="23"/>
                  <a:pt x="1211" y="29"/>
                </a:cubicBezTo>
                <a:cubicBezTo>
                  <a:pt x="1209" y="34"/>
                  <a:pt x="1207" y="41"/>
                  <a:pt x="1207" y="48"/>
                </a:cubicBezTo>
                <a:cubicBezTo>
                  <a:pt x="1207" y="54"/>
                  <a:pt x="1209" y="60"/>
                  <a:pt x="1211" y="66"/>
                </a:cubicBezTo>
                <a:cubicBezTo>
                  <a:pt x="1214" y="72"/>
                  <a:pt x="1217" y="77"/>
                  <a:pt x="1221" y="81"/>
                </a:cubicBezTo>
                <a:cubicBezTo>
                  <a:pt x="1226" y="85"/>
                  <a:pt x="1231" y="88"/>
                  <a:pt x="1237" y="91"/>
                </a:cubicBezTo>
                <a:cubicBezTo>
                  <a:pt x="1243" y="93"/>
                  <a:pt x="1250" y="95"/>
                  <a:pt x="1257" y="95"/>
                </a:cubicBezTo>
                <a:cubicBezTo>
                  <a:pt x="1264" y="95"/>
                  <a:pt x="1271" y="93"/>
                  <a:pt x="1277" y="91"/>
                </a:cubicBezTo>
                <a:cubicBezTo>
                  <a:pt x="1283" y="88"/>
                  <a:pt x="1289" y="85"/>
                  <a:pt x="1293" y="81"/>
                </a:cubicBezTo>
                <a:cubicBezTo>
                  <a:pt x="1297" y="77"/>
                  <a:pt x="1301" y="72"/>
                  <a:pt x="1303" y="66"/>
                </a:cubicBezTo>
                <a:cubicBezTo>
                  <a:pt x="1306" y="60"/>
                  <a:pt x="1307" y="54"/>
                  <a:pt x="1307" y="48"/>
                </a:cubicBezTo>
                <a:moveTo>
                  <a:pt x="1216" y="536"/>
                </a:moveTo>
                <a:cubicBezTo>
                  <a:pt x="1297" y="536"/>
                  <a:pt x="1297" y="536"/>
                  <a:pt x="1297" y="536"/>
                </a:cubicBezTo>
                <a:cubicBezTo>
                  <a:pt x="1297" y="175"/>
                  <a:pt x="1297" y="175"/>
                  <a:pt x="1297" y="175"/>
                </a:cubicBezTo>
                <a:cubicBezTo>
                  <a:pt x="1216" y="175"/>
                  <a:pt x="1216" y="175"/>
                  <a:pt x="1216" y="175"/>
                </a:cubicBezTo>
                <a:lnTo>
                  <a:pt x="1216" y="536"/>
                </a:lnTo>
                <a:close/>
                <a:moveTo>
                  <a:pt x="1376" y="536"/>
                </a:moveTo>
                <a:cubicBezTo>
                  <a:pt x="1457" y="536"/>
                  <a:pt x="1457" y="536"/>
                  <a:pt x="1457" y="536"/>
                </a:cubicBezTo>
                <a:cubicBezTo>
                  <a:pt x="1457" y="2"/>
                  <a:pt x="1457" y="2"/>
                  <a:pt x="1457" y="2"/>
                </a:cubicBezTo>
                <a:cubicBezTo>
                  <a:pt x="1376" y="2"/>
                  <a:pt x="1376" y="2"/>
                  <a:pt x="1376" y="2"/>
                </a:cubicBezTo>
                <a:lnTo>
                  <a:pt x="1376" y="536"/>
                </a:lnTo>
                <a:close/>
                <a:moveTo>
                  <a:pt x="765" y="342"/>
                </a:moveTo>
                <a:cubicBezTo>
                  <a:pt x="765" y="317"/>
                  <a:pt x="762" y="294"/>
                  <a:pt x="756" y="272"/>
                </a:cubicBezTo>
                <a:cubicBezTo>
                  <a:pt x="750" y="249"/>
                  <a:pt x="741" y="230"/>
                  <a:pt x="729" y="213"/>
                </a:cubicBezTo>
                <a:cubicBezTo>
                  <a:pt x="717" y="196"/>
                  <a:pt x="701" y="183"/>
                  <a:pt x="682" y="173"/>
                </a:cubicBezTo>
                <a:cubicBezTo>
                  <a:pt x="663" y="163"/>
                  <a:pt x="640" y="158"/>
                  <a:pt x="613" y="158"/>
                </a:cubicBezTo>
                <a:cubicBezTo>
                  <a:pt x="599" y="158"/>
                  <a:pt x="585" y="160"/>
                  <a:pt x="573" y="163"/>
                </a:cubicBezTo>
                <a:cubicBezTo>
                  <a:pt x="561" y="166"/>
                  <a:pt x="549" y="171"/>
                  <a:pt x="539" y="177"/>
                </a:cubicBezTo>
                <a:cubicBezTo>
                  <a:pt x="529" y="183"/>
                  <a:pt x="520" y="190"/>
                  <a:pt x="512" y="199"/>
                </a:cubicBezTo>
                <a:cubicBezTo>
                  <a:pt x="504" y="207"/>
                  <a:pt x="497" y="216"/>
                  <a:pt x="491" y="226"/>
                </a:cubicBezTo>
                <a:cubicBezTo>
                  <a:pt x="489" y="226"/>
                  <a:pt x="489" y="226"/>
                  <a:pt x="489" y="226"/>
                </a:cubicBezTo>
                <a:cubicBezTo>
                  <a:pt x="489" y="2"/>
                  <a:pt x="489" y="2"/>
                  <a:pt x="489" y="2"/>
                </a:cubicBezTo>
                <a:cubicBezTo>
                  <a:pt x="460" y="2"/>
                  <a:pt x="460" y="2"/>
                  <a:pt x="460" y="2"/>
                </a:cubicBezTo>
                <a:cubicBezTo>
                  <a:pt x="406" y="133"/>
                  <a:pt x="406" y="133"/>
                  <a:pt x="406" y="133"/>
                </a:cubicBezTo>
                <a:cubicBezTo>
                  <a:pt x="406" y="537"/>
                  <a:pt x="406" y="537"/>
                  <a:pt x="406" y="537"/>
                </a:cubicBezTo>
                <a:cubicBezTo>
                  <a:pt x="489" y="537"/>
                  <a:pt x="489" y="537"/>
                  <a:pt x="489" y="537"/>
                </a:cubicBezTo>
                <a:cubicBezTo>
                  <a:pt x="489" y="490"/>
                  <a:pt x="489" y="490"/>
                  <a:pt x="489" y="490"/>
                </a:cubicBezTo>
                <a:cubicBezTo>
                  <a:pt x="491" y="490"/>
                  <a:pt x="491" y="490"/>
                  <a:pt x="491" y="490"/>
                </a:cubicBezTo>
                <a:cubicBezTo>
                  <a:pt x="496" y="498"/>
                  <a:pt x="502" y="505"/>
                  <a:pt x="509" y="512"/>
                </a:cubicBezTo>
                <a:cubicBezTo>
                  <a:pt x="515" y="519"/>
                  <a:pt x="523" y="525"/>
                  <a:pt x="532" y="530"/>
                </a:cubicBezTo>
                <a:cubicBezTo>
                  <a:pt x="540" y="535"/>
                  <a:pt x="550" y="539"/>
                  <a:pt x="561" y="542"/>
                </a:cubicBezTo>
                <a:cubicBezTo>
                  <a:pt x="571" y="544"/>
                  <a:pt x="583" y="546"/>
                  <a:pt x="596" y="546"/>
                </a:cubicBezTo>
                <a:cubicBezTo>
                  <a:pt x="623" y="546"/>
                  <a:pt x="647" y="541"/>
                  <a:pt x="668" y="530"/>
                </a:cubicBezTo>
                <a:cubicBezTo>
                  <a:pt x="689" y="520"/>
                  <a:pt x="707" y="506"/>
                  <a:pt x="721" y="488"/>
                </a:cubicBezTo>
                <a:cubicBezTo>
                  <a:pt x="736" y="470"/>
                  <a:pt x="747" y="448"/>
                  <a:pt x="754" y="423"/>
                </a:cubicBezTo>
                <a:cubicBezTo>
                  <a:pt x="761" y="398"/>
                  <a:pt x="765" y="371"/>
                  <a:pt x="765" y="342"/>
                </a:cubicBezTo>
                <a:moveTo>
                  <a:pt x="678" y="341"/>
                </a:moveTo>
                <a:cubicBezTo>
                  <a:pt x="678" y="363"/>
                  <a:pt x="676" y="383"/>
                  <a:pt x="671" y="400"/>
                </a:cubicBezTo>
                <a:cubicBezTo>
                  <a:pt x="667" y="418"/>
                  <a:pt x="660" y="432"/>
                  <a:pt x="651" y="443"/>
                </a:cubicBezTo>
                <a:cubicBezTo>
                  <a:pt x="643" y="455"/>
                  <a:pt x="632" y="463"/>
                  <a:pt x="620" y="469"/>
                </a:cubicBezTo>
                <a:cubicBezTo>
                  <a:pt x="607" y="475"/>
                  <a:pt x="593" y="478"/>
                  <a:pt x="578" y="478"/>
                </a:cubicBezTo>
                <a:cubicBezTo>
                  <a:pt x="565" y="478"/>
                  <a:pt x="553" y="475"/>
                  <a:pt x="542" y="470"/>
                </a:cubicBezTo>
                <a:cubicBezTo>
                  <a:pt x="531" y="466"/>
                  <a:pt x="522" y="459"/>
                  <a:pt x="514" y="450"/>
                </a:cubicBezTo>
                <a:cubicBezTo>
                  <a:pt x="506" y="442"/>
                  <a:pt x="500" y="432"/>
                  <a:pt x="495" y="421"/>
                </a:cubicBezTo>
                <a:cubicBezTo>
                  <a:pt x="491" y="410"/>
                  <a:pt x="488" y="397"/>
                  <a:pt x="488" y="384"/>
                </a:cubicBezTo>
                <a:cubicBezTo>
                  <a:pt x="488" y="336"/>
                  <a:pt x="488" y="336"/>
                  <a:pt x="488" y="336"/>
                </a:cubicBezTo>
                <a:cubicBezTo>
                  <a:pt x="488" y="319"/>
                  <a:pt x="491" y="304"/>
                  <a:pt x="496" y="291"/>
                </a:cubicBezTo>
                <a:cubicBezTo>
                  <a:pt x="500" y="278"/>
                  <a:pt x="507" y="266"/>
                  <a:pt x="516" y="257"/>
                </a:cubicBezTo>
                <a:cubicBezTo>
                  <a:pt x="524" y="247"/>
                  <a:pt x="534" y="240"/>
                  <a:pt x="546" y="234"/>
                </a:cubicBezTo>
                <a:cubicBezTo>
                  <a:pt x="558" y="229"/>
                  <a:pt x="571" y="226"/>
                  <a:pt x="586" y="226"/>
                </a:cubicBezTo>
                <a:cubicBezTo>
                  <a:pt x="601" y="226"/>
                  <a:pt x="614" y="229"/>
                  <a:pt x="625" y="234"/>
                </a:cubicBezTo>
                <a:cubicBezTo>
                  <a:pt x="636" y="240"/>
                  <a:pt x="646" y="247"/>
                  <a:pt x="654" y="257"/>
                </a:cubicBezTo>
                <a:cubicBezTo>
                  <a:pt x="662" y="267"/>
                  <a:pt x="668" y="279"/>
                  <a:pt x="672" y="293"/>
                </a:cubicBezTo>
                <a:cubicBezTo>
                  <a:pt x="676" y="307"/>
                  <a:pt x="678" y="323"/>
                  <a:pt x="678" y="341"/>
                </a:cubicBezTo>
                <a:moveTo>
                  <a:pt x="1866" y="537"/>
                </a:moveTo>
                <a:cubicBezTo>
                  <a:pt x="1866" y="2"/>
                  <a:pt x="1866" y="2"/>
                  <a:pt x="1866" y="2"/>
                </a:cubicBezTo>
                <a:cubicBezTo>
                  <a:pt x="1785" y="2"/>
                  <a:pt x="1785" y="2"/>
                  <a:pt x="1785" y="2"/>
                </a:cubicBezTo>
                <a:cubicBezTo>
                  <a:pt x="1785" y="220"/>
                  <a:pt x="1785" y="220"/>
                  <a:pt x="1785" y="220"/>
                </a:cubicBezTo>
                <a:cubicBezTo>
                  <a:pt x="1783" y="220"/>
                  <a:pt x="1783" y="220"/>
                  <a:pt x="1783" y="220"/>
                </a:cubicBezTo>
                <a:cubicBezTo>
                  <a:pt x="1779" y="213"/>
                  <a:pt x="1773" y="206"/>
                  <a:pt x="1767" y="199"/>
                </a:cubicBezTo>
                <a:cubicBezTo>
                  <a:pt x="1760" y="192"/>
                  <a:pt x="1753" y="187"/>
                  <a:pt x="1744" y="182"/>
                </a:cubicBezTo>
                <a:cubicBezTo>
                  <a:pt x="1736" y="177"/>
                  <a:pt x="1726" y="173"/>
                  <a:pt x="1716" y="171"/>
                </a:cubicBezTo>
                <a:cubicBezTo>
                  <a:pt x="1705" y="168"/>
                  <a:pt x="1693" y="167"/>
                  <a:pt x="1681" y="167"/>
                </a:cubicBezTo>
                <a:cubicBezTo>
                  <a:pt x="1656" y="167"/>
                  <a:pt x="1633" y="171"/>
                  <a:pt x="1613" y="181"/>
                </a:cubicBezTo>
                <a:cubicBezTo>
                  <a:pt x="1592" y="190"/>
                  <a:pt x="1575" y="203"/>
                  <a:pt x="1561" y="220"/>
                </a:cubicBezTo>
                <a:cubicBezTo>
                  <a:pt x="1546" y="238"/>
                  <a:pt x="1535" y="259"/>
                  <a:pt x="1527" y="283"/>
                </a:cubicBezTo>
                <a:cubicBezTo>
                  <a:pt x="1519" y="308"/>
                  <a:pt x="1515" y="335"/>
                  <a:pt x="1515" y="365"/>
                </a:cubicBezTo>
                <a:cubicBezTo>
                  <a:pt x="1515" y="394"/>
                  <a:pt x="1519" y="420"/>
                  <a:pt x="1526" y="443"/>
                </a:cubicBezTo>
                <a:cubicBezTo>
                  <a:pt x="1534" y="465"/>
                  <a:pt x="1544" y="484"/>
                  <a:pt x="1558" y="500"/>
                </a:cubicBezTo>
                <a:cubicBezTo>
                  <a:pt x="1571" y="515"/>
                  <a:pt x="1587" y="526"/>
                  <a:pt x="1605" y="534"/>
                </a:cubicBezTo>
                <a:cubicBezTo>
                  <a:pt x="1624" y="542"/>
                  <a:pt x="1643" y="546"/>
                  <a:pt x="1665" y="546"/>
                </a:cubicBezTo>
                <a:cubicBezTo>
                  <a:pt x="1679" y="546"/>
                  <a:pt x="1693" y="544"/>
                  <a:pt x="1705" y="541"/>
                </a:cubicBezTo>
                <a:cubicBezTo>
                  <a:pt x="1717" y="538"/>
                  <a:pt x="1728" y="533"/>
                  <a:pt x="1737" y="528"/>
                </a:cubicBezTo>
                <a:cubicBezTo>
                  <a:pt x="1747" y="522"/>
                  <a:pt x="1756" y="515"/>
                  <a:pt x="1763" y="507"/>
                </a:cubicBezTo>
                <a:cubicBezTo>
                  <a:pt x="1771" y="499"/>
                  <a:pt x="1778" y="490"/>
                  <a:pt x="1783" y="480"/>
                </a:cubicBezTo>
                <a:cubicBezTo>
                  <a:pt x="1785" y="480"/>
                  <a:pt x="1785" y="480"/>
                  <a:pt x="1785" y="480"/>
                </a:cubicBezTo>
                <a:cubicBezTo>
                  <a:pt x="1785" y="537"/>
                  <a:pt x="1785" y="537"/>
                  <a:pt x="1785" y="537"/>
                </a:cubicBezTo>
                <a:lnTo>
                  <a:pt x="1866" y="537"/>
                </a:lnTo>
                <a:close/>
                <a:moveTo>
                  <a:pt x="1786" y="366"/>
                </a:moveTo>
                <a:cubicBezTo>
                  <a:pt x="1786" y="384"/>
                  <a:pt x="1783" y="399"/>
                  <a:pt x="1778" y="413"/>
                </a:cubicBezTo>
                <a:cubicBezTo>
                  <a:pt x="1773" y="427"/>
                  <a:pt x="1767" y="439"/>
                  <a:pt x="1758" y="449"/>
                </a:cubicBezTo>
                <a:cubicBezTo>
                  <a:pt x="1750" y="458"/>
                  <a:pt x="1740" y="466"/>
                  <a:pt x="1728" y="471"/>
                </a:cubicBezTo>
                <a:cubicBezTo>
                  <a:pt x="1717" y="476"/>
                  <a:pt x="1705" y="479"/>
                  <a:pt x="1692" y="479"/>
                </a:cubicBezTo>
                <a:cubicBezTo>
                  <a:pt x="1679" y="479"/>
                  <a:pt x="1667" y="477"/>
                  <a:pt x="1656" y="472"/>
                </a:cubicBezTo>
                <a:cubicBezTo>
                  <a:pt x="1644" y="467"/>
                  <a:pt x="1635" y="460"/>
                  <a:pt x="1626" y="450"/>
                </a:cubicBezTo>
                <a:cubicBezTo>
                  <a:pt x="1618" y="440"/>
                  <a:pt x="1612" y="428"/>
                  <a:pt x="1607" y="414"/>
                </a:cubicBezTo>
                <a:cubicBezTo>
                  <a:pt x="1602" y="399"/>
                  <a:pt x="1600" y="382"/>
                  <a:pt x="1600" y="363"/>
                </a:cubicBezTo>
                <a:cubicBezTo>
                  <a:pt x="1600" y="343"/>
                  <a:pt x="1602" y="325"/>
                  <a:pt x="1606" y="309"/>
                </a:cubicBezTo>
                <a:cubicBezTo>
                  <a:pt x="1610" y="294"/>
                  <a:pt x="1616" y="280"/>
                  <a:pt x="1624" y="269"/>
                </a:cubicBezTo>
                <a:cubicBezTo>
                  <a:pt x="1632" y="257"/>
                  <a:pt x="1642" y="249"/>
                  <a:pt x="1654" y="242"/>
                </a:cubicBezTo>
                <a:cubicBezTo>
                  <a:pt x="1667" y="236"/>
                  <a:pt x="1681" y="233"/>
                  <a:pt x="1697" y="233"/>
                </a:cubicBezTo>
                <a:cubicBezTo>
                  <a:pt x="1709" y="233"/>
                  <a:pt x="1721" y="236"/>
                  <a:pt x="1732" y="241"/>
                </a:cubicBezTo>
                <a:cubicBezTo>
                  <a:pt x="1743" y="245"/>
                  <a:pt x="1752" y="252"/>
                  <a:pt x="1760" y="260"/>
                </a:cubicBezTo>
                <a:cubicBezTo>
                  <a:pt x="1768" y="269"/>
                  <a:pt x="1774" y="279"/>
                  <a:pt x="1779" y="290"/>
                </a:cubicBezTo>
                <a:cubicBezTo>
                  <a:pt x="1783" y="301"/>
                  <a:pt x="1786" y="313"/>
                  <a:pt x="1786" y="326"/>
                </a:cubicBezTo>
                <a:lnTo>
                  <a:pt x="1786" y="366"/>
                </a:lnTo>
                <a:close/>
              </a:path>
            </a:pathLst>
          </a:custGeom>
          <a:solidFill>
            <a:srgbClr val="00BCF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3843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Microsof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hidden="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459230" y="6240963"/>
            <a:ext cx="1278510" cy="274137"/>
          </a:xfrm>
          <a:prstGeom prst="rect">
            <a:avLst/>
          </a:prstGeom>
        </p:spPr>
      </p:pic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274702" y="2125678"/>
            <a:ext cx="10058336" cy="1828786"/>
          </a:xfrm>
          <a:noFill/>
        </p:spPr>
        <p:txBody>
          <a:bodyPr lIns="146304" tIns="91440" rIns="146304" bIns="91440" anchor="t" anchorCtr="0"/>
          <a:lstStyle>
            <a:lvl1pPr>
              <a:defRPr sz="5400" spc="-100" baseline="0">
                <a:gradFill>
                  <a:gsLst>
                    <a:gs pos="100000">
                      <a:schemeClr val="tx2"/>
                    </a:gs>
                    <a:gs pos="0">
                      <a:schemeClr val="tx2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 smtClean="0"/>
              <a:t>Presentation title</a:t>
            </a:r>
            <a:endParaRPr lang="en-US" dirty="0"/>
          </a:p>
        </p:txBody>
      </p:sp>
      <p:sp>
        <p:nvSpPr>
          <p:cNvPr id="19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74701" y="3955786"/>
            <a:ext cx="10058337" cy="1828007"/>
          </a:xfrm>
          <a:noFill/>
        </p:spPr>
        <p:txBody>
          <a:bodyPr lIns="146304" tIns="109728" rIns="146304" bIns="109728">
            <a:noAutofit/>
          </a:bodyPr>
          <a:lstStyle>
            <a:lvl1pPr marL="0" indent="0">
              <a:spcBef>
                <a:spcPts val="0"/>
              </a:spcBef>
              <a:buNone/>
              <a:defRPr sz="3200" spc="0" baseline="0">
                <a:gradFill>
                  <a:gsLst>
                    <a:gs pos="91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 dirty="0" smtClean="0"/>
              <a:t>Speaker Name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380"/>
          <a:stretch/>
        </p:blipFill>
        <p:spPr bwMode="invGray">
          <a:xfrm>
            <a:off x="457200" y="490736"/>
            <a:ext cx="1449939" cy="306604"/>
          </a:xfrm>
          <a:prstGeom prst="rect">
            <a:avLst/>
          </a:prstGeom>
        </p:spPr>
      </p:pic>
      <p:sp>
        <p:nvSpPr>
          <p:cNvPr id="7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8504238" y="307621"/>
            <a:ext cx="3656013" cy="572464"/>
          </a:xfrm>
        </p:spPr>
        <p:txBody>
          <a:bodyPr lIns="182880" tIns="146304" rIns="182880" bIns="146304"/>
          <a:lstStyle>
            <a:lvl1pPr marL="0" indent="0" algn="r">
              <a:buNone/>
              <a:defRPr sz="2000">
                <a:latin typeface="+mn-lt"/>
              </a:defRPr>
            </a:lvl1pPr>
            <a:lvl2pPr marL="342900" indent="0">
              <a:buNone/>
              <a:defRPr sz="2000"/>
            </a:lvl2pPr>
            <a:lvl3pPr marL="571500" indent="0">
              <a:buNone/>
              <a:defRPr sz="2000"/>
            </a:lvl3pPr>
            <a:lvl4pPr marL="800100" indent="0">
              <a:buNone/>
              <a:defRPr sz="2000"/>
            </a:lvl4pPr>
            <a:lvl5pPr marL="1028700" indent="0">
              <a:buNone/>
              <a:defRPr sz="2000"/>
            </a:lvl5pPr>
          </a:lstStyle>
          <a:p>
            <a:pPr lvl="0"/>
            <a:r>
              <a:rPr lang="en-US" dirty="0" smtClean="0"/>
              <a:t>Session Code Here</a:t>
            </a:r>
            <a:endParaRPr lang="en-US" dirty="0"/>
          </a:p>
        </p:txBody>
      </p:sp>
      <p:sp>
        <p:nvSpPr>
          <p:cNvPr id="8" name="TextBox 7"/>
          <p:cNvSpPr txBox="1"/>
          <p:nvPr userDrawn="1"/>
        </p:nvSpPr>
        <p:spPr>
          <a:xfrm>
            <a:off x="288989" y="6072577"/>
            <a:ext cx="1900200" cy="627864"/>
          </a:xfrm>
          <a:prstGeom prst="rect">
            <a:avLst/>
          </a:prstGeom>
          <a:noFill/>
        </p:spPr>
        <p:txBody>
          <a:bodyPr wrap="none" lIns="182880" tIns="146304" rIns="182880" bIns="146304" rtlCol="0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dirty="0" smtClean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#Build2016</a:t>
            </a:r>
          </a:p>
        </p:txBody>
      </p:sp>
    </p:spTree>
    <p:extLst>
      <p:ext uri="{BB962C8B-B14F-4D97-AF65-F5344CB8AC3E}">
        <p14:creationId xmlns:p14="http://schemas.microsoft.com/office/powerpoint/2010/main" val="124331597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Build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hidden="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459230" y="6240963"/>
            <a:ext cx="1278510" cy="274137"/>
          </a:xfrm>
          <a:prstGeom prst="rect">
            <a:avLst/>
          </a:prstGeom>
        </p:spPr>
      </p:pic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274702" y="2125678"/>
            <a:ext cx="10058336" cy="1828786"/>
          </a:xfrm>
          <a:noFill/>
        </p:spPr>
        <p:txBody>
          <a:bodyPr lIns="146304" tIns="91440" rIns="146304" bIns="91440" anchor="t" anchorCtr="0"/>
          <a:lstStyle>
            <a:lvl1pPr>
              <a:defRPr sz="5400" spc="-100" baseline="0">
                <a:gradFill>
                  <a:gsLst>
                    <a:gs pos="100000">
                      <a:schemeClr val="tx2"/>
                    </a:gs>
                    <a:gs pos="0">
                      <a:schemeClr val="tx2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 smtClean="0"/>
              <a:t>Presentation title</a:t>
            </a:r>
            <a:endParaRPr lang="en-US" dirty="0"/>
          </a:p>
        </p:txBody>
      </p:sp>
      <p:sp>
        <p:nvSpPr>
          <p:cNvPr id="19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74701" y="3955786"/>
            <a:ext cx="10058337" cy="1828007"/>
          </a:xfrm>
          <a:noFill/>
        </p:spPr>
        <p:txBody>
          <a:bodyPr lIns="146304" tIns="109728" rIns="146304" bIns="109728">
            <a:noAutofit/>
          </a:bodyPr>
          <a:lstStyle>
            <a:lvl1pPr marL="0" indent="0">
              <a:spcBef>
                <a:spcPts val="0"/>
              </a:spcBef>
              <a:buNone/>
              <a:defRPr sz="3200" spc="0" baseline="0">
                <a:gradFill>
                  <a:gsLst>
                    <a:gs pos="91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 dirty="0" smtClean="0"/>
              <a:t>Speaker Name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8504238" y="307621"/>
            <a:ext cx="3656013" cy="572464"/>
          </a:xfrm>
        </p:spPr>
        <p:txBody>
          <a:bodyPr lIns="182880" tIns="146304" rIns="182880" bIns="146304"/>
          <a:lstStyle>
            <a:lvl1pPr marL="0" indent="0" algn="r">
              <a:buNone/>
              <a:defRPr sz="2000">
                <a:latin typeface="+mn-lt"/>
              </a:defRPr>
            </a:lvl1pPr>
            <a:lvl2pPr marL="342900" indent="0">
              <a:buNone/>
              <a:defRPr sz="2000"/>
            </a:lvl2pPr>
            <a:lvl3pPr marL="571500" indent="0">
              <a:buNone/>
              <a:defRPr sz="2000"/>
            </a:lvl3pPr>
            <a:lvl4pPr marL="800100" indent="0">
              <a:buNone/>
              <a:defRPr sz="2000"/>
            </a:lvl4pPr>
            <a:lvl5pPr marL="1028700" indent="0">
              <a:buNone/>
              <a:defRPr sz="2000"/>
            </a:lvl5pPr>
          </a:lstStyle>
          <a:p>
            <a:pPr lvl="0"/>
            <a:r>
              <a:rPr lang="en-US" dirty="0" smtClean="0"/>
              <a:t>Session Code Here</a:t>
            </a:r>
            <a:endParaRPr lang="en-US" dirty="0"/>
          </a:p>
        </p:txBody>
      </p:sp>
      <p:sp>
        <p:nvSpPr>
          <p:cNvPr id="8" name="Freeform 7"/>
          <p:cNvSpPr>
            <a:spLocks noChangeAspect="1" noEditPoints="1"/>
          </p:cNvSpPr>
          <p:nvPr userDrawn="1"/>
        </p:nvSpPr>
        <p:spPr bwMode="black">
          <a:xfrm>
            <a:off x="457200" y="490736"/>
            <a:ext cx="1239006" cy="310896"/>
          </a:xfrm>
          <a:custGeom>
            <a:avLst/>
            <a:gdLst>
              <a:gd name="T0" fmla="*/ 336 w 2176"/>
              <a:gd name="T1" fmla="*/ 2 h 546"/>
              <a:gd name="T2" fmla="*/ 269 w 2176"/>
              <a:gd name="T3" fmla="*/ 2 h 546"/>
              <a:gd name="T4" fmla="*/ 48 w 2176"/>
              <a:gd name="T5" fmla="*/ 538 h 546"/>
              <a:gd name="T6" fmla="*/ 2128 w 2176"/>
              <a:gd name="T7" fmla="*/ 2 h 546"/>
              <a:gd name="T8" fmla="*/ 2176 w 2176"/>
              <a:gd name="T9" fmla="*/ 2 h 546"/>
              <a:gd name="T10" fmla="*/ 1049 w 2176"/>
              <a:gd name="T11" fmla="*/ 175 h 546"/>
              <a:gd name="T12" fmla="*/ 1025 w 2176"/>
              <a:gd name="T13" fmla="*/ 454 h 546"/>
              <a:gd name="T14" fmla="*/ 937 w 2176"/>
              <a:gd name="T15" fmla="*/ 473 h 546"/>
              <a:gd name="T16" fmla="*/ 892 w 2176"/>
              <a:gd name="T17" fmla="*/ 384 h 546"/>
              <a:gd name="T18" fmla="*/ 809 w 2176"/>
              <a:gd name="T19" fmla="*/ 394 h 546"/>
              <a:gd name="T20" fmla="*/ 975 w 2176"/>
              <a:gd name="T21" fmla="*/ 540 h 546"/>
              <a:gd name="T22" fmla="*/ 1048 w 2176"/>
              <a:gd name="T23" fmla="*/ 482 h 546"/>
              <a:gd name="T24" fmla="*/ 1131 w 2176"/>
              <a:gd name="T25" fmla="*/ 536 h 546"/>
              <a:gd name="T26" fmla="*/ 1293 w 2176"/>
              <a:gd name="T27" fmla="*/ 14 h 546"/>
              <a:gd name="T28" fmla="*/ 1238 w 2176"/>
              <a:gd name="T29" fmla="*/ 3 h 546"/>
              <a:gd name="T30" fmla="*/ 1207 w 2176"/>
              <a:gd name="T31" fmla="*/ 48 h 546"/>
              <a:gd name="T32" fmla="*/ 1237 w 2176"/>
              <a:gd name="T33" fmla="*/ 91 h 546"/>
              <a:gd name="T34" fmla="*/ 1293 w 2176"/>
              <a:gd name="T35" fmla="*/ 81 h 546"/>
              <a:gd name="T36" fmla="*/ 1216 w 2176"/>
              <a:gd name="T37" fmla="*/ 536 h 546"/>
              <a:gd name="T38" fmla="*/ 1216 w 2176"/>
              <a:gd name="T39" fmla="*/ 175 h 546"/>
              <a:gd name="T40" fmla="*/ 1457 w 2176"/>
              <a:gd name="T41" fmla="*/ 536 h 546"/>
              <a:gd name="T42" fmla="*/ 1376 w 2176"/>
              <a:gd name="T43" fmla="*/ 536 h 546"/>
              <a:gd name="T44" fmla="*/ 729 w 2176"/>
              <a:gd name="T45" fmla="*/ 213 h 546"/>
              <a:gd name="T46" fmla="*/ 573 w 2176"/>
              <a:gd name="T47" fmla="*/ 163 h 546"/>
              <a:gd name="T48" fmla="*/ 491 w 2176"/>
              <a:gd name="T49" fmla="*/ 226 h 546"/>
              <a:gd name="T50" fmla="*/ 460 w 2176"/>
              <a:gd name="T51" fmla="*/ 2 h 546"/>
              <a:gd name="T52" fmla="*/ 489 w 2176"/>
              <a:gd name="T53" fmla="*/ 537 h 546"/>
              <a:gd name="T54" fmla="*/ 509 w 2176"/>
              <a:gd name="T55" fmla="*/ 512 h 546"/>
              <a:gd name="T56" fmla="*/ 596 w 2176"/>
              <a:gd name="T57" fmla="*/ 546 h 546"/>
              <a:gd name="T58" fmla="*/ 754 w 2176"/>
              <a:gd name="T59" fmla="*/ 423 h 546"/>
              <a:gd name="T60" fmla="*/ 671 w 2176"/>
              <a:gd name="T61" fmla="*/ 400 h 546"/>
              <a:gd name="T62" fmla="*/ 578 w 2176"/>
              <a:gd name="T63" fmla="*/ 478 h 546"/>
              <a:gd name="T64" fmla="*/ 495 w 2176"/>
              <a:gd name="T65" fmla="*/ 421 h 546"/>
              <a:gd name="T66" fmla="*/ 496 w 2176"/>
              <a:gd name="T67" fmla="*/ 291 h 546"/>
              <a:gd name="T68" fmla="*/ 586 w 2176"/>
              <a:gd name="T69" fmla="*/ 226 h 546"/>
              <a:gd name="T70" fmla="*/ 672 w 2176"/>
              <a:gd name="T71" fmla="*/ 293 h 546"/>
              <a:gd name="T72" fmla="*/ 1866 w 2176"/>
              <a:gd name="T73" fmla="*/ 2 h 546"/>
              <a:gd name="T74" fmla="*/ 1783 w 2176"/>
              <a:gd name="T75" fmla="*/ 220 h 546"/>
              <a:gd name="T76" fmla="*/ 1716 w 2176"/>
              <a:gd name="T77" fmla="*/ 171 h 546"/>
              <a:gd name="T78" fmla="*/ 1561 w 2176"/>
              <a:gd name="T79" fmla="*/ 220 h 546"/>
              <a:gd name="T80" fmla="*/ 1526 w 2176"/>
              <a:gd name="T81" fmla="*/ 443 h 546"/>
              <a:gd name="T82" fmla="*/ 1665 w 2176"/>
              <a:gd name="T83" fmla="*/ 546 h 546"/>
              <a:gd name="T84" fmla="*/ 1763 w 2176"/>
              <a:gd name="T85" fmla="*/ 507 h 546"/>
              <a:gd name="T86" fmla="*/ 1785 w 2176"/>
              <a:gd name="T87" fmla="*/ 537 h 546"/>
              <a:gd name="T88" fmla="*/ 1778 w 2176"/>
              <a:gd name="T89" fmla="*/ 413 h 546"/>
              <a:gd name="T90" fmla="*/ 1692 w 2176"/>
              <a:gd name="T91" fmla="*/ 479 h 546"/>
              <a:gd name="T92" fmla="*/ 1607 w 2176"/>
              <a:gd name="T93" fmla="*/ 414 h 546"/>
              <a:gd name="T94" fmla="*/ 1624 w 2176"/>
              <a:gd name="T95" fmla="*/ 269 h 546"/>
              <a:gd name="T96" fmla="*/ 1732 w 2176"/>
              <a:gd name="T97" fmla="*/ 241 h 546"/>
              <a:gd name="T98" fmla="*/ 1786 w 2176"/>
              <a:gd name="T99" fmla="*/ 326 h 5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2176" h="546">
                <a:moveTo>
                  <a:pt x="163" y="538"/>
                </a:moveTo>
                <a:cubicBezTo>
                  <a:pt x="116" y="538"/>
                  <a:pt x="116" y="538"/>
                  <a:pt x="116" y="538"/>
                </a:cubicBezTo>
                <a:cubicBezTo>
                  <a:pt x="336" y="2"/>
                  <a:pt x="336" y="2"/>
                  <a:pt x="336" y="2"/>
                </a:cubicBezTo>
                <a:cubicBezTo>
                  <a:pt x="384" y="2"/>
                  <a:pt x="384" y="2"/>
                  <a:pt x="384" y="2"/>
                </a:cubicBezTo>
                <a:lnTo>
                  <a:pt x="163" y="538"/>
                </a:lnTo>
                <a:close/>
                <a:moveTo>
                  <a:pt x="269" y="2"/>
                </a:moveTo>
                <a:cubicBezTo>
                  <a:pt x="221" y="2"/>
                  <a:pt x="221" y="2"/>
                  <a:pt x="221" y="2"/>
                </a:cubicBezTo>
                <a:cubicBezTo>
                  <a:pt x="0" y="538"/>
                  <a:pt x="0" y="538"/>
                  <a:pt x="0" y="538"/>
                </a:cubicBezTo>
                <a:cubicBezTo>
                  <a:pt x="48" y="538"/>
                  <a:pt x="48" y="538"/>
                  <a:pt x="48" y="538"/>
                </a:cubicBezTo>
                <a:lnTo>
                  <a:pt x="269" y="2"/>
                </a:lnTo>
                <a:close/>
                <a:moveTo>
                  <a:pt x="2176" y="2"/>
                </a:moveTo>
                <a:cubicBezTo>
                  <a:pt x="2128" y="2"/>
                  <a:pt x="2128" y="2"/>
                  <a:pt x="2128" y="2"/>
                </a:cubicBezTo>
                <a:cubicBezTo>
                  <a:pt x="1908" y="538"/>
                  <a:pt x="1908" y="538"/>
                  <a:pt x="1908" y="538"/>
                </a:cubicBezTo>
                <a:cubicBezTo>
                  <a:pt x="1955" y="538"/>
                  <a:pt x="1955" y="538"/>
                  <a:pt x="1955" y="538"/>
                </a:cubicBezTo>
                <a:lnTo>
                  <a:pt x="2176" y="2"/>
                </a:lnTo>
                <a:close/>
                <a:moveTo>
                  <a:pt x="1131" y="536"/>
                </a:moveTo>
                <a:cubicBezTo>
                  <a:pt x="1131" y="175"/>
                  <a:pt x="1131" y="175"/>
                  <a:pt x="1131" y="175"/>
                </a:cubicBezTo>
                <a:cubicBezTo>
                  <a:pt x="1049" y="175"/>
                  <a:pt x="1049" y="175"/>
                  <a:pt x="1049" y="175"/>
                </a:cubicBezTo>
                <a:cubicBezTo>
                  <a:pt x="1049" y="384"/>
                  <a:pt x="1049" y="384"/>
                  <a:pt x="1049" y="384"/>
                </a:cubicBezTo>
                <a:cubicBezTo>
                  <a:pt x="1049" y="399"/>
                  <a:pt x="1047" y="412"/>
                  <a:pt x="1042" y="424"/>
                </a:cubicBezTo>
                <a:cubicBezTo>
                  <a:pt x="1038" y="436"/>
                  <a:pt x="1032" y="446"/>
                  <a:pt x="1025" y="454"/>
                </a:cubicBezTo>
                <a:cubicBezTo>
                  <a:pt x="1017" y="462"/>
                  <a:pt x="1009" y="468"/>
                  <a:pt x="999" y="472"/>
                </a:cubicBezTo>
                <a:cubicBezTo>
                  <a:pt x="989" y="476"/>
                  <a:pt x="978" y="478"/>
                  <a:pt x="967" y="478"/>
                </a:cubicBezTo>
                <a:cubicBezTo>
                  <a:pt x="956" y="478"/>
                  <a:pt x="946" y="476"/>
                  <a:pt x="937" y="473"/>
                </a:cubicBezTo>
                <a:cubicBezTo>
                  <a:pt x="927" y="470"/>
                  <a:pt x="920" y="464"/>
                  <a:pt x="913" y="457"/>
                </a:cubicBezTo>
                <a:cubicBezTo>
                  <a:pt x="906" y="449"/>
                  <a:pt x="901" y="440"/>
                  <a:pt x="897" y="428"/>
                </a:cubicBezTo>
                <a:cubicBezTo>
                  <a:pt x="894" y="416"/>
                  <a:pt x="892" y="401"/>
                  <a:pt x="892" y="384"/>
                </a:cubicBezTo>
                <a:cubicBezTo>
                  <a:pt x="892" y="175"/>
                  <a:pt x="892" y="175"/>
                  <a:pt x="892" y="175"/>
                </a:cubicBezTo>
                <a:cubicBezTo>
                  <a:pt x="809" y="175"/>
                  <a:pt x="809" y="175"/>
                  <a:pt x="809" y="175"/>
                </a:cubicBezTo>
                <a:cubicBezTo>
                  <a:pt x="809" y="394"/>
                  <a:pt x="809" y="394"/>
                  <a:pt x="809" y="394"/>
                </a:cubicBezTo>
                <a:cubicBezTo>
                  <a:pt x="809" y="444"/>
                  <a:pt x="821" y="482"/>
                  <a:pt x="843" y="507"/>
                </a:cubicBezTo>
                <a:cubicBezTo>
                  <a:pt x="865" y="532"/>
                  <a:pt x="897" y="545"/>
                  <a:pt x="939" y="545"/>
                </a:cubicBezTo>
                <a:cubicBezTo>
                  <a:pt x="951" y="545"/>
                  <a:pt x="963" y="543"/>
                  <a:pt x="975" y="540"/>
                </a:cubicBezTo>
                <a:cubicBezTo>
                  <a:pt x="986" y="537"/>
                  <a:pt x="996" y="532"/>
                  <a:pt x="1005" y="526"/>
                </a:cubicBezTo>
                <a:cubicBezTo>
                  <a:pt x="1014" y="521"/>
                  <a:pt x="1022" y="514"/>
                  <a:pt x="1029" y="506"/>
                </a:cubicBezTo>
                <a:cubicBezTo>
                  <a:pt x="1037" y="499"/>
                  <a:pt x="1043" y="490"/>
                  <a:pt x="1048" y="482"/>
                </a:cubicBezTo>
                <a:cubicBezTo>
                  <a:pt x="1049" y="482"/>
                  <a:pt x="1049" y="482"/>
                  <a:pt x="1049" y="482"/>
                </a:cubicBezTo>
                <a:cubicBezTo>
                  <a:pt x="1049" y="536"/>
                  <a:pt x="1049" y="536"/>
                  <a:pt x="1049" y="536"/>
                </a:cubicBezTo>
                <a:lnTo>
                  <a:pt x="1131" y="536"/>
                </a:lnTo>
                <a:close/>
                <a:moveTo>
                  <a:pt x="1307" y="48"/>
                </a:moveTo>
                <a:cubicBezTo>
                  <a:pt x="1307" y="41"/>
                  <a:pt x="1306" y="35"/>
                  <a:pt x="1303" y="29"/>
                </a:cubicBezTo>
                <a:cubicBezTo>
                  <a:pt x="1301" y="23"/>
                  <a:pt x="1297" y="18"/>
                  <a:pt x="1293" y="14"/>
                </a:cubicBezTo>
                <a:cubicBezTo>
                  <a:pt x="1288" y="9"/>
                  <a:pt x="1283" y="6"/>
                  <a:pt x="1277" y="3"/>
                </a:cubicBezTo>
                <a:cubicBezTo>
                  <a:pt x="1271" y="1"/>
                  <a:pt x="1264" y="0"/>
                  <a:pt x="1257" y="0"/>
                </a:cubicBezTo>
                <a:cubicBezTo>
                  <a:pt x="1250" y="0"/>
                  <a:pt x="1244" y="1"/>
                  <a:pt x="1238" y="3"/>
                </a:cubicBezTo>
                <a:cubicBezTo>
                  <a:pt x="1232" y="6"/>
                  <a:pt x="1226" y="9"/>
                  <a:pt x="1222" y="13"/>
                </a:cubicBezTo>
                <a:cubicBezTo>
                  <a:pt x="1217" y="18"/>
                  <a:pt x="1214" y="23"/>
                  <a:pt x="1211" y="29"/>
                </a:cubicBezTo>
                <a:cubicBezTo>
                  <a:pt x="1209" y="34"/>
                  <a:pt x="1207" y="41"/>
                  <a:pt x="1207" y="48"/>
                </a:cubicBezTo>
                <a:cubicBezTo>
                  <a:pt x="1207" y="54"/>
                  <a:pt x="1209" y="60"/>
                  <a:pt x="1211" y="66"/>
                </a:cubicBezTo>
                <a:cubicBezTo>
                  <a:pt x="1214" y="72"/>
                  <a:pt x="1217" y="77"/>
                  <a:pt x="1221" y="81"/>
                </a:cubicBezTo>
                <a:cubicBezTo>
                  <a:pt x="1226" y="85"/>
                  <a:pt x="1231" y="88"/>
                  <a:pt x="1237" y="91"/>
                </a:cubicBezTo>
                <a:cubicBezTo>
                  <a:pt x="1243" y="93"/>
                  <a:pt x="1250" y="95"/>
                  <a:pt x="1257" y="95"/>
                </a:cubicBezTo>
                <a:cubicBezTo>
                  <a:pt x="1264" y="95"/>
                  <a:pt x="1271" y="93"/>
                  <a:pt x="1277" y="91"/>
                </a:cubicBezTo>
                <a:cubicBezTo>
                  <a:pt x="1283" y="88"/>
                  <a:pt x="1289" y="85"/>
                  <a:pt x="1293" y="81"/>
                </a:cubicBezTo>
                <a:cubicBezTo>
                  <a:pt x="1297" y="77"/>
                  <a:pt x="1301" y="72"/>
                  <a:pt x="1303" y="66"/>
                </a:cubicBezTo>
                <a:cubicBezTo>
                  <a:pt x="1306" y="60"/>
                  <a:pt x="1307" y="54"/>
                  <a:pt x="1307" y="48"/>
                </a:cubicBezTo>
                <a:moveTo>
                  <a:pt x="1216" y="536"/>
                </a:moveTo>
                <a:cubicBezTo>
                  <a:pt x="1297" y="536"/>
                  <a:pt x="1297" y="536"/>
                  <a:pt x="1297" y="536"/>
                </a:cubicBezTo>
                <a:cubicBezTo>
                  <a:pt x="1297" y="175"/>
                  <a:pt x="1297" y="175"/>
                  <a:pt x="1297" y="175"/>
                </a:cubicBezTo>
                <a:cubicBezTo>
                  <a:pt x="1216" y="175"/>
                  <a:pt x="1216" y="175"/>
                  <a:pt x="1216" y="175"/>
                </a:cubicBezTo>
                <a:lnTo>
                  <a:pt x="1216" y="536"/>
                </a:lnTo>
                <a:close/>
                <a:moveTo>
                  <a:pt x="1376" y="536"/>
                </a:moveTo>
                <a:cubicBezTo>
                  <a:pt x="1457" y="536"/>
                  <a:pt x="1457" y="536"/>
                  <a:pt x="1457" y="536"/>
                </a:cubicBezTo>
                <a:cubicBezTo>
                  <a:pt x="1457" y="2"/>
                  <a:pt x="1457" y="2"/>
                  <a:pt x="1457" y="2"/>
                </a:cubicBezTo>
                <a:cubicBezTo>
                  <a:pt x="1376" y="2"/>
                  <a:pt x="1376" y="2"/>
                  <a:pt x="1376" y="2"/>
                </a:cubicBezTo>
                <a:lnTo>
                  <a:pt x="1376" y="536"/>
                </a:lnTo>
                <a:close/>
                <a:moveTo>
                  <a:pt x="765" y="342"/>
                </a:moveTo>
                <a:cubicBezTo>
                  <a:pt x="765" y="317"/>
                  <a:pt x="762" y="294"/>
                  <a:pt x="756" y="272"/>
                </a:cubicBezTo>
                <a:cubicBezTo>
                  <a:pt x="750" y="249"/>
                  <a:pt x="741" y="230"/>
                  <a:pt x="729" y="213"/>
                </a:cubicBezTo>
                <a:cubicBezTo>
                  <a:pt x="717" y="196"/>
                  <a:pt x="701" y="183"/>
                  <a:pt x="682" y="173"/>
                </a:cubicBezTo>
                <a:cubicBezTo>
                  <a:pt x="663" y="163"/>
                  <a:pt x="640" y="158"/>
                  <a:pt x="613" y="158"/>
                </a:cubicBezTo>
                <a:cubicBezTo>
                  <a:pt x="599" y="158"/>
                  <a:pt x="585" y="160"/>
                  <a:pt x="573" y="163"/>
                </a:cubicBezTo>
                <a:cubicBezTo>
                  <a:pt x="561" y="166"/>
                  <a:pt x="549" y="171"/>
                  <a:pt x="539" y="177"/>
                </a:cubicBezTo>
                <a:cubicBezTo>
                  <a:pt x="529" y="183"/>
                  <a:pt x="520" y="190"/>
                  <a:pt x="512" y="199"/>
                </a:cubicBezTo>
                <a:cubicBezTo>
                  <a:pt x="504" y="207"/>
                  <a:pt x="497" y="216"/>
                  <a:pt x="491" y="226"/>
                </a:cubicBezTo>
                <a:cubicBezTo>
                  <a:pt x="489" y="226"/>
                  <a:pt x="489" y="226"/>
                  <a:pt x="489" y="226"/>
                </a:cubicBezTo>
                <a:cubicBezTo>
                  <a:pt x="489" y="2"/>
                  <a:pt x="489" y="2"/>
                  <a:pt x="489" y="2"/>
                </a:cubicBezTo>
                <a:cubicBezTo>
                  <a:pt x="460" y="2"/>
                  <a:pt x="460" y="2"/>
                  <a:pt x="460" y="2"/>
                </a:cubicBezTo>
                <a:cubicBezTo>
                  <a:pt x="406" y="133"/>
                  <a:pt x="406" y="133"/>
                  <a:pt x="406" y="133"/>
                </a:cubicBezTo>
                <a:cubicBezTo>
                  <a:pt x="406" y="537"/>
                  <a:pt x="406" y="537"/>
                  <a:pt x="406" y="537"/>
                </a:cubicBezTo>
                <a:cubicBezTo>
                  <a:pt x="489" y="537"/>
                  <a:pt x="489" y="537"/>
                  <a:pt x="489" y="537"/>
                </a:cubicBezTo>
                <a:cubicBezTo>
                  <a:pt x="489" y="490"/>
                  <a:pt x="489" y="490"/>
                  <a:pt x="489" y="490"/>
                </a:cubicBezTo>
                <a:cubicBezTo>
                  <a:pt x="491" y="490"/>
                  <a:pt x="491" y="490"/>
                  <a:pt x="491" y="490"/>
                </a:cubicBezTo>
                <a:cubicBezTo>
                  <a:pt x="496" y="498"/>
                  <a:pt x="502" y="505"/>
                  <a:pt x="509" y="512"/>
                </a:cubicBezTo>
                <a:cubicBezTo>
                  <a:pt x="515" y="519"/>
                  <a:pt x="523" y="525"/>
                  <a:pt x="532" y="530"/>
                </a:cubicBezTo>
                <a:cubicBezTo>
                  <a:pt x="540" y="535"/>
                  <a:pt x="550" y="539"/>
                  <a:pt x="561" y="542"/>
                </a:cubicBezTo>
                <a:cubicBezTo>
                  <a:pt x="571" y="544"/>
                  <a:pt x="583" y="546"/>
                  <a:pt x="596" y="546"/>
                </a:cubicBezTo>
                <a:cubicBezTo>
                  <a:pt x="623" y="546"/>
                  <a:pt x="647" y="541"/>
                  <a:pt x="668" y="530"/>
                </a:cubicBezTo>
                <a:cubicBezTo>
                  <a:pt x="689" y="520"/>
                  <a:pt x="707" y="506"/>
                  <a:pt x="721" y="488"/>
                </a:cubicBezTo>
                <a:cubicBezTo>
                  <a:pt x="736" y="470"/>
                  <a:pt x="747" y="448"/>
                  <a:pt x="754" y="423"/>
                </a:cubicBezTo>
                <a:cubicBezTo>
                  <a:pt x="761" y="398"/>
                  <a:pt x="765" y="371"/>
                  <a:pt x="765" y="342"/>
                </a:cubicBezTo>
                <a:moveTo>
                  <a:pt x="678" y="341"/>
                </a:moveTo>
                <a:cubicBezTo>
                  <a:pt x="678" y="363"/>
                  <a:pt x="676" y="383"/>
                  <a:pt x="671" y="400"/>
                </a:cubicBezTo>
                <a:cubicBezTo>
                  <a:pt x="667" y="418"/>
                  <a:pt x="660" y="432"/>
                  <a:pt x="651" y="443"/>
                </a:cubicBezTo>
                <a:cubicBezTo>
                  <a:pt x="643" y="455"/>
                  <a:pt x="632" y="463"/>
                  <a:pt x="620" y="469"/>
                </a:cubicBezTo>
                <a:cubicBezTo>
                  <a:pt x="607" y="475"/>
                  <a:pt x="593" y="478"/>
                  <a:pt x="578" y="478"/>
                </a:cubicBezTo>
                <a:cubicBezTo>
                  <a:pt x="565" y="478"/>
                  <a:pt x="553" y="475"/>
                  <a:pt x="542" y="470"/>
                </a:cubicBezTo>
                <a:cubicBezTo>
                  <a:pt x="531" y="466"/>
                  <a:pt x="522" y="459"/>
                  <a:pt x="514" y="450"/>
                </a:cubicBezTo>
                <a:cubicBezTo>
                  <a:pt x="506" y="442"/>
                  <a:pt x="500" y="432"/>
                  <a:pt x="495" y="421"/>
                </a:cubicBezTo>
                <a:cubicBezTo>
                  <a:pt x="491" y="410"/>
                  <a:pt x="488" y="397"/>
                  <a:pt x="488" y="384"/>
                </a:cubicBezTo>
                <a:cubicBezTo>
                  <a:pt x="488" y="336"/>
                  <a:pt x="488" y="336"/>
                  <a:pt x="488" y="336"/>
                </a:cubicBezTo>
                <a:cubicBezTo>
                  <a:pt x="488" y="319"/>
                  <a:pt x="491" y="304"/>
                  <a:pt x="496" y="291"/>
                </a:cubicBezTo>
                <a:cubicBezTo>
                  <a:pt x="500" y="278"/>
                  <a:pt x="507" y="266"/>
                  <a:pt x="516" y="257"/>
                </a:cubicBezTo>
                <a:cubicBezTo>
                  <a:pt x="524" y="247"/>
                  <a:pt x="534" y="240"/>
                  <a:pt x="546" y="234"/>
                </a:cubicBezTo>
                <a:cubicBezTo>
                  <a:pt x="558" y="229"/>
                  <a:pt x="571" y="226"/>
                  <a:pt x="586" y="226"/>
                </a:cubicBezTo>
                <a:cubicBezTo>
                  <a:pt x="601" y="226"/>
                  <a:pt x="614" y="229"/>
                  <a:pt x="625" y="234"/>
                </a:cubicBezTo>
                <a:cubicBezTo>
                  <a:pt x="636" y="240"/>
                  <a:pt x="646" y="247"/>
                  <a:pt x="654" y="257"/>
                </a:cubicBezTo>
                <a:cubicBezTo>
                  <a:pt x="662" y="267"/>
                  <a:pt x="668" y="279"/>
                  <a:pt x="672" y="293"/>
                </a:cubicBezTo>
                <a:cubicBezTo>
                  <a:pt x="676" y="307"/>
                  <a:pt x="678" y="323"/>
                  <a:pt x="678" y="341"/>
                </a:cubicBezTo>
                <a:moveTo>
                  <a:pt x="1866" y="537"/>
                </a:moveTo>
                <a:cubicBezTo>
                  <a:pt x="1866" y="2"/>
                  <a:pt x="1866" y="2"/>
                  <a:pt x="1866" y="2"/>
                </a:cubicBezTo>
                <a:cubicBezTo>
                  <a:pt x="1785" y="2"/>
                  <a:pt x="1785" y="2"/>
                  <a:pt x="1785" y="2"/>
                </a:cubicBezTo>
                <a:cubicBezTo>
                  <a:pt x="1785" y="220"/>
                  <a:pt x="1785" y="220"/>
                  <a:pt x="1785" y="220"/>
                </a:cubicBezTo>
                <a:cubicBezTo>
                  <a:pt x="1783" y="220"/>
                  <a:pt x="1783" y="220"/>
                  <a:pt x="1783" y="220"/>
                </a:cubicBezTo>
                <a:cubicBezTo>
                  <a:pt x="1779" y="213"/>
                  <a:pt x="1773" y="206"/>
                  <a:pt x="1767" y="199"/>
                </a:cubicBezTo>
                <a:cubicBezTo>
                  <a:pt x="1760" y="192"/>
                  <a:pt x="1753" y="187"/>
                  <a:pt x="1744" y="182"/>
                </a:cubicBezTo>
                <a:cubicBezTo>
                  <a:pt x="1736" y="177"/>
                  <a:pt x="1726" y="173"/>
                  <a:pt x="1716" y="171"/>
                </a:cubicBezTo>
                <a:cubicBezTo>
                  <a:pt x="1705" y="168"/>
                  <a:pt x="1693" y="167"/>
                  <a:pt x="1681" y="167"/>
                </a:cubicBezTo>
                <a:cubicBezTo>
                  <a:pt x="1656" y="167"/>
                  <a:pt x="1633" y="171"/>
                  <a:pt x="1613" y="181"/>
                </a:cubicBezTo>
                <a:cubicBezTo>
                  <a:pt x="1592" y="190"/>
                  <a:pt x="1575" y="203"/>
                  <a:pt x="1561" y="220"/>
                </a:cubicBezTo>
                <a:cubicBezTo>
                  <a:pt x="1546" y="238"/>
                  <a:pt x="1535" y="259"/>
                  <a:pt x="1527" y="283"/>
                </a:cubicBezTo>
                <a:cubicBezTo>
                  <a:pt x="1519" y="308"/>
                  <a:pt x="1515" y="335"/>
                  <a:pt x="1515" y="365"/>
                </a:cubicBezTo>
                <a:cubicBezTo>
                  <a:pt x="1515" y="394"/>
                  <a:pt x="1519" y="420"/>
                  <a:pt x="1526" y="443"/>
                </a:cubicBezTo>
                <a:cubicBezTo>
                  <a:pt x="1534" y="465"/>
                  <a:pt x="1544" y="484"/>
                  <a:pt x="1558" y="500"/>
                </a:cubicBezTo>
                <a:cubicBezTo>
                  <a:pt x="1571" y="515"/>
                  <a:pt x="1587" y="526"/>
                  <a:pt x="1605" y="534"/>
                </a:cubicBezTo>
                <a:cubicBezTo>
                  <a:pt x="1624" y="542"/>
                  <a:pt x="1643" y="546"/>
                  <a:pt x="1665" y="546"/>
                </a:cubicBezTo>
                <a:cubicBezTo>
                  <a:pt x="1679" y="546"/>
                  <a:pt x="1693" y="544"/>
                  <a:pt x="1705" y="541"/>
                </a:cubicBezTo>
                <a:cubicBezTo>
                  <a:pt x="1717" y="538"/>
                  <a:pt x="1728" y="533"/>
                  <a:pt x="1737" y="528"/>
                </a:cubicBezTo>
                <a:cubicBezTo>
                  <a:pt x="1747" y="522"/>
                  <a:pt x="1756" y="515"/>
                  <a:pt x="1763" y="507"/>
                </a:cubicBezTo>
                <a:cubicBezTo>
                  <a:pt x="1771" y="499"/>
                  <a:pt x="1778" y="490"/>
                  <a:pt x="1783" y="480"/>
                </a:cubicBezTo>
                <a:cubicBezTo>
                  <a:pt x="1785" y="480"/>
                  <a:pt x="1785" y="480"/>
                  <a:pt x="1785" y="480"/>
                </a:cubicBezTo>
                <a:cubicBezTo>
                  <a:pt x="1785" y="537"/>
                  <a:pt x="1785" y="537"/>
                  <a:pt x="1785" y="537"/>
                </a:cubicBezTo>
                <a:lnTo>
                  <a:pt x="1866" y="537"/>
                </a:lnTo>
                <a:close/>
                <a:moveTo>
                  <a:pt x="1786" y="366"/>
                </a:moveTo>
                <a:cubicBezTo>
                  <a:pt x="1786" y="384"/>
                  <a:pt x="1783" y="399"/>
                  <a:pt x="1778" y="413"/>
                </a:cubicBezTo>
                <a:cubicBezTo>
                  <a:pt x="1773" y="427"/>
                  <a:pt x="1767" y="439"/>
                  <a:pt x="1758" y="449"/>
                </a:cubicBezTo>
                <a:cubicBezTo>
                  <a:pt x="1750" y="458"/>
                  <a:pt x="1740" y="466"/>
                  <a:pt x="1728" y="471"/>
                </a:cubicBezTo>
                <a:cubicBezTo>
                  <a:pt x="1717" y="476"/>
                  <a:pt x="1705" y="479"/>
                  <a:pt x="1692" y="479"/>
                </a:cubicBezTo>
                <a:cubicBezTo>
                  <a:pt x="1679" y="479"/>
                  <a:pt x="1667" y="477"/>
                  <a:pt x="1656" y="472"/>
                </a:cubicBezTo>
                <a:cubicBezTo>
                  <a:pt x="1644" y="467"/>
                  <a:pt x="1635" y="460"/>
                  <a:pt x="1626" y="450"/>
                </a:cubicBezTo>
                <a:cubicBezTo>
                  <a:pt x="1618" y="440"/>
                  <a:pt x="1612" y="428"/>
                  <a:pt x="1607" y="414"/>
                </a:cubicBezTo>
                <a:cubicBezTo>
                  <a:pt x="1602" y="399"/>
                  <a:pt x="1600" y="382"/>
                  <a:pt x="1600" y="363"/>
                </a:cubicBezTo>
                <a:cubicBezTo>
                  <a:pt x="1600" y="343"/>
                  <a:pt x="1602" y="325"/>
                  <a:pt x="1606" y="309"/>
                </a:cubicBezTo>
                <a:cubicBezTo>
                  <a:pt x="1610" y="294"/>
                  <a:pt x="1616" y="280"/>
                  <a:pt x="1624" y="269"/>
                </a:cubicBezTo>
                <a:cubicBezTo>
                  <a:pt x="1632" y="257"/>
                  <a:pt x="1642" y="249"/>
                  <a:pt x="1654" y="242"/>
                </a:cubicBezTo>
                <a:cubicBezTo>
                  <a:pt x="1667" y="236"/>
                  <a:pt x="1681" y="233"/>
                  <a:pt x="1697" y="233"/>
                </a:cubicBezTo>
                <a:cubicBezTo>
                  <a:pt x="1709" y="233"/>
                  <a:pt x="1721" y="236"/>
                  <a:pt x="1732" y="241"/>
                </a:cubicBezTo>
                <a:cubicBezTo>
                  <a:pt x="1743" y="245"/>
                  <a:pt x="1752" y="252"/>
                  <a:pt x="1760" y="260"/>
                </a:cubicBezTo>
                <a:cubicBezTo>
                  <a:pt x="1768" y="269"/>
                  <a:pt x="1774" y="279"/>
                  <a:pt x="1779" y="290"/>
                </a:cubicBezTo>
                <a:cubicBezTo>
                  <a:pt x="1783" y="301"/>
                  <a:pt x="1786" y="313"/>
                  <a:pt x="1786" y="326"/>
                </a:cubicBezTo>
                <a:lnTo>
                  <a:pt x="1786" y="36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404040"/>
              </a:solidFill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288989" y="6072577"/>
            <a:ext cx="1900200" cy="627864"/>
          </a:xfrm>
          <a:prstGeom prst="rect">
            <a:avLst/>
          </a:prstGeom>
          <a:noFill/>
        </p:spPr>
        <p:txBody>
          <a:bodyPr wrap="none" lIns="182880" tIns="146304" rIns="182880" bIns="146304" rtlCol="0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dirty="0" smtClean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#Build2016</a:t>
            </a:r>
          </a:p>
        </p:txBody>
      </p:sp>
    </p:spTree>
    <p:extLst>
      <p:ext uri="{BB962C8B-B14F-4D97-AF65-F5344CB8AC3E}">
        <p14:creationId xmlns:p14="http://schemas.microsoft.com/office/powerpoint/2010/main" val="32500260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74638" y="1212850"/>
            <a:ext cx="11887200" cy="2065181"/>
          </a:xfrm>
        </p:spPr>
        <p:txBody>
          <a:bodyPr/>
          <a:lstStyle>
            <a:lvl1pPr marL="0" indent="0">
              <a:buNone/>
              <a:defRPr>
                <a:gradFill>
                  <a:gsLst>
                    <a:gs pos="1250">
                      <a:schemeClr val="tx1"/>
                    </a:gs>
                    <a:gs pos="99000">
                      <a:schemeClr val="tx1"/>
                    </a:gs>
                  </a:gsLst>
                  <a:lin ang="5400000" scaled="0"/>
                </a:gradFill>
              </a:defRPr>
            </a:lvl1pPr>
            <a:lvl2pPr marL="0" indent="0">
              <a:buFontTx/>
              <a:buNone/>
              <a:defRPr sz="2400"/>
            </a:lvl2pPr>
            <a:lvl3pPr marL="228600" indent="0">
              <a:buNone/>
              <a:defRPr/>
            </a:lvl3pPr>
            <a:lvl4pPr marL="457200" indent="0">
              <a:buNone/>
              <a:defRPr/>
            </a:lvl4pPr>
            <a:lvl5pPr marL="685800" indent="0">
              <a:buNone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977451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8" y="1212850"/>
            <a:ext cx="11887200" cy="2092881"/>
          </a:xfrm>
        </p:spPr>
        <p:txBody>
          <a:bodyPr>
            <a:spAutoFit/>
          </a:bodyPr>
          <a:lstStyle>
            <a:lvl1pPr>
              <a:defRPr sz="4000"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067622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Build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hidden="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459230" y="6240963"/>
            <a:ext cx="1278510" cy="274137"/>
          </a:xfrm>
          <a:prstGeom prst="rect">
            <a:avLst/>
          </a:prstGeom>
        </p:spPr>
      </p:pic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274702" y="2125678"/>
            <a:ext cx="10058336" cy="1828786"/>
          </a:xfrm>
          <a:noFill/>
        </p:spPr>
        <p:txBody>
          <a:bodyPr lIns="146304" tIns="91440" rIns="146304" bIns="91440" anchor="t" anchorCtr="0"/>
          <a:lstStyle>
            <a:lvl1pPr>
              <a:defRPr sz="5400" spc="-100" baseline="0">
                <a:gradFill>
                  <a:gsLst>
                    <a:gs pos="100000">
                      <a:schemeClr val="tx2"/>
                    </a:gs>
                    <a:gs pos="0">
                      <a:schemeClr val="tx2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 smtClean="0"/>
              <a:t>Presentation title</a:t>
            </a:r>
            <a:endParaRPr lang="en-US" dirty="0"/>
          </a:p>
        </p:txBody>
      </p:sp>
      <p:sp>
        <p:nvSpPr>
          <p:cNvPr id="19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74701" y="3955786"/>
            <a:ext cx="10058337" cy="1828007"/>
          </a:xfrm>
          <a:noFill/>
        </p:spPr>
        <p:txBody>
          <a:bodyPr lIns="146304" tIns="109728" rIns="146304" bIns="109728">
            <a:noAutofit/>
          </a:bodyPr>
          <a:lstStyle>
            <a:lvl1pPr marL="0" indent="0">
              <a:spcBef>
                <a:spcPts val="0"/>
              </a:spcBef>
              <a:buNone/>
              <a:defRPr sz="3200" spc="0" baseline="0">
                <a:gradFill>
                  <a:gsLst>
                    <a:gs pos="91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 dirty="0" smtClean="0"/>
              <a:t>Speaker Name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8504238" y="307621"/>
            <a:ext cx="3656013" cy="572464"/>
          </a:xfrm>
        </p:spPr>
        <p:txBody>
          <a:bodyPr lIns="182880" tIns="146304" rIns="182880" bIns="146304"/>
          <a:lstStyle>
            <a:lvl1pPr marL="0" indent="0" algn="r">
              <a:buNone/>
              <a:defRPr sz="2000">
                <a:latin typeface="+mn-lt"/>
              </a:defRPr>
            </a:lvl1pPr>
            <a:lvl2pPr marL="342900" indent="0">
              <a:buNone/>
              <a:defRPr sz="2000"/>
            </a:lvl2pPr>
            <a:lvl3pPr marL="571500" indent="0">
              <a:buNone/>
              <a:defRPr sz="2000"/>
            </a:lvl3pPr>
            <a:lvl4pPr marL="800100" indent="0">
              <a:buNone/>
              <a:defRPr sz="2000"/>
            </a:lvl4pPr>
            <a:lvl5pPr marL="1028700" indent="0">
              <a:buNone/>
              <a:defRPr sz="2000"/>
            </a:lvl5pPr>
          </a:lstStyle>
          <a:p>
            <a:pPr lvl="0"/>
            <a:r>
              <a:rPr lang="en-US" dirty="0" smtClean="0"/>
              <a:t>Session Code Here</a:t>
            </a:r>
            <a:endParaRPr lang="en-US" dirty="0"/>
          </a:p>
        </p:txBody>
      </p:sp>
      <p:sp>
        <p:nvSpPr>
          <p:cNvPr id="8" name="Freeform 7"/>
          <p:cNvSpPr>
            <a:spLocks noChangeAspect="1" noEditPoints="1"/>
          </p:cNvSpPr>
          <p:nvPr userDrawn="1"/>
        </p:nvSpPr>
        <p:spPr bwMode="black">
          <a:xfrm>
            <a:off x="457200" y="490736"/>
            <a:ext cx="1239006" cy="310896"/>
          </a:xfrm>
          <a:custGeom>
            <a:avLst/>
            <a:gdLst>
              <a:gd name="T0" fmla="*/ 336 w 2176"/>
              <a:gd name="T1" fmla="*/ 2 h 546"/>
              <a:gd name="T2" fmla="*/ 269 w 2176"/>
              <a:gd name="T3" fmla="*/ 2 h 546"/>
              <a:gd name="T4" fmla="*/ 48 w 2176"/>
              <a:gd name="T5" fmla="*/ 538 h 546"/>
              <a:gd name="T6" fmla="*/ 2128 w 2176"/>
              <a:gd name="T7" fmla="*/ 2 h 546"/>
              <a:gd name="T8" fmla="*/ 2176 w 2176"/>
              <a:gd name="T9" fmla="*/ 2 h 546"/>
              <a:gd name="T10" fmla="*/ 1049 w 2176"/>
              <a:gd name="T11" fmla="*/ 175 h 546"/>
              <a:gd name="T12" fmla="*/ 1025 w 2176"/>
              <a:gd name="T13" fmla="*/ 454 h 546"/>
              <a:gd name="T14" fmla="*/ 937 w 2176"/>
              <a:gd name="T15" fmla="*/ 473 h 546"/>
              <a:gd name="T16" fmla="*/ 892 w 2176"/>
              <a:gd name="T17" fmla="*/ 384 h 546"/>
              <a:gd name="T18" fmla="*/ 809 w 2176"/>
              <a:gd name="T19" fmla="*/ 394 h 546"/>
              <a:gd name="T20" fmla="*/ 975 w 2176"/>
              <a:gd name="T21" fmla="*/ 540 h 546"/>
              <a:gd name="T22" fmla="*/ 1048 w 2176"/>
              <a:gd name="T23" fmla="*/ 482 h 546"/>
              <a:gd name="T24" fmla="*/ 1131 w 2176"/>
              <a:gd name="T25" fmla="*/ 536 h 546"/>
              <a:gd name="T26" fmla="*/ 1293 w 2176"/>
              <a:gd name="T27" fmla="*/ 14 h 546"/>
              <a:gd name="T28" fmla="*/ 1238 w 2176"/>
              <a:gd name="T29" fmla="*/ 3 h 546"/>
              <a:gd name="T30" fmla="*/ 1207 w 2176"/>
              <a:gd name="T31" fmla="*/ 48 h 546"/>
              <a:gd name="T32" fmla="*/ 1237 w 2176"/>
              <a:gd name="T33" fmla="*/ 91 h 546"/>
              <a:gd name="T34" fmla="*/ 1293 w 2176"/>
              <a:gd name="T35" fmla="*/ 81 h 546"/>
              <a:gd name="T36" fmla="*/ 1216 w 2176"/>
              <a:gd name="T37" fmla="*/ 536 h 546"/>
              <a:gd name="T38" fmla="*/ 1216 w 2176"/>
              <a:gd name="T39" fmla="*/ 175 h 546"/>
              <a:gd name="T40" fmla="*/ 1457 w 2176"/>
              <a:gd name="T41" fmla="*/ 536 h 546"/>
              <a:gd name="T42" fmla="*/ 1376 w 2176"/>
              <a:gd name="T43" fmla="*/ 536 h 546"/>
              <a:gd name="T44" fmla="*/ 729 w 2176"/>
              <a:gd name="T45" fmla="*/ 213 h 546"/>
              <a:gd name="T46" fmla="*/ 573 w 2176"/>
              <a:gd name="T47" fmla="*/ 163 h 546"/>
              <a:gd name="T48" fmla="*/ 491 w 2176"/>
              <a:gd name="T49" fmla="*/ 226 h 546"/>
              <a:gd name="T50" fmla="*/ 460 w 2176"/>
              <a:gd name="T51" fmla="*/ 2 h 546"/>
              <a:gd name="T52" fmla="*/ 489 w 2176"/>
              <a:gd name="T53" fmla="*/ 537 h 546"/>
              <a:gd name="T54" fmla="*/ 509 w 2176"/>
              <a:gd name="T55" fmla="*/ 512 h 546"/>
              <a:gd name="T56" fmla="*/ 596 w 2176"/>
              <a:gd name="T57" fmla="*/ 546 h 546"/>
              <a:gd name="T58" fmla="*/ 754 w 2176"/>
              <a:gd name="T59" fmla="*/ 423 h 546"/>
              <a:gd name="T60" fmla="*/ 671 w 2176"/>
              <a:gd name="T61" fmla="*/ 400 h 546"/>
              <a:gd name="T62" fmla="*/ 578 w 2176"/>
              <a:gd name="T63" fmla="*/ 478 h 546"/>
              <a:gd name="T64" fmla="*/ 495 w 2176"/>
              <a:gd name="T65" fmla="*/ 421 h 546"/>
              <a:gd name="T66" fmla="*/ 496 w 2176"/>
              <a:gd name="T67" fmla="*/ 291 h 546"/>
              <a:gd name="T68" fmla="*/ 586 w 2176"/>
              <a:gd name="T69" fmla="*/ 226 h 546"/>
              <a:gd name="T70" fmla="*/ 672 w 2176"/>
              <a:gd name="T71" fmla="*/ 293 h 546"/>
              <a:gd name="T72" fmla="*/ 1866 w 2176"/>
              <a:gd name="T73" fmla="*/ 2 h 546"/>
              <a:gd name="T74" fmla="*/ 1783 w 2176"/>
              <a:gd name="T75" fmla="*/ 220 h 546"/>
              <a:gd name="T76" fmla="*/ 1716 w 2176"/>
              <a:gd name="T77" fmla="*/ 171 h 546"/>
              <a:gd name="T78" fmla="*/ 1561 w 2176"/>
              <a:gd name="T79" fmla="*/ 220 h 546"/>
              <a:gd name="T80" fmla="*/ 1526 w 2176"/>
              <a:gd name="T81" fmla="*/ 443 h 546"/>
              <a:gd name="T82" fmla="*/ 1665 w 2176"/>
              <a:gd name="T83" fmla="*/ 546 h 546"/>
              <a:gd name="T84" fmla="*/ 1763 w 2176"/>
              <a:gd name="T85" fmla="*/ 507 h 546"/>
              <a:gd name="T86" fmla="*/ 1785 w 2176"/>
              <a:gd name="T87" fmla="*/ 537 h 546"/>
              <a:gd name="T88" fmla="*/ 1778 w 2176"/>
              <a:gd name="T89" fmla="*/ 413 h 546"/>
              <a:gd name="T90" fmla="*/ 1692 w 2176"/>
              <a:gd name="T91" fmla="*/ 479 h 546"/>
              <a:gd name="T92" fmla="*/ 1607 w 2176"/>
              <a:gd name="T93" fmla="*/ 414 h 546"/>
              <a:gd name="T94" fmla="*/ 1624 w 2176"/>
              <a:gd name="T95" fmla="*/ 269 h 546"/>
              <a:gd name="T96" fmla="*/ 1732 w 2176"/>
              <a:gd name="T97" fmla="*/ 241 h 546"/>
              <a:gd name="T98" fmla="*/ 1786 w 2176"/>
              <a:gd name="T99" fmla="*/ 326 h 5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2176" h="546">
                <a:moveTo>
                  <a:pt x="163" y="538"/>
                </a:moveTo>
                <a:cubicBezTo>
                  <a:pt x="116" y="538"/>
                  <a:pt x="116" y="538"/>
                  <a:pt x="116" y="538"/>
                </a:cubicBezTo>
                <a:cubicBezTo>
                  <a:pt x="336" y="2"/>
                  <a:pt x="336" y="2"/>
                  <a:pt x="336" y="2"/>
                </a:cubicBezTo>
                <a:cubicBezTo>
                  <a:pt x="384" y="2"/>
                  <a:pt x="384" y="2"/>
                  <a:pt x="384" y="2"/>
                </a:cubicBezTo>
                <a:lnTo>
                  <a:pt x="163" y="538"/>
                </a:lnTo>
                <a:close/>
                <a:moveTo>
                  <a:pt x="269" y="2"/>
                </a:moveTo>
                <a:cubicBezTo>
                  <a:pt x="221" y="2"/>
                  <a:pt x="221" y="2"/>
                  <a:pt x="221" y="2"/>
                </a:cubicBezTo>
                <a:cubicBezTo>
                  <a:pt x="0" y="538"/>
                  <a:pt x="0" y="538"/>
                  <a:pt x="0" y="538"/>
                </a:cubicBezTo>
                <a:cubicBezTo>
                  <a:pt x="48" y="538"/>
                  <a:pt x="48" y="538"/>
                  <a:pt x="48" y="538"/>
                </a:cubicBezTo>
                <a:lnTo>
                  <a:pt x="269" y="2"/>
                </a:lnTo>
                <a:close/>
                <a:moveTo>
                  <a:pt x="2176" y="2"/>
                </a:moveTo>
                <a:cubicBezTo>
                  <a:pt x="2128" y="2"/>
                  <a:pt x="2128" y="2"/>
                  <a:pt x="2128" y="2"/>
                </a:cubicBezTo>
                <a:cubicBezTo>
                  <a:pt x="1908" y="538"/>
                  <a:pt x="1908" y="538"/>
                  <a:pt x="1908" y="538"/>
                </a:cubicBezTo>
                <a:cubicBezTo>
                  <a:pt x="1955" y="538"/>
                  <a:pt x="1955" y="538"/>
                  <a:pt x="1955" y="538"/>
                </a:cubicBezTo>
                <a:lnTo>
                  <a:pt x="2176" y="2"/>
                </a:lnTo>
                <a:close/>
                <a:moveTo>
                  <a:pt x="1131" y="536"/>
                </a:moveTo>
                <a:cubicBezTo>
                  <a:pt x="1131" y="175"/>
                  <a:pt x="1131" y="175"/>
                  <a:pt x="1131" y="175"/>
                </a:cubicBezTo>
                <a:cubicBezTo>
                  <a:pt x="1049" y="175"/>
                  <a:pt x="1049" y="175"/>
                  <a:pt x="1049" y="175"/>
                </a:cubicBezTo>
                <a:cubicBezTo>
                  <a:pt x="1049" y="384"/>
                  <a:pt x="1049" y="384"/>
                  <a:pt x="1049" y="384"/>
                </a:cubicBezTo>
                <a:cubicBezTo>
                  <a:pt x="1049" y="399"/>
                  <a:pt x="1047" y="412"/>
                  <a:pt x="1042" y="424"/>
                </a:cubicBezTo>
                <a:cubicBezTo>
                  <a:pt x="1038" y="436"/>
                  <a:pt x="1032" y="446"/>
                  <a:pt x="1025" y="454"/>
                </a:cubicBezTo>
                <a:cubicBezTo>
                  <a:pt x="1017" y="462"/>
                  <a:pt x="1009" y="468"/>
                  <a:pt x="999" y="472"/>
                </a:cubicBezTo>
                <a:cubicBezTo>
                  <a:pt x="989" y="476"/>
                  <a:pt x="978" y="478"/>
                  <a:pt x="967" y="478"/>
                </a:cubicBezTo>
                <a:cubicBezTo>
                  <a:pt x="956" y="478"/>
                  <a:pt x="946" y="476"/>
                  <a:pt x="937" y="473"/>
                </a:cubicBezTo>
                <a:cubicBezTo>
                  <a:pt x="927" y="470"/>
                  <a:pt x="920" y="464"/>
                  <a:pt x="913" y="457"/>
                </a:cubicBezTo>
                <a:cubicBezTo>
                  <a:pt x="906" y="449"/>
                  <a:pt x="901" y="440"/>
                  <a:pt x="897" y="428"/>
                </a:cubicBezTo>
                <a:cubicBezTo>
                  <a:pt x="894" y="416"/>
                  <a:pt x="892" y="401"/>
                  <a:pt x="892" y="384"/>
                </a:cubicBezTo>
                <a:cubicBezTo>
                  <a:pt x="892" y="175"/>
                  <a:pt x="892" y="175"/>
                  <a:pt x="892" y="175"/>
                </a:cubicBezTo>
                <a:cubicBezTo>
                  <a:pt x="809" y="175"/>
                  <a:pt x="809" y="175"/>
                  <a:pt x="809" y="175"/>
                </a:cubicBezTo>
                <a:cubicBezTo>
                  <a:pt x="809" y="394"/>
                  <a:pt x="809" y="394"/>
                  <a:pt x="809" y="394"/>
                </a:cubicBezTo>
                <a:cubicBezTo>
                  <a:pt x="809" y="444"/>
                  <a:pt x="821" y="482"/>
                  <a:pt x="843" y="507"/>
                </a:cubicBezTo>
                <a:cubicBezTo>
                  <a:pt x="865" y="532"/>
                  <a:pt x="897" y="545"/>
                  <a:pt x="939" y="545"/>
                </a:cubicBezTo>
                <a:cubicBezTo>
                  <a:pt x="951" y="545"/>
                  <a:pt x="963" y="543"/>
                  <a:pt x="975" y="540"/>
                </a:cubicBezTo>
                <a:cubicBezTo>
                  <a:pt x="986" y="537"/>
                  <a:pt x="996" y="532"/>
                  <a:pt x="1005" y="526"/>
                </a:cubicBezTo>
                <a:cubicBezTo>
                  <a:pt x="1014" y="521"/>
                  <a:pt x="1022" y="514"/>
                  <a:pt x="1029" y="506"/>
                </a:cubicBezTo>
                <a:cubicBezTo>
                  <a:pt x="1037" y="499"/>
                  <a:pt x="1043" y="490"/>
                  <a:pt x="1048" y="482"/>
                </a:cubicBezTo>
                <a:cubicBezTo>
                  <a:pt x="1049" y="482"/>
                  <a:pt x="1049" y="482"/>
                  <a:pt x="1049" y="482"/>
                </a:cubicBezTo>
                <a:cubicBezTo>
                  <a:pt x="1049" y="536"/>
                  <a:pt x="1049" y="536"/>
                  <a:pt x="1049" y="536"/>
                </a:cubicBezTo>
                <a:lnTo>
                  <a:pt x="1131" y="536"/>
                </a:lnTo>
                <a:close/>
                <a:moveTo>
                  <a:pt x="1307" y="48"/>
                </a:moveTo>
                <a:cubicBezTo>
                  <a:pt x="1307" y="41"/>
                  <a:pt x="1306" y="35"/>
                  <a:pt x="1303" y="29"/>
                </a:cubicBezTo>
                <a:cubicBezTo>
                  <a:pt x="1301" y="23"/>
                  <a:pt x="1297" y="18"/>
                  <a:pt x="1293" y="14"/>
                </a:cubicBezTo>
                <a:cubicBezTo>
                  <a:pt x="1288" y="9"/>
                  <a:pt x="1283" y="6"/>
                  <a:pt x="1277" y="3"/>
                </a:cubicBezTo>
                <a:cubicBezTo>
                  <a:pt x="1271" y="1"/>
                  <a:pt x="1264" y="0"/>
                  <a:pt x="1257" y="0"/>
                </a:cubicBezTo>
                <a:cubicBezTo>
                  <a:pt x="1250" y="0"/>
                  <a:pt x="1244" y="1"/>
                  <a:pt x="1238" y="3"/>
                </a:cubicBezTo>
                <a:cubicBezTo>
                  <a:pt x="1232" y="6"/>
                  <a:pt x="1226" y="9"/>
                  <a:pt x="1222" y="13"/>
                </a:cubicBezTo>
                <a:cubicBezTo>
                  <a:pt x="1217" y="18"/>
                  <a:pt x="1214" y="23"/>
                  <a:pt x="1211" y="29"/>
                </a:cubicBezTo>
                <a:cubicBezTo>
                  <a:pt x="1209" y="34"/>
                  <a:pt x="1207" y="41"/>
                  <a:pt x="1207" y="48"/>
                </a:cubicBezTo>
                <a:cubicBezTo>
                  <a:pt x="1207" y="54"/>
                  <a:pt x="1209" y="60"/>
                  <a:pt x="1211" y="66"/>
                </a:cubicBezTo>
                <a:cubicBezTo>
                  <a:pt x="1214" y="72"/>
                  <a:pt x="1217" y="77"/>
                  <a:pt x="1221" y="81"/>
                </a:cubicBezTo>
                <a:cubicBezTo>
                  <a:pt x="1226" y="85"/>
                  <a:pt x="1231" y="88"/>
                  <a:pt x="1237" y="91"/>
                </a:cubicBezTo>
                <a:cubicBezTo>
                  <a:pt x="1243" y="93"/>
                  <a:pt x="1250" y="95"/>
                  <a:pt x="1257" y="95"/>
                </a:cubicBezTo>
                <a:cubicBezTo>
                  <a:pt x="1264" y="95"/>
                  <a:pt x="1271" y="93"/>
                  <a:pt x="1277" y="91"/>
                </a:cubicBezTo>
                <a:cubicBezTo>
                  <a:pt x="1283" y="88"/>
                  <a:pt x="1289" y="85"/>
                  <a:pt x="1293" y="81"/>
                </a:cubicBezTo>
                <a:cubicBezTo>
                  <a:pt x="1297" y="77"/>
                  <a:pt x="1301" y="72"/>
                  <a:pt x="1303" y="66"/>
                </a:cubicBezTo>
                <a:cubicBezTo>
                  <a:pt x="1306" y="60"/>
                  <a:pt x="1307" y="54"/>
                  <a:pt x="1307" y="48"/>
                </a:cubicBezTo>
                <a:moveTo>
                  <a:pt x="1216" y="536"/>
                </a:moveTo>
                <a:cubicBezTo>
                  <a:pt x="1297" y="536"/>
                  <a:pt x="1297" y="536"/>
                  <a:pt x="1297" y="536"/>
                </a:cubicBezTo>
                <a:cubicBezTo>
                  <a:pt x="1297" y="175"/>
                  <a:pt x="1297" y="175"/>
                  <a:pt x="1297" y="175"/>
                </a:cubicBezTo>
                <a:cubicBezTo>
                  <a:pt x="1216" y="175"/>
                  <a:pt x="1216" y="175"/>
                  <a:pt x="1216" y="175"/>
                </a:cubicBezTo>
                <a:lnTo>
                  <a:pt x="1216" y="536"/>
                </a:lnTo>
                <a:close/>
                <a:moveTo>
                  <a:pt x="1376" y="536"/>
                </a:moveTo>
                <a:cubicBezTo>
                  <a:pt x="1457" y="536"/>
                  <a:pt x="1457" y="536"/>
                  <a:pt x="1457" y="536"/>
                </a:cubicBezTo>
                <a:cubicBezTo>
                  <a:pt x="1457" y="2"/>
                  <a:pt x="1457" y="2"/>
                  <a:pt x="1457" y="2"/>
                </a:cubicBezTo>
                <a:cubicBezTo>
                  <a:pt x="1376" y="2"/>
                  <a:pt x="1376" y="2"/>
                  <a:pt x="1376" y="2"/>
                </a:cubicBezTo>
                <a:lnTo>
                  <a:pt x="1376" y="536"/>
                </a:lnTo>
                <a:close/>
                <a:moveTo>
                  <a:pt x="765" y="342"/>
                </a:moveTo>
                <a:cubicBezTo>
                  <a:pt x="765" y="317"/>
                  <a:pt x="762" y="294"/>
                  <a:pt x="756" y="272"/>
                </a:cubicBezTo>
                <a:cubicBezTo>
                  <a:pt x="750" y="249"/>
                  <a:pt x="741" y="230"/>
                  <a:pt x="729" y="213"/>
                </a:cubicBezTo>
                <a:cubicBezTo>
                  <a:pt x="717" y="196"/>
                  <a:pt x="701" y="183"/>
                  <a:pt x="682" y="173"/>
                </a:cubicBezTo>
                <a:cubicBezTo>
                  <a:pt x="663" y="163"/>
                  <a:pt x="640" y="158"/>
                  <a:pt x="613" y="158"/>
                </a:cubicBezTo>
                <a:cubicBezTo>
                  <a:pt x="599" y="158"/>
                  <a:pt x="585" y="160"/>
                  <a:pt x="573" y="163"/>
                </a:cubicBezTo>
                <a:cubicBezTo>
                  <a:pt x="561" y="166"/>
                  <a:pt x="549" y="171"/>
                  <a:pt x="539" y="177"/>
                </a:cubicBezTo>
                <a:cubicBezTo>
                  <a:pt x="529" y="183"/>
                  <a:pt x="520" y="190"/>
                  <a:pt x="512" y="199"/>
                </a:cubicBezTo>
                <a:cubicBezTo>
                  <a:pt x="504" y="207"/>
                  <a:pt x="497" y="216"/>
                  <a:pt x="491" y="226"/>
                </a:cubicBezTo>
                <a:cubicBezTo>
                  <a:pt x="489" y="226"/>
                  <a:pt x="489" y="226"/>
                  <a:pt x="489" y="226"/>
                </a:cubicBezTo>
                <a:cubicBezTo>
                  <a:pt x="489" y="2"/>
                  <a:pt x="489" y="2"/>
                  <a:pt x="489" y="2"/>
                </a:cubicBezTo>
                <a:cubicBezTo>
                  <a:pt x="460" y="2"/>
                  <a:pt x="460" y="2"/>
                  <a:pt x="460" y="2"/>
                </a:cubicBezTo>
                <a:cubicBezTo>
                  <a:pt x="406" y="133"/>
                  <a:pt x="406" y="133"/>
                  <a:pt x="406" y="133"/>
                </a:cubicBezTo>
                <a:cubicBezTo>
                  <a:pt x="406" y="537"/>
                  <a:pt x="406" y="537"/>
                  <a:pt x="406" y="537"/>
                </a:cubicBezTo>
                <a:cubicBezTo>
                  <a:pt x="489" y="537"/>
                  <a:pt x="489" y="537"/>
                  <a:pt x="489" y="537"/>
                </a:cubicBezTo>
                <a:cubicBezTo>
                  <a:pt x="489" y="490"/>
                  <a:pt x="489" y="490"/>
                  <a:pt x="489" y="490"/>
                </a:cubicBezTo>
                <a:cubicBezTo>
                  <a:pt x="491" y="490"/>
                  <a:pt x="491" y="490"/>
                  <a:pt x="491" y="490"/>
                </a:cubicBezTo>
                <a:cubicBezTo>
                  <a:pt x="496" y="498"/>
                  <a:pt x="502" y="505"/>
                  <a:pt x="509" y="512"/>
                </a:cubicBezTo>
                <a:cubicBezTo>
                  <a:pt x="515" y="519"/>
                  <a:pt x="523" y="525"/>
                  <a:pt x="532" y="530"/>
                </a:cubicBezTo>
                <a:cubicBezTo>
                  <a:pt x="540" y="535"/>
                  <a:pt x="550" y="539"/>
                  <a:pt x="561" y="542"/>
                </a:cubicBezTo>
                <a:cubicBezTo>
                  <a:pt x="571" y="544"/>
                  <a:pt x="583" y="546"/>
                  <a:pt x="596" y="546"/>
                </a:cubicBezTo>
                <a:cubicBezTo>
                  <a:pt x="623" y="546"/>
                  <a:pt x="647" y="541"/>
                  <a:pt x="668" y="530"/>
                </a:cubicBezTo>
                <a:cubicBezTo>
                  <a:pt x="689" y="520"/>
                  <a:pt x="707" y="506"/>
                  <a:pt x="721" y="488"/>
                </a:cubicBezTo>
                <a:cubicBezTo>
                  <a:pt x="736" y="470"/>
                  <a:pt x="747" y="448"/>
                  <a:pt x="754" y="423"/>
                </a:cubicBezTo>
                <a:cubicBezTo>
                  <a:pt x="761" y="398"/>
                  <a:pt x="765" y="371"/>
                  <a:pt x="765" y="342"/>
                </a:cubicBezTo>
                <a:moveTo>
                  <a:pt x="678" y="341"/>
                </a:moveTo>
                <a:cubicBezTo>
                  <a:pt x="678" y="363"/>
                  <a:pt x="676" y="383"/>
                  <a:pt x="671" y="400"/>
                </a:cubicBezTo>
                <a:cubicBezTo>
                  <a:pt x="667" y="418"/>
                  <a:pt x="660" y="432"/>
                  <a:pt x="651" y="443"/>
                </a:cubicBezTo>
                <a:cubicBezTo>
                  <a:pt x="643" y="455"/>
                  <a:pt x="632" y="463"/>
                  <a:pt x="620" y="469"/>
                </a:cubicBezTo>
                <a:cubicBezTo>
                  <a:pt x="607" y="475"/>
                  <a:pt x="593" y="478"/>
                  <a:pt x="578" y="478"/>
                </a:cubicBezTo>
                <a:cubicBezTo>
                  <a:pt x="565" y="478"/>
                  <a:pt x="553" y="475"/>
                  <a:pt x="542" y="470"/>
                </a:cubicBezTo>
                <a:cubicBezTo>
                  <a:pt x="531" y="466"/>
                  <a:pt x="522" y="459"/>
                  <a:pt x="514" y="450"/>
                </a:cubicBezTo>
                <a:cubicBezTo>
                  <a:pt x="506" y="442"/>
                  <a:pt x="500" y="432"/>
                  <a:pt x="495" y="421"/>
                </a:cubicBezTo>
                <a:cubicBezTo>
                  <a:pt x="491" y="410"/>
                  <a:pt x="488" y="397"/>
                  <a:pt x="488" y="384"/>
                </a:cubicBezTo>
                <a:cubicBezTo>
                  <a:pt x="488" y="336"/>
                  <a:pt x="488" y="336"/>
                  <a:pt x="488" y="336"/>
                </a:cubicBezTo>
                <a:cubicBezTo>
                  <a:pt x="488" y="319"/>
                  <a:pt x="491" y="304"/>
                  <a:pt x="496" y="291"/>
                </a:cubicBezTo>
                <a:cubicBezTo>
                  <a:pt x="500" y="278"/>
                  <a:pt x="507" y="266"/>
                  <a:pt x="516" y="257"/>
                </a:cubicBezTo>
                <a:cubicBezTo>
                  <a:pt x="524" y="247"/>
                  <a:pt x="534" y="240"/>
                  <a:pt x="546" y="234"/>
                </a:cubicBezTo>
                <a:cubicBezTo>
                  <a:pt x="558" y="229"/>
                  <a:pt x="571" y="226"/>
                  <a:pt x="586" y="226"/>
                </a:cubicBezTo>
                <a:cubicBezTo>
                  <a:pt x="601" y="226"/>
                  <a:pt x="614" y="229"/>
                  <a:pt x="625" y="234"/>
                </a:cubicBezTo>
                <a:cubicBezTo>
                  <a:pt x="636" y="240"/>
                  <a:pt x="646" y="247"/>
                  <a:pt x="654" y="257"/>
                </a:cubicBezTo>
                <a:cubicBezTo>
                  <a:pt x="662" y="267"/>
                  <a:pt x="668" y="279"/>
                  <a:pt x="672" y="293"/>
                </a:cubicBezTo>
                <a:cubicBezTo>
                  <a:pt x="676" y="307"/>
                  <a:pt x="678" y="323"/>
                  <a:pt x="678" y="341"/>
                </a:cubicBezTo>
                <a:moveTo>
                  <a:pt x="1866" y="537"/>
                </a:moveTo>
                <a:cubicBezTo>
                  <a:pt x="1866" y="2"/>
                  <a:pt x="1866" y="2"/>
                  <a:pt x="1866" y="2"/>
                </a:cubicBezTo>
                <a:cubicBezTo>
                  <a:pt x="1785" y="2"/>
                  <a:pt x="1785" y="2"/>
                  <a:pt x="1785" y="2"/>
                </a:cubicBezTo>
                <a:cubicBezTo>
                  <a:pt x="1785" y="220"/>
                  <a:pt x="1785" y="220"/>
                  <a:pt x="1785" y="220"/>
                </a:cubicBezTo>
                <a:cubicBezTo>
                  <a:pt x="1783" y="220"/>
                  <a:pt x="1783" y="220"/>
                  <a:pt x="1783" y="220"/>
                </a:cubicBezTo>
                <a:cubicBezTo>
                  <a:pt x="1779" y="213"/>
                  <a:pt x="1773" y="206"/>
                  <a:pt x="1767" y="199"/>
                </a:cubicBezTo>
                <a:cubicBezTo>
                  <a:pt x="1760" y="192"/>
                  <a:pt x="1753" y="187"/>
                  <a:pt x="1744" y="182"/>
                </a:cubicBezTo>
                <a:cubicBezTo>
                  <a:pt x="1736" y="177"/>
                  <a:pt x="1726" y="173"/>
                  <a:pt x="1716" y="171"/>
                </a:cubicBezTo>
                <a:cubicBezTo>
                  <a:pt x="1705" y="168"/>
                  <a:pt x="1693" y="167"/>
                  <a:pt x="1681" y="167"/>
                </a:cubicBezTo>
                <a:cubicBezTo>
                  <a:pt x="1656" y="167"/>
                  <a:pt x="1633" y="171"/>
                  <a:pt x="1613" y="181"/>
                </a:cubicBezTo>
                <a:cubicBezTo>
                  <a:pt x="1592" y="190"/>
                  <a:pt x="1575" y="203"/>
                  <a:pt x="1561" y="220"/>
                </a:cubicBezTo>
                <a:cubicBezTo>
                  <a:pt x="1546" y="238"/>
                  <a:pt x="1535" y="259"/>
                  <a:pt x="1527" y="283"/>
                </a:cubicBezTo>
                <a:cubicBezTo>
                  <a:pt x="1519" y="308"/>
                  <a:pt x="1515" y="335"/>
                  <a:pt x="1515" y="365"/>
                </a:cubicBezTo>
                <a:cubicBezTo>
                  <a:pt x="1515" y="394"/>
                  <a:pt x="1519" y="420"/>
                  <a:pt x="1526" y="443"/>
                </a:cubicBezTo>
                <a:cubicBezTo>
                  <a:pt x="1534" y="465"/>
                  <a:pt x="1544" y="484"/>
                  <a:pt x="1558" y="500"/>
                </a:cubicBezTo>
                <a:cubicBezTo>
                  <a:pt x="1571" y="515"/>
                  <a:pt x="1587" y="526"/>
                  <a:pt x="1605" y="534"/>
                </a:cubicBezTo>
                <a:cubicBezTo>
                  <a:pt x="1624" y="542"/>
                  <a:pt x="1643" y="546"/>
                  <a:pt x="1665" y="546"/>
                </a:cubicBezTo>
                <a:cubicBezTo>
                  <a:pt x="1679" y="546"/>
                  <a:pt x="1693" y="544"/>
                  <a:pt x="1705" y="541"/>
                </a:cubicBezTo>
                <a:cubicBezTo>
                  <a:pt x="1717" y="538"/>
                  <a:pt x="1728" y="533"/>
                  <a:pt x="1737" y="528"/>
                </a:cubicBezTo>
                <a:cubicBezTo>
                  <a:pt x="1747" y="522"/>
                  <a:pt x="1756" y="515"/>
                  <a:pt x="1763" y="507"/>
                </a:cubicBezTo>
                <a:cubicBezTo>
                  <a:pt x="1771" y="499"/>
                  <a:pt x="1778" y="490"/>
                  <a:pt x="1783" y="480"/>
                </a:cubicBezTo>
                <a:cubicBezTo>
                  <a:pt x="1785" y="480"/>
                  <a:pt x="1785" y="480"/>
                  <a:pt x="1785" y="480"/>
                </a:cubicBezTo>
                <a:cubicBezTo>
                  <a:pt x="1785" y="537"/>
                  <a:pt x="1785" y="537"/>
                  <a:pt x="1785" y="537"/>
                </a:cubicBezTo>
                <a:lnTo>
                  <a:pt x="1866" y="537"/>
                </a:lnTo>
                <a:close/>
                <a:moveTo>
                  <a:pt x="1786" y="366"/>
                </a:moveTo>
                <a:cubicBezTo>
                  <a:pt x="1786" y="384"/>
                  <a:pt x="1783" y="399"/>
                  <a:pt x="1778" y="413"/>
                </a:cubicBezTo>
                <a:cubicBezTo>
                  <a:pt x="1773" y="427"/>
                  <a:pt x="1767" y="439"/>
                  <a:pt x="1758" y="449"/>
                </a:cubicBezTo>
                <a:cubicBezTo>
                  <a:pt x="1750" y="458"/>
                  <a:pt x="1740" y="466"/>
                  <a:pt x="1728" y="471"/>
                </a:cubicBezTo>
                <a:cubicBezTo>
                  <a:pt x="1717" y="476"/>
                  <a:pt x="1705" y="479"/>
                  <a:pt x="1692" y="479"/>
                </a:cubicBezTo>
                <a:cubicBezTo>
                  <a:pt x="1679" y="479"/>
                  <a:pt x="1667" y="477"/>
                  <a:pt x="1656" y="472"/>
                </a:cubicBezTo>
                <a:cubicBezTo>
                  <a:pt x="1644" y="467"/>
                  <a:pt x="1635" y="460"/>
                  <a:pt x="1626" y="450"/>
                </a:cubicBezTo>
                <a:cubicBezTo>
                  <a:pt x="1618" y="440"/>
                  <a:pt x="1612" y="428"/>
                  <a:pt x="1607" y="414"/>
                </a:cubicBezTo>
                <a:cubicBezTo>
                  <a:pt x="1602" y="399"/>
                  <a:pt x="1600" y="382"/>
                  <a:pt x="1600" y="363"/>
                </a:cubicBezTo>
                <a:cubicBezTo>
                  <a:pt x="1600" y="343"/>
                  <a:pt x="1602" y="325"/>
                  <a:pt x="1606" y="309"/>
                </a:cubicBezTo>
                <a:cubicBezTo>
                  <a:pt x="1610" y="294"/>
                  <a:pt x="1616" y="280"/>
                  <a:pt x="1624" y="269"/>
                </a:cubicBezTo>
                <a:cubicBezTo>
                  <a:pt x="1632" y="257"/>
                  <a:pt x="1642" y="249"/>
                  <a:pt x="1654" y="242"/>
                </a:cubicBezTo>
                <a:cubicBezTo>
                  <a:pt x="1667" y="236"/>
                  <a:pt x="1681" y="233"/>
                  <a:pt x="1697" y="233"/>
                </a:cubicBezTo>
                <a:cubicBezTo>
                  <a:pt x="1709" y="233"/>
                  <a:pt x="1721" y="236"/>
                  <a:pt x="1732" y="241"/>
                </a:cubicBezTo>
                <a:cubicBezTo>
                  <a:pt x="1743" y="245"/>
                  <a:pt x="1752" y="252"/>
                  <a:pt x="1760" y="260"/>
                </a:cubicBezTo>
                <a:cubicBezTo>
                  <a:pt x="1768" y="269"/>
                  <a:pt x="1774" y="279"/>
                  <a:pt x="1779" y="290"/>
                </a:cubicBezTo>
                <a:cubicBezTo>
                  <a:pt x="1783" y="301"/>
                  <a:pt x="1786" y="313"/>
                  <a:pt x="1786" y="326"/>
                </a:cubicBezTo>
                <a:lnTo>
                  <a:pt x="1786" y="36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404040"/>
              </a:solidFill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288989" y="6072577"/>
            <a:ext cx="1900200" cy="627864"/>
          </a:xfrm>
          <a:prstGeom prst="rect">
            <a:avLst/>
          </a:prstGeom>
          <a:noFill/>
        </p:spPr>
        <p:txBody>
          <a:bodyPr wrap="none" lIns="182880" tIns="146304" rIns="182880" bIns="146304" rtlCol="0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dirty="0" smtClean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#Build2016</a:t>
            </a:r>
          </a:p>
        </p:txBody>
      </p:sp>
    </p:spTree>
    <p:extLst>
      <p:ext uri="{BB962C8B-B14F-4D97-AF65-F5344CB8AC3E}">
        <p14:creationId xmlns:p14="http://schemas.microsoft.com/office/powerpoint/2010/main" val="362896044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9" y="1212849"/>
            <a:ext cx="5486399" cy="1982081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itchFamily="2" charset="2"/>
              <a:buNone/>
              <a:defRPr sz="3200"/>
            </a:lvl1pPr>
            <a:lvl2pPr marL="0" indent="0">
              <a:buNone/>
              <a:defRPr sz="2400"/>
            </a:lvl2pPr>
            <a:lvl3pPr marL="231775" indent="0">
              <a:buNone/>
              <a:tabLst/>
              <a:defRPr sz="2000"/>
            </a:lvl3pPr>
            <a:lvl4pPr marL="460375" indent="0">
              <a:buNone/>
              <a:defRPr/>
            </a:lvl4pPr>
            <a:lvl5pPr marL="685800" indent="0">
              <a:buNone/>
              <a:tabLst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75439" y="1212849"/>
            <a:ext cx="5486399" cy="1982081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itchFamily="2" charset="2"/>
              <a:buNone/>
              <a:defRPr sz="3200"/>
            </a:lvl1pPr>
            <a:lvl2pPr marL="0" indent="0">
              <a:buNone/>
              <a:defRPr sz="2400"/>
            </a:lvl2pPr>
            <a:lvl3pPr marL="231775" indent="0">
              <a:buNone/>
              <a:tabLst/>
              <a:defRPr sz="2000"/>
            </a:lvl3pPr>
            <a:lvl4pPr marL="460375" indent="0">
              <a:buNone/>
              <a:defRPr/>
            </a:lvl4pPr>
            <a:lvl5pPr marL="685800" indent="0">
              <a:buNone/>
              <a:tabLst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254255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Bulle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9" y="1212849"/>
            <a:ext cx="5486399" cy="2425279"/>
          </a:xfrm>
        </p:spPr>
        <p:txBody>
          <a:bodyPr wrap="square">
            <a:spAutoFit/>
          </a:bodyPr>
          <a:lstStyle>
            <a:lvl1pPr marL="287338" indent="-287338">
              <a:spcBef>
                <a:spcPts val="1224"/>
              </a:spcBef>
              <a:buClr>
                <a:schemeClr val="tx1"/>
              </a:buClr>
              <a:buFont typeface="Arial" pitchFamily="34" charset="0"/>
              <a:buChar char="•"/>
              <a:defRPr sz="3200"/>
            </a:lvl1pPr>
            <a:lvl2pPr marL="531166" indent="-233195">
              <a:defRPr sz="2400"/>
            </a:lvl2pPr>
            <a:lvl3pPr marL="699585" indent="-168419">
              <a:tabLst/>
              <a:defRPr sz="2000"/>
            </a:lvl3pPr>
            <a:lvl4pPr marL="880958" indent="-181374">
              <a:defRPr/>
            </a:lvl4pPr>
            <a:lvl5pPr marL="1049377" indent="-168419">
              <a:tabLst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75439" y="1212849"/>
            <a:ext cx="5486399" cy="2425279"/>
          </a:xfrm>
        </p:spPr>
        <p:txBody>
          <a:bodyPr wrap="square">
            <a:spAutoFit/>
          </a:bodyPr>
          <a:lstStyle>
            <a:lvl1pPr marL="287338" indent="-287338">
              <a:spcBef>
                <a:spcPts val="1224"/>
              </a:spcBef>
              <a:buClr>
                <a:schemeClr val="tx1"/>
              </a:buClr>
              <a:buFont typeface="Arial" pitchFamily="34" charset="0"/>
              <a:buChar char="•"/>
              <a:defRPr sz="3200"/>
            </a:lvl1pPr>
            <a:lvl2pPr marL="531166" indent="-233195">
              <a:defRPr sz="2400"/>
            </a:lvl2pPr>
            <a:lvl3pPr marL="699585" indent="-168419">
              <a:tabLst/>
              <a:defRPr sz="2000"/>
            </a:lvl3pPr>
            <a:lvl4pPr marL="880958" indent="-181374">
              <a:defRPr/>
            </a:lvl4pPr>
            <a:lvl5pPr marL="1049377" indent="-168419">
              <a:tabLst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317480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529360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101436" y="2963862"/>
            <a:ext cx="10235966" cy="917575"/>
          </a:xfrm>
        </p:spPr>
        <p:txBody>
          <a:bodyPr anchor="ctr" anchorCtr="0"/>
          <a:lstStyle>
            <a:lvl1pPr algn="l">
              <a:defRPr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66392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mo slid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8" y="1209973"/>
            <a:ext cx="9144000" cy="1181862"/>
          </a:xfrm>
          <a:noFill/>
        </p:spPr>
        <p:txBody>
          <a:bodyPr wrap="square" tIns="91440" bIns="91440" anchor="t" anchorCtr="0">
            <a:spAutoFit/>
          </a:bodyPr>
          <a:lstStyle>
            <a:lvl1pPr>
              <a:defRPr sz="7200" spc="-100" baseline="0">
                <a:gradFill>
                  <a:gsLst>
                    <a:gs pos="6195">
                      <a:schemeClr val="tx1"/>
                    </a:gs>
                    <a:gs pos="24779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 smtClean="0"/>
              <a:t>Demo title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74638" y="3954463"/>
            <a:ext cx="9143999" cy="738664"/>
          </a:xfrm>
          <a:noFill/>
        </p:spPr>
        <p:txBody>
          <a:bodyPr wrap="square" lIns="182880" tIns="146304" rIns="182880" bIns="146304">
            <a:spAutoFit/>
          </a:bodyPr>
          <a:lstStyle>
            <a:lvl1pPr marL="0" indent="0">
              <a:spcBef>
                <a:spcPts val="0"/>
              </a:spcBef>
              <a:buNone/>
              <a:defRPr sz="3200" spc="0" baseline="0">
                <a:gradFill>
                  <a:gsLst>
                    <a:gs pos="6195">
                      <a:schemeClr val="tx1"/>
                    </a:gs>
                    <a:gs pos="24779">
                      <a:schemeClr val="tx1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 dirty="0" smtClean="0"/>
              <a:t>Speaker Name</a:t>
            </a:r>
          </a:p>
        </p:txBody>
      </p:sp>
    </p:spTree>
    <p:extLst>
      <p:ext uri="{BB962C8B-B14F-4D97-AF65-F5344CB8AC3E}">
        <p14:creationId xmlns:p14="http://schemas.microsoft.com/office/powerpoint/2010/main" val="316372898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8" y="1209973"/>
            <a:ext cx="9143999" cy="1181862"/>
          </a:xfrm>
          <a:noFill/>
        </p:spPr>
        <p:txBody>
          <a:bodyPr wrap="square" tIns="91440" bIns="91440" anchor="t" anchorCtr="0">
            <a:spAutoFit/>
          </a:bodyPr>
          <a:lstStyle>
            <a:lvl1pPr>
              <a:defRPr sz="7200" spc="-100" baseline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 smtClean="0"/>
              <a:t>Video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505937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Accent Color 1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8" y="2125662"/>
            <a:ext cx="11887200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200" spc="-100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 smtClean="0"/>
              <a:t>Section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720505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Accent Color 3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8" y="2125662"/>
            <a:ext cx="11887200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200" spc="-100" baseline="0">
                <a:gradFill>
                  <a:gsLst>
                    <a:gs pos="21239">
                      <a:srgbClr val="FFFFFF"/>
                    </a:gs>
                    <a:gs pos="52000">
                      <a:srgbClr val="FFFFFF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 smtClean="0"/>
              <a:t>Section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421464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-50 Right Photo Layou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9" y="1241426"/>
            <a:ext cx="5486399" cy="2012859"/>
          </a:xfrm>
        </p:spPr>
        <p:txBody>
          <a:bodyPr>
            <a:spAutoFit/>
          </a:bodyPr>
          <a:lstStyle>
            <a:lvl1pPr>
              <a:defRPr sz="660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 smtClean="0"/>
              <a:t>50/50 photo layout</a:t>
            </a:r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 bwMode="ltGray">
          <a:xfrm>
            <a:off x="6219825" y="0"/>
            <a:ext cx="6216650" cy="6992587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 tIns="548640" anchor="ctr" anchorCtr="0">
            <a:noAutofit/>
          </a:bodyPr>
          <a:lstStyle>
            <a:lvl1pPr marL="0" indent="0" algn="ctr">
              <a:buNone/>
              <a:defRPr sz="1600" b="1" cap="none" baseline="0">
                <a:gradFill>
                  <a:gsLst>
                    <a:gs pos="0">
                      <a:srgbClr val="FFFFFF"/>
                    </a:gs>
                    <a:gs pos="27000">
                      <a:srgbClr val="FFFFFF"/>
                    </a:gs>
                  </a:gsLst>
                  <a:lin ang="5400000" scaled="0"/>
                </a:gradFill>
                <a:latin typeface="+mn-lt"/>
              </a:defRPr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611358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- Dark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868753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2-color Non-bulleted text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74638" y="1212850"/>
            <a:ext cx="11887200" cy="2025170"/>
          </a:xfrm>
        </p:spPr>
        <p:txBody>
          <a:bodyPr/>
          <a:lstStyle>
            <a:lvl1pPr marL="0" indent="0">
              <a:buNone/>
              <a:defRPr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  <a:lvl2pPr marL="0" indent="0">
              <a:buFontTx/>
              <a:buNone/>
              <a:defRPr sz="2000"/>
            </a:lvl2pPr>
            <a:lvl3pPr marL="228600" indent="0">
              <a:buNone/>
              <a:defRPr/>
            </a:lvl3pPr>
            <a:lvl4pPr marL="457200" indent="0">
              <a:buNone/>
              <a:defRPr/>
            </a:lvl4pPr>
            <a:lvl5pPr marL="685800" indent="0"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10562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Accent Color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73054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Accent Color 2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508034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eloper Co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Slide for developer code</a:t>
            </a:r>
            <a:endParaRPr lang="en-US" dirty="0"/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1" y="1212849"/>
            <a:ext cx="12436475" cy="5781676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6639" tIns="46639" rIns="46639" bIns="4663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en-US" dirty="0" smtClean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74638" y="1221157"/>
            <a:ext cx="11887199" cy="1995931"/>
          </a:xfrm>
        </p:spPr>
        <p:txBody>
          <a:bodyPr/>
          <a:lstStyle>
            <a:lvl1pPr marL="0" indent="0">
              <a:buNone/>
              <a:defRPr sz="3300"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46553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84607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814563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50997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705256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logo slide_color">
    <p:bg>
      <p:bgPr>
        <a:solidFill>
          <a:srgbClr val="505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 userDrawn="1"/>
        </p:nvSpPr>
        <p:spPr bwMode="blackWhite">
          <a:xfrm>
            <a:off x="274638" y="6294476"/>
            <a:ext cx="11887199" cy="40318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182880" tIns="146304" rIns="182880" bIns="146304" numCol="1" anchor="t" anchorCtr="0" compatLnSpc="1">
            <a:prstTxWarp prst="textNoShape">
              <a:avLst/>
            </a:prstTxWarp>
            <a:spAutoFit/>
          </a:bodyPr>
          <a:lstStyle/>
          <a:p>
            <a:pPr defTabSz="932290" eaLnBrk="0" hangingPunct="0"/>
            <a:r>
              <a:rPr lang="en-US" sz="7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cs typeface="Segoe UI" pitchFamily="34" charset="0"/>
              </a:rPr>
              <a:t>© </a:t>
            </a:r>
            <a:r>
              <a:rPr lang="en-US" sz="700" dirty="0" smtClean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cs typeface="Segoe UI" pitchFamily="34" charset="0"/>
              </a:rPr>
              <a:t>2016 </a:t>
            </a:r>
            <a:r>
              <a:rPr lang="en-US" sz="7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cs typeface="Segoe UI" pitchFamily="34" charset="0"/>
              </a:rPr>
              <a:t>Microsoft Corporation. All rights reserved. 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380"/>
          <a:stretch/>
        </p:blipFill>
        <p:spPr bwMode="invGray">
          <a:xfrm>
            <a:off x="457200" y="479425"/>
            <a:ext cx="1449939" cy="306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78344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Notes slide Layout">
    <p:bg bwMode="black"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 bwMode="white">
          <a:xfrm>
            <a:off x="274638" y="1212850"/>
            <a:ext cx="11887200" cy="2443746"/>
          </a:xfrm>
          <a:prstGeom prst="rect">
            <a:avLst/>
          </a:prstGeom>
        </p:spPr>
        <p:txBody>
          <a:bodyPr/>
          <a:lstStyle>
            <a:lvl1pPr marL="290513" indent="-290513">
              <a:buClr>
                <a:schemeClr val="tx1"/>
              </a:buClr>
              <a:buSzPct val="90000"/>
              <a:buFont typeface="Arial" pitchFamily="34" charset="0"/>
              <a:buChar char="•"/>
              <a:defRPr sz="36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71500" indent="-280988">
              <a:buClr>
                <a:schemeClr val="tx1"/>
              </a:buClr>
              <a:buSzPct val="90000"/>
              <a:buFont typeface="Arial" pitchFamily="34" charset="0"/>
              <a:buChar char="•"/>
              <a:defRPr sz="32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862013" indent="-290513">
              <a:buClr>
                <a:schemeClr val="tx1"/>
              </a:buClr>
              <a:buSzPct val="90000"/>
              <a:buFont typeface="Arial" pitchFamily="34" charset="0"/>
              <a:buChar char="•"/>
              <a:defRPr sz="28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090613" indent="-228600">
              <a:buClr>
                <a:schemeClr val="tx1"/>
              </a:buClr>
              <a:buSzPct val="90000"/>
              <a:buFont typeface="Arial" pitchFamily="34" charset="0"/>
              <a:buChar char="•"/>
              <a:defRPr sz="24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1319213" indent="-228600">
              <a:buClr>
                <a:schemeClr val="tx1"/>
              </a:buClr>
              <a:buSzPct val="90000"/>
              <a:buFont typeface="Arial" pitchFamily="34" charset="0"/>
              <a:buChar char="•"/>
              <a:defRPr sz="200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dirty="0" smtClean="0"/>
              <a:t>Use this Layout for Speaker Notes slides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1" y="6363076"/>
            <a:ext cx="12436476" cy="631450"/>
          </a:xfrm>
          <a:prstGeom prst="rect">
            <a:avLst/>
          </a:prstGeom>
          <a:solidFill>
            <a:srgbClr val="FFFF99"/>
          </a:solidFill>
        </p:spPr>
        <p:txBody>
          <a:bodyPr wrap="square" lIns="155457" tIns="77729" rIns="155457" bIns="77729" anchor="b" anchorCtr="0">
            <a:noAutofit/>
          </a:bodyPr>
          <a:lstStyle>
            <a:lvl1pPr algn="r">
              <a:buFont typeface="Arial" pitchFamily="34" charset="0"/>
              <a:buNone/>
              <a:defRPr sz="3700" spc="-51" baseline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effectLst/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pPr lvl="0"/>
            <a:r>
              <a:rPr lang="en-US" dirty="0" smtClean="0"/>
              <a:t>Next: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defRPr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650355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 2_Option 2">
    <p:bg>
      <p:bgPr>
        <a:solidFill>
          <a:srgbClr val="0078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274702" y="1759921"/>
            <a:ext cx="6583608" cy="2011665"/>
          </a:xfrm>
          <a:noFill/>
        </p:spPr>
        <p:txBody>
          <a:bodyPr lIns="146304" tIns="91440" rIns="146304" bIns="91440" anchor="t" anchorCtr="0"/>
          <a:lstStyle>
            <a:lvl1pPr>
              <a:defRPr sz="5400" spc="-100" baseline="0">
                <a:gradFill>
                  <a:gsLst>
                    <a:gs pos="91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 smtClean="0"/>
              <a:t>Presentation title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74702" y="3680140"/>
            <a:ext cx="4846268" cy="1009740"/>
          </a:xfrm>
          <a:noFill/>
        </p:spPr>
        <p:txBody>
          <a:bodyPr lIns="146304" tIns="109728" rIns="146304" bIns="109728">
            <a:noAutofit/>
          </a:bodyPr>
          <a:lstStyle>
            <a:lvl1pPr marL="0" indent="0">
              <a:spcBef>
                <a:spcPts val="0"/>
              </a:spcBef>
              <a:buNone/>
              <a:defRPr sz="3200" spc="0" baseline="0">
                <a:gradFill>
                  <a:gsLst>
                    <a:gs pos="91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 dirty="0" smtClean="0"/>
              <a:t>Speaker Name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274703" y="296862"/>
            <a:ext cx="6401050" cy="544765"/>
          </a:xfrm>
          <a:prstGeom prst="rect">
            <a:avLst/>
          </a:prstGeom>
          <a:noFill/>
        </p:spPr>
        <p:txBody>
          <a:bodyPr wrap="square" lIns="182880" tIns="146304" rIns="182880" bIns="146304" rtlCol="0">
            <a:spAutoFit/>
          </a:bodyPr>
          <a:lstStyle/>
          <a:p>
            <a:pPr marL="0" marR="0" lvl="0" indent="0" algn="l" defTabSz="932742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2917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"/>
                <a:ea typeface="+mn-ea"/>
                <a:cs typeface="+mn-cs"/>
              </a:rPr>
              <a:t>DEV15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579" y="6234297"/>
            <a:ext cx="1097269" cy="20997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7367" y="2308555"/>
            <a:ext cx="8837591" cy="4397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982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_Option 2">
    <p:bg>
      <p:bgPr>
        <a:solidFill>
          <a:srgbClr val="0078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274702" y="1759921"/>
            <a:ext cx="6583608" cy="2011665"/>
          </a:xfrm>
          <a:noFill/>
        </p:spPr>
        <p:txBody>
          <a:bodyPr lIns="146304" tIns="91440" rIns="146304" bIns="91440" anchor="t" anchorCtr="0"/>
          <a:lstStyle>
            <a:lvl1pPr>
              <a:defRPr sz="5400" spc="-100" baseline="0">
                <a:gradFill>
                  <a:gsLst>
                    <a:gs pos="91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 smtClean="0"/>
              <a:t>Presentation title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74702" y="3680140"/>
            <a:ext cx="4846268" cy="1009740"/>
          </a:xfrm>
          <a:noFill/>
        </p:spPr>
        <p:txBody>
          <a:bodyPr lIns="146304" tIns="109728" rIns="146304" bIns="109728">
            <a:noAutofit/>
          </a:bodyPr>
          <a:lstStyle>
            <a:lvl1pPr marL="0" indent="0">
              <a:spcBef>
                <a:spcPts val="0"/>
              </a:spcBef>
              <a:buNone/>
              <a:defRPr sz="3200" spc="0" baseline="0">
                <a:gradFill>
                  <a:gsLst>
                    <a:gs pos="91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 dirty="0" smtClean="0"/>
              <a:t>Speaker Name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274703" y="296862"/>
            <a:ext cx="6401050" cy="544765"/>
          </a:xfrm>
          <a:prstGeom prst="rect">
            <a:avLst/>
          </a:prstGeom>
          <a:noFill/>
        </p:spPr>
        <p:txBody>
          <a:bodyPr wrap="square" lIns="182880" tIns="146304" rIns="182880" bIns="146304" rtlCol="0">
            <a:spAutoFit/>
          </a:bodyPr>
          <a:lstStyle/>
          <a:p>
            <a:pPr marL="0" marR="0" lvl="0" indent="0" algn="l" defTabSz="932742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2917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"/>
                <a:ea typeface="+mn-ea"/>
                <a:cs typeface="+mn-cs"/>
              </a:rPr>
              <a:t>LEX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579" y="6234297"/>
            <a:ext cx="1097269" cy="20997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3773" y="1927795"/>
            <a:ext cx="7772701" cy="4919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603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 2_Option 2">
    <p:bg>
      <p:bgPr>
        <a:solidFill>
          <a:srgbClr val="0078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274702" y="1759921"/>
            <a:ext cx="5943535" cy="2011665"/>
          </a:xfrm>
          <a:noFill/>
        </p:spPr>
        <p:txBody>
          <a:bodyPr lIns="146304" tIns="91440" rIns="146304" bIns="91440" anchor="t" anchorCtr="0"/>
          <a:lstStyle>
            <a:lvl1pPr>
              <a:defRPr sz="5400" spc="-100" baseline="0">
                <a:gradFill>
                  <a:gsLst>
                    <a:gs pos="91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 smtClean="0"/>
              <a:t>Presentation title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74702" y="3680140"/>
            <a:ext cx="4846268" cy="1009740"/>
          </a:xfrm>
          <a:noFill/>
        </p:spPr>
        <p:txBody>
          <a:bodyPr lIns="146304" tIns="109728" rIns="146304" bIns="109728">
            <a:noAutofit/>
          </a:bodyPr>
          <a:lstStyle>
            <a:lvl1pPr marL="0" indent="0">
              <a:spcBef>
                <a:spcPts val="0"/>
              </a:spcBef>
              <a:buNone/>
              <a:defRPr sz="3200" spc="0" baseline="0">
                <a:gradFill>
                  <a:gsLst>
                    <a:gs pos="91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 dirty="0" smtClean="0"/>
              <a:t>Speaker Name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274703" y="296862"/>
            <a:ext cx="6401050" cy="544765"/>
          </a:xfrm>
          <a:prstGeom prst="rect">
            <a:avLst/>
          </a:prstGeom>
          <a:noFill/>
        </p:spPr>
        <p:txBody>
          <a:bodyPr wrap="square" lIns="182880" tIns="146304" rIns="182880" bIns="146304" rtlCol="0">
            <a:spAutoFit/>
          </a:bodyPr>
          <a:lstStyle/>
          <a:p>
            <a:pPr marL="0" marR="0" lvl="0" indent="0" algn="l" defTabSz="932742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2917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"/>
                <a:ea typeface="+mn-ea"/>
                <a:cs typeface="+mn-cs"/>
              </a:rPr>
              <a:t>LEX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579" y="6234297"/>
            <a:ext cx="1097269" cy="20997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9578" y="298102"/>
            <a:ext cx="5714997" cy="5264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054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Slide 2_Option 2">
    <p:bg>
      <p:bgPr>
        <a:solidFill>
          <a:srgbClr val="0078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274702" y="1759921"/>
            <a:ext cx="5943535" cy="2011665"/>
          </a:xfrm>
          <a:noFill/>
        </p:spPr>
        <p:txBody>
          <a:bodyPr lIns="146304" tIns="91440" rIns="146304" bIns="91440" anchor="t" anchorCtr="0"/>
          <a:lstStyle>
            <a:lvl1pPr>
              <a:defRPr sz="5400" spc="-100" baseline="0">
                <a:gradFill>
                  <a:gsLst>
                    <a:gs pos="91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 smtClean="0"/>
              <a:t>Presentation title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74702" y="3680140"/>
            <a:ext cx="4846268" cy="1009740"/>
          </a:xfrm>
          <a:noFill/>
        </p:spPr>
        <p:txBody>
          <a:bodyPr lIns="146304" tIns="109728" rIns="146304" bIns="109728">
            <a:noAutofit/>
          </a:bodyPr>
          <a:lstStyle>
            <a:lvl1pPr marL="0" indent="0">
              <a:spcBef>
                <a:spcPts val="0"/>
              </a:spcBef>
              <a:buNone/>
              <a:defRPr sz="3200" spc="0" baseline="0">
                <a:gradFill>
                  <a:gsLst>
                    <a:gs pos="91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 dirty="0" smtClean="0"/>
              <a:t>Speaker Name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274703" y="296862"/>
            <a:ext cx="6401050" cy="544765"/>
          </a:xfrm>
          <a:prstGeom prst="rect">
            <a:avLst/>
          </a:prstGeom>
          <a:noFill/>
        </p:spPr>
        <p:txBody>
          <a:bodyPr wrap="square" lIns="182880" tIns="146304" rIns="182880" bIns="146304" rtlCol="0">
            <a:spAutoFit/>
          </a:bodyPr>
          <a:lstStyle/>
          <a:p>
            <a:pPr marL="0" marR="0" lvl="0" indent="0" algn="l" defTabSz="932742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2917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"/>
                <a:ea typeface="+mn-ea"/>
                <a:cs typeface="+mn-cs"/>
              </a:rPr>
              <a:t>LEX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579" y="6234297"/>
            <a:ext cx="1097269" cy="20997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9577" y="298102"/>
            <a:ext cx="5714999" cy="5264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579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2_Option 2">
    <p:bg>
      <p:bgPr>
        <a:solidFill>
          <a:srgbClr val="0078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274702" y="1759921"/>
            <a:ext cx="5943535" cy="2011665"/>
          </a:xfrm>
          <a:noFill/>
        </p:spPr>
        <p:txBody>
          <a:bodyPr lIns="146304" tIns="91440" rIns="146304" bIns="91440" anchor="t" anchorCtr="0"/>
          <a:lstStyle>
            <a:lvl1pPr>
              <a:defRPr sz="5400" spc="-100" baseline="0">
                <a:gradFill>
                  <a:gsLst>
                    <a:gs pos="91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 smtClean="0"/>
              <a:t>Presentation title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74702" y="3680140"/>
            <a:ext cx="4846268" cy="1009740"/>
          </a:xfrm>
          <a:noFill/>
        </p:spPr>
        <p:txBody>
          <a:bodyPr lIns="146304" tIns="109728" rIns="146304" bIns="109728">
            <a:noAutofit/>
          </a:bodyPr>
          <a:lstStyle>
            <a:lvl1pPr marL="0" indent="0">
              <a:spcBef>
                <a:spcPts val="0"/>
              </a:spcBef>
              <a:buNone/>
              <a:defRPr sz="3200" spc="0" baseline="0">
                <a:gradFill>
                  <a:gsLst>
                    <a:gs pos="91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 dirty="0" smtClean="0"/>
              <a:t>Speaker Name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274703" y="296862"/>
            <a:ext cx="6401050" cy="544765"/>
          </a:xfrm>
          <a:prstGeom prst="rect">
            <a:avLst/>
          </a:prstGeom>
          <a:noFill/>
        </p:spPr>
        <p:txBody>
          <a:bodyPr wrap="square" lIns="182880" tIns="146304" rIns="182880" bIns="146304" rtlCol="0">
            <a:spAutoFit/>
          </a:bodyPr>
          <a:lstStyle/>
          <a:p>
            <a:pPr marL="0" marR="0" lvl="0" indent="0" algn="l" defTabSz="932742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2917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"/>
                <a:ea typeface="+mn-ea"/>
                <a:cs typeface="+mn-cs"/>
              </a:rPr>
              <a:t>LEX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579" y="6234297"/>
            <a:ext cx="1097269" cy="20997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9577" y="298102"/>
            <a:ext cx="5714999" cy="5264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612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Non-bulleted text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74638" y="1212850"/>
            <a:ext cx="11887200" cy="2025170"/>
          </a:xfrm>
        </p:spPr>
        <p:txBody>
          <a:bodyPr/>
          <a:lstStyle>
            <a:lvl1pPr marL="0" indent="0">
              <a:buNone/>
              <a:defRPr>
                <a:gradFill>
                  <a:gsLst>
                    <a:gs pos="1250">
                      <a:schemeClr val="tx1"/>
                    </a:gs>
                    <a:gs pos="99000">
                      <a:schemeClr val="tx1"/>
                    </a:gs>
                  </a:gsLst>
                  <a:lin ang="5400000" scaled="0"/>
                </a:gradFill>
              </a:defRPr>
            </a:lvl1pPr>
            <a:lvl2pPr marL="0" indent="0">
              <a:buFontTx/>
              <a:buNone/>
              <a:defRPr sz="2000"/>
            </a:lvl2pPr>
            <a:lvl3pPr marL="228600" indent="0">
              <a:buNone/>
              <a:defRPr/>
            </a:lvl3pPr>
            <a:lvl4pPr marL="457200" indent="0">
              <a:buNone/>
              <a:defRPr/>
            </a:lvl4pPr>
            <a:lvl5pPr marL="685800" indent="0"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133736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 2_Option 2">
    <p:bg>
      <p:bgPr>
        <a:solidFill>
          <a:srgbClr val="0078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274702" y="1759921"/>
            <a:ext cx="5943535" cy="2011665"/>
          </a:xfrm>
          <a:noFill/>
        </p:spPr>
        <p:txBody>
          <a:bodyPr lIns="146304" tIns="91440" rIns="146304" bIns="91440" anchor="t" anchorCtr="0"/>
          <a:lstStyle>
            <a:lvl1pPr>
              <a:defRPr sz="5400" spc="-100" baseline="0">
                <a:gradFill>
                  <a:gsLst>
                    <a:gs pos="91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 smtClean="0"/>
              <a:t>Presentation title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74702" y="3680140"/>
            <a:ext cx="4846268" cy="1009740"/>
          </a:xfrm>
          <a:noFill/>
        </p:spPr>
        <p:txBody>
          <a:bodyPr lIns="146304" tIns="109728" rIns="146304" bIns="109728">
            <a:noAutofit/>
          </a:bodyPr>
          <a:lstStyle>
            <a:lvl1pPr marL="0" indent="0">
              <a:spcBef>
                <a:spcPts val="0"/>
              </a:spcBef>
              <a:buNone/>
              <a:defRPr sz="3200" spc="0" baseline="0">
                <a:gradFill>
                  <a:gsLst>
                    <a:gs pos="91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 dirty="0" smtClean="0"/>
              <a:t>Speaker Name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274703" y="296862"/>
            <a:ext cx="6401050" cy="544765"/>
          </a:xfrm>
          <a:prstGeom prst="rect">
            <a:avLst/>
          </a:prstGeom>
          <a:noFill/>
        </p:spPr>
        <p:txBody>
          <a:bodyPr wrap="square" lIns="182880" tIns="146304" rIns="182880" bIns="146304" rtlCol="0">
            <a:spAutoFit/>
          </a:bodyPr>
          <a:lstStyle/>
          <a:p>
            <a:pPr marL="0" marR="0" lvl="0" indent="0" algn="l" defTabSz="932742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2917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"/>
                <a:ea typeface="+mn-ea"/>
                <a:cs typeface="+mn-cs"/>
              </a:rPr>
              <a:t>LEX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579" y="6234297"/>
            <a:ext cx="1097269" cy="20997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9577" y="298102"/>
            <a:ext cx="5714999" cy="5264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255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 2_Option 2">
    <p:bg>
      <p:bgPr>
        <a:solidFill>
          <a:srgbClr val="0078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274702" y="1759921"/>
            <a:ext cx="5943535" cy="2011665"/>
          </a:xfrm>
          <a:noFill/>
        </p:spPr>
        <p:txBody>
          <a:bodyPr lIns="146304" tIns="91440" rIns="146304" bIns="91440" anchor="t" anchorCtr="0"/>
          <a:lstStyle>
            <a:lvl1pPr>
              <a:defRPr sz="5400" spc="-100" baseline="0">
                <a:gradFill>
                  <a:gsLst>
                    <a:gs pos="91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 smtClean="0"/>
              <a:t>Presentation title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74702" y="3680140"/>
            <a:ext cx="4846268" cy="1009740"/>
          </a:xfrm>
          <a:noFill/>
        </p:spPr>
        <p:txBody>
          <a:bodyPr lIns="146304" tIns="109728" rIns="146304" bIns="109728">
            <a:noAutofit/>
          </a:bodyPr>
          <a:lstStyle>
            <a:lvl1pPr marL="0" indent="0">
              <a:spcBef>
                <a:spcPts val="0"/>
              </a:spcBef>
              <a:buNone/>
              <a:defRPr sz="3200" spc="0" baseline="0">
                <a:gradFill>
                  <a:gsLst>
                    <a:gs pos="91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 dirty="0" smtClean="0"/>
              <a:t>Speaker Name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274703" y="296862"/>
            <a:ext cx="6401050" cy="544765"/>
          </a:xfrm>
          <a:prstGeom prst="rect">
            <a:avLst/>
          </a:prstGeom>
          <a:noFill/>
        </p:spPr>
        <p:txBody>
          <a:bodyPr wrap="square" lIns="182880" tIns="146304" rIns="182880" bIns="146304" rtlCol="0">
            <a:spAutoFit/>
          </a:bodyPr>
          <a:lstStyle/>
          <a:p>
            <a:pPr marL="0" marR="0" lvl="0" indent="0" algn="l" defTabSz="932742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2917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"/>
                <a:ea typeface="+mn-ea"/>
                <a:cs typeface="+mn-cs"/>
              </a:rPr>
              <a:t>LEX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579" y="6234297"/>
            <a:ext cx="1097269" cy="20997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9578" y="298102"/>
            <a:ext cx="5714997" cy="5264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993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Slide 2_Option 2">
    <p:bg>
      <p:bgPr>
        <a:solidFill>
          <a:srgbClr val="0078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274702" y="1759921"/>
            <a:ext cx="5943535" cy="2011665"/>
          </a:xfrm>
          <a:noFill/>
        </p:spPr>
        <p:txBody>
          <a:bodyPr lIns="146304" tIns="91440" rIns="146304" bIns="91440" anchor="t" anchorCtr="0"/>
          <a:lstStyle>
            <a:lvl1pPr>
              <a:defRPr sz="5400" spc="-100" baseline="0">
                <a:gradFill>
                  <a:gsLst>
                    <a:gs pos="91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 smtClean="0"/>
              <a:t>Presentation title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74702" y="3680140"/>
            <a:ext cx="4846268" cy="1009740"/>
          </a:xfrm>
          <a:noFill/>
        </p:spPr>
        <p:txBody>
          <a:bodyPr lIns="146304" tIns="109728" rIns="146304" bIns="109728">
            <a:noAutofit/>
          </a:bodyPr>
          <a:lstStyle>
            <a:lvl1pPr marL="0" indent="0">
              <a:spcBef>
                <a:spcPts val="0"/>
              </a:spcBef>
              <a:buNone/>
              <a:defRPr sz="3200" spc="0" baseline="0">
                <a:gradFill>
                  <a:gsLst>
                    <a:gs pos="91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 dirty="0" smtClean="0"/>
              <a:t>Speaker Name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274703" y="296862"/>
            <a:ext cx="6401050" cy="544765"/>
          </a:xfrm>
          <a:prstGeom prst="rect">
            <a:avLst/>
          </a:prstGeom>
          <a:noFill/>
        </p:spPr>
        <p:txBody>
          <a:bodyPr wrap="square" lIns="182880" tIns="146304" rIns="182880" bIns="146304" rtlCol="0">
            <a:spAutoFit/>
          </a:bodyPr>
          <a:lstStyle/>
          <a:p>
            <a:pPr marL="0" marR="0" lvl="0" indent="0" algn="l" defTabSz="932742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2917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"/>
                <a:ea typeface="+mn-ea"/>
                <a:cs typeface="+mn-cs"/>
              </a:rPr>
              <a:t>LEX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579" y="6234297"/>
            <a:ext cx="1097269" cy="20997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9578" y="298102"/>
            <a:ext cx="5714997" cy="5264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644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 2_Option 2">
    <p:bg>
      <p:bgPr>
        <a:solidFill>
          <a:srgbClr val="0078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274702" y="1759921"/>
            <a:ext cx="5943535" cy="2011665"/>
          </a:xfrm>
          <a:noFill/>
        </p:spPr>
        <p:txBody>
          <a:bodyPr lIns="146304" tIns="91440" rIns="146304" bIns="91440" anchor="t" anchorCtr="0"/>
          <a:lstStyle>
            <a:lvl1pPr>
              <a:defRPr sz="5400" spc="-100" baseline="0">
                <a:gradFill>
                  <a:gsLst>
                    <a:gs pos="91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 smtClean="0"/>
              <a:t>Presentation title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74702" y="3680140"/>
            <a:ext cx="4846268" cy="1009740"/>
          </a:xfrm>
          <a:noFill/>
        </p:spPr>
        <p:txBody>
          <a:bodyPr lIns="146304" tIns="109728" rIns="146304" bIns="109728">
            <a:noAutofit/>
          </a:bodyPr>
          <a:lstStyle>
            <a:lvl1pPr marL="0" indent="0">
              <a:spcBef>
                <a:spcPts val="0"/>
              </a:spcBef>
              <a:buNone/>
              <a:defRPr sz="3200" spc="0" baseline="0">
                <a:gradFill>
                  <a:gsLst>
                    <a:gs pos="91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 dirty="0" smtClean="0"/>
              <a:t>Speaker Name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274703" y="296862"/>
            <a:ext cx="6401050" cy="544765"/>
          </a:xfrm>
          <a:prstGeom prst="rect">
            <a:avLst/>
          </a:prstGeom>
          <a:noFill/>
        </p:spPr>
        <p:txBody>
          <a:bodyPr wrap="square" lIns="182880" tIns="146304" rIns="182880" bIns="146304" rtlCol="0">
            <a:spAutoFit/>
          </a:bodyPr>
          <a:lstStyle/>
          <a:p>
            <a:pPr marL="0" marR="0" lvl="0" indent="0" algn="l" defTabSz="932742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2917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"/>
                <a:ea typeface="+mn-ea"/>
                <a:cs typeface="+mn-cs"/>
              </a:rPr>
              <a:t>LEX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579" y="6234297"/>
            <a:ext cx="1097269" cy="20997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9577" y="298102"/>
            <a:ext cx="5714999" cy="5264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821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 2_Option 2">
    <p:bg>
      <p:bgPr>
        <a:solidFill>
          <a:srgbClr val="0078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274702" y="1759921"/>
            <a:ext cx="5943535" cy="2011665"/>
          </a:xfrm>
          <a:noFill/>
        </p:spPr>
        <p:txBody>
          <a:bodyPr lIns="146304" tIns="91440" rIns="146304" bIns="91440" anchor="t" anchorCtr="0"/>
          <a:lstStyle>
            <a:lvl1pPr>
              <a:defRPr sz="5400" spc="-100" baseline="0">
                <a:gradFill>
                  <a:gsLst>
                    <a:gs pos="91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 smtClean="0"/>
              <a:t>Presentation title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74702" y="3680140"/>
            <a:ext cx="4846268" cy="1009740"/>
          </a:xfrm>
          <a:noFill/>
        </p:spPr>
        <p:txBody>
          <a:bodyPr lIns="146304" tIns="109728" rIns="146304" bIns="109728">
            <a:noAutofit/>
          </a:bodyPr>
          <a:lstStyle>
            <a:lvl1pPr marL="0" indent="0">
              <a:spcBef>
                <a:spcPts val="0"/>
              </a:spcBef>
              <a:buNone/>
              <a:defRPr sz="3200" spc="0" baseline="0">
                <a:gradFill>
                  <a:gsLst>
                    <a:gs pos="91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 dirty="0" smtClean="0"/>
              <a:t>Speaker Name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274703" y="296862"/>
            <a:ext cx="6401050" cy="544765"/>
          </a:xfrm>
          <a:prstGeom prst="rect">
            <a:avLst/>
          </a:prstGeom>
          <a:noFill/>
        </p:spPr>
        <p:txBody>
          <a:bodyPr wrap="square" lIns="182880" tIns="146304" rIns="182880" bIns="146304" rtlCol="0">
            <a:spAutoFit/>
          </a:bodyPr>
          <a:lstStyle/>
          <a:p>
            <a:pPr marL="0" marR="0" lvl="0" indent="0" algn="l" defTabSz="932742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2917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"/>
                <a:ea typeface="+mn-ea"/>
                <a:cs typeface="+mn-cs"/>
              </a:rPr>
              <a:t>LEX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579" y="6234297"/>
            <a:ext cx="1097269" cy="20997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9577" y="298102"/>
            <a:ext cx="5714999" cy="5264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899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 2_Option 2">
    <p:bg>
      <p:bgPr>
        <a:solidFill>
          <a:srgbClr val="0078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274702" y="1759921"/>
            <a:ext cx="5943535" cy="2011665"/>
          </a:xfrm>
          <a:noFill/>
        </p:spPr>
        <p:txBody>
          <a:bodyPr lIns="146304" tIns="91440" rIns="146304" bIns="91440" anchor="t" anchorCtr="0"/>
          <a:lstStyle>
            <a:lvl1pPr>
              <a:defRPr sz="5400" spc="-100" baseline="0">
                <a:gradFill>
                  <a:gsLst>
                    <a:gs pos="91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 smtClean="0"/>
              <a:t>Presentation title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74702" y="3680140"/>
            <a:ext cx="4846268" cy="1009740"/>
          </a:xfrm>
          <a:noFill/>
        </p:spPr>
        <p:txBody>
          <a:bodyPr lIns="146304" tIns="109728" rIns="146304" bIns="109728">
            <a:noAutofit/>
          </a:bodyPr>
          <a:lstStyle>
            <a:lvl1pPr marL="0" indent="0">
              <a:spcBef>
                <a:spcPts val="0"/>
              </a:spcBef>
              <a:buNone/>
              <a:defRPr sz="3200" spc="0" baseline="0">
                <a:gradFill>
                  <a:gsLst>
                    <a:gs pos="91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 dirty="0" smtClean="0"/>
              <a:t>Speaker Name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274703" y="296862"/>
            <a:ext cx="6401050" cy="544765"/>
          </a:xfrm>
          <a:prstGeom prst="rect">
            <a:avLst/>
          </a:prstGeom>
          <a:noFill/>
        </p:spPr>
        <p:txBody>
          <a:bodyPr wrap="square" lIns="182880" tIns="146304" rIns="182880" bIns="146304" rtlCol="0">
            <a:spAutoFit/>
          </a:bodyPr>
          <a:lstStyle/>
          <a:p>
            <a:pPr marL="0" marR="0" lvl="0" indent="0" algn="l" defTabSz="932742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2917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"/>
                <a:ea typeface="+mn-ea"/>
                <a:cs typeface="+mn-cs"/>
              </a:rPr>
              <a:t>LEX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579" y="6234297"/>
            <a:ext cx="1097269" cy="20997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9577" y="298102"/>
            <a:ext cx="5714999" cy="5264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616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Slide 2_Option 2">
    <p:bg>
      <p:bgPr>
        <a:solidFill>
          <a:srgbClr val="0078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274702" y="1759921"/>
            <a:ext cx="5943535" cy="2011665"/>
          </a:xfrm>
          <a:noFill/>
        </p:spPr>
        <p:txBody>
          <a:bodyPr lIns="146304" tIns="91440" rIns="146304" bIns="91440" anchor="t" anchorCtr="0"/>
          <a:lstStyle>
            <a:lvl1pPr>
              <a:defRPr sz="5400" spc="-100" baseline="0">
                <a:gradFill>
                  <a:gsLst>
                    <a:gs pos="91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 smtClean="0"/>
              <a:t>Presentation title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74702" y="3680140"/>
            <a:ext cx="4846268" cy="1009740"/>
          </a:xfrm>
          <a:noFill/>
        </p:spPr>
        <p:txBody>
          <a:bodyPr lIns="146304" tIns="109728" rIns="146304" bIns="109728">
            <a:noAutofit/>
          </a:bodyPr>
          <a:lstStyle>
            <a:lvl1pPr marL="0" indent="0">
              <a:spcBef>
                <a:spcPts val="0"/>
              </a:spcBef>
              <a:buNone/>
              <a:defRPr sz="3200" spc="0" baseline="0">
                <a:gradFill>
                  <a:gsLst>
                    <a:gs pos="91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 dirty="0" smtClean="0"/>
              <a:t>Speaker Name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274703" y="296862"/>
            <a:ext cx="6401050" cy="544765"/>
          </a:xfrm>
          <a:prstGeom prst="rect">
            <a:avLst/>
          </a:prstGeom>
          <a:noFill/>
        </p:spPr>
        <p:txBody>
          <a:bodyPr wrap="square" lIns="182880" tIns="146304" rIns="182880" bIns="146304" rtlCol="0">
            <a:spAutoFit/>
          </a:bodyPr>
          <a:lstStyle/>
          <a:p>
            <a:pPr marL="0" marR="0" lvl="0" indent="0" algn="l" defTabSz="932742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2917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"/>
                <a:ea typeface="+mn-ea"/>
                <a:cs typeface="+mn-cs"/>
              </a:rPr>
              <a:t>LEX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579" y="6234297"/>
            <a:ext cx="1097269" cy="20997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9578" y="298102"/>
            <a:ext cx="5714997" cy="5264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861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Slide 2_Option 2">
    <p:bg>
      <p:bgPr>
        <a:solidFill>
          <a:srgbClr val="0078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274702" y="1759921"/>
            <a:ext cx="5943535" cy="2011665"/>
          </a:xfrm>
          <a:noFill/>
        </p:spPr>
        <p:txBody>
          <a:bodyPr lIns="146304" tIns="91440" rIns="146304" bIns="91440" anchor="t" anchorCtr="0"/>
          <a:lstStyle>
            <a:lvl1pPr>
              <a:defRPr sz="5400" spc="-100" baseline="0">
                <a:gradFill>
                  <a:gsLst>
                    <a:gs pos="91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 smtClean="0"/>
              <a:t>Presentation title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74702" y="3680140"/>
            <a:ext cx="4846268" cy="1009740"/>
          </a:xfrm>
          <a:noFill/>
        </p:spPr>
        <p:txBody>
          <a:bodyPr lIns="146304" tIns="109728" rIns="146304" bIns="109728">
            <a:noAutofit/>
          </a:bodyPr>
          <a:lstStyle>
            <a:lvl1pPr marL="0" indent="0">
              <a:spcBef>
                <a:spcPts val="0"/>
              </a:spcBef>
              <a:buNone/>
              <a:defRPr sz="3200" spc="0" baseline="0">
                <a:gradFill>
                  <a:gsLst>
                    <a:gs pos="91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 dirty="0" smtClean="0"/>
              <a:t>Speaker Name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274703" y="296862"/>
            <a:ext cx="6401050" cy="544765"/>
          </a:xfrm>
          <a:prstGeom prst="rect">
            <a:avLst/>
          </a:prstGeom>
          <a:noFill/>
        </p:spPr>
        <p:txBody>
          <a:bodyPr wrap="square" lIns="182880" tIns="146304" rIns="182880" bIns="146304" rtlCol="0">
            <a:spAutoFit/>
          </a:bodyPr>
          <a:lstStyle/>
          <a:p>
            <a:pPr marL="0" marR="0" lvl="0" indent="0" algn="l" defTabSz="932742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2917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"/>
                <a:ea typeface="+mn-ea"/>
                <a:cs typeface="+mn-cs"/>
              </a:rPr>
              <a:t>LEX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579" y="6234297"/>
            <a:ext cx="1097269" cy="20997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9578" y="298102"/>
            <a:ext cx="5714997" cy="5264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84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 2_Option 2">
    <p:bg>
      <p:bgPr>
        <a:solidFill>
          <a:srgbClr val="0078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274702" y="1759921"/>
            <a:ext cx="5943535" cy="2011665"/>
          </a:xfrm>
          <a:noFill/>
        </p:spPr>
        <p:txBody>
          <a:bodyPr lIns="146304" tIns="91440" rIns="146304" bIns="91440" anchor="t" anchorCtr="0"/>
          <a:lstStyle>
            <a:lvl1pPr>
              <a:defRPr sz="5400" spc="-100" baseline="0">
                <a:gradFill>
                  <a:gsLst>
                    <a:gs pos="91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 smtClean="0"/>
              <a:t>Presentation title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74702" y="3680140"/>
            <a:ext cx="4846268" cy="1009740"/>
          </a:xfrm>
          <a:noFill/>
        </p:spPr>
        <p:txBody>
          <a:bodyPr lIns="146304" tIns="109728" rIns="146304" bIns="109728">
            <a:noAutofit/>
          </a:bodyPr>
          <a:lstStyle>
            <a:lvl1pPr marL="0" indent="0">
              <a:spcBef>
                <a:spcPts val="0"/>
              </a:spcBef>
              <a:buNone/>
              <a:defRPr sz="3200" spc="0" baseline="0">
                <a:gradFill>
                  <a:gsLst>
                    <a:gs pos="91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 dirty="0" smtClean="0"/>
              <a:t>Speaker Name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274703" y="296862"/>
            <a:ext cx="6401050" cy="544765"/>
          </a:xfrm>
          <a:prstGeom prst="rect">
            <a:avLst/>
          </a:prstGeom>
          <a:noFill/>
        </p:spPr>
        <p:txBody>
          <a:bodyPr wrap="square" lIns="182880" tIns="146304" rIns="182880" bIns="146304" rtlCol="0">
            <a:spAutoFit/>
          </a:bodyPr>
          <a:lstStyle/>
          <a:p>
            <a:pPr marL="0" marR="0" lvl="0" indent="0" algn="l" defTabSz="932742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2917">
                      <a:srgbClr val="FFFFFF"/>
                    </a:gs>
                    <a:gs pos="3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"/>
                <a:ea typeface="+mn-ea"/>
                <a:cs typeface="+mn-cs"/>
              </a:rPr>
              <a:t>LEX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579" y="6234297"/>
            <a:ext cx="1097269" cy="20997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9577" y="298102"/>
            <a:ext cx="5714999" cy="5264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238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_Option 1 - Preferred">
    <p:bg>
      <p:bgPr>
        <a:solidFill>
          <a:srgbClr val="0078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274702" y="1759921"/>
            <a:ext cx="8046632" cy="1828786"/>
          </a:xfrm>
          <a:noFill/>
        </p:spPr>
        <p:txBody>
          <a:bodyPr lIns="146304" tIns="91440" rIns="146304" bIns="91440" anchor="t" anchorCtr="0"/>
          <a:lstStyle>
            <a:lvl1pPr>
              <a:defRPr sz="5400" spc="-100" baseline="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Lorem ipsum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579" y="6234297"/>
            <a:ext cx="1097269" cy="20997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1117" y="91444"/>
            <a:ext cx="6835040" cy="699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092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1st level color text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8" y="1212850"/>
            <a:ext cx="11887200" cy="2092881"/>
          </a:xfrm>
        </p:spPr>
        <p:txBody>
          <a:bodyPr>
            <a:spAutoFit/>
          </a:bodyPr>
          <a:lstStyle>
            <a:lvl1pPr>
              <a:defRPr sz="4000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24043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2_Option 1 - Preferred">
    <p:bg>
      <p:bgPr>
        <a:solidFill>
          <a:srgbClr val="0078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274702" y="1759921"/>
            <a:ext cx="8046632" cy="1828786"/>
          </a:xfrm>
          <a:noFill/>
        </p:spPr>
        <p:txBody>
          <a:bodyPr lIns="146304" tIns="91440" rIns="146304" bIns="91440" anchor="t" anchorCtr="0"/>
          <a:lstStyle>
            <a:lvl1pPr>
              <a:defRPr sz="5400" spc="-100" baseline="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Lorem ipsum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579" y="6234297"/>
            <a:ext cx="1097269" cy="20997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895" y="936970"/>
            <a:ext cx="4096468" cy="5120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890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 2_Option 1 - Preferred">
    <p:bg>
      <p:bgPr>
        <a:solidFill>
          <a:srgbClr val="0078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274702" y="1759921"/>
            <a:ext cx="8046632" cy="1828786"/>
          </a:xfrm>
          <a:noFill/>
        </p:spPr>
        <p:txBody>
          <a:bodyPr lIns="146304" tIns="91440" rIns="146304" bIns="91440" anchor="t" anchorCtr="0"/>
          <a:lstStyle>
            <a:lvl1pPr>
              <a:defRPr sz="5400" spc="-100" baseline="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Lorem ipsum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579" y="6234297"/>
            <a:ext cx="1097269" cy="20997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9749" y="1079500"/>
            <a:ext cx="5715000" cy="5915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329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_Option 3 - Org ID tile">
    <p:bg>
      <p:bgPr>
        <a:solidFill>
          <a:srgbClr val="0078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 userDrawn="1"/>
        </p:nvSpPr>
        <p:spPr bwMode="auto">
          <a:xfrm>
            <a:off x="11064494" y="479775"/>
            <a:ext cx="914400" cy="914400"/>
          </a:xfrm>
          <a:prstGeom prst="rect">
            <a:avLst/>
          </a:prstGeom>
          <a:solidFill>
            <a:srgbClr val="002050"/>
          </a:solidFill>
        </p:spPr>
        <p:txBody>
          <a:bodyPr vert="horz" wrap="square" lIns="91440" tIns="64008" rIns="91440" bIns="91440" rtlCol="0">
            <a:noAutofit/>
          </a:bodyPr>
          <a:lstStyle/>
          <a:p>
            <a:pPr marL="0" marR="0" lvl="0" indent="0" algn="l" defTabSz="932742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18687">
                      <a:srgbClr val="FFFFFF"/>
                    </a:gs>
                    <a:gs pos="37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"/>
                <a:ea typeface="+mn-ea"/>
                <a:cs typeface="+mn-cs"/>
              </a:rPr>
              <a:t>Org tile here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579" y="6234297"/>
            <a:ext cx="1097269" cy="209971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274702" y="1759921"/>
            <a:ext cx="9143936" cy="2011665"/>
          </a:xfrm>
          <a:noFill/>
        </p:spPr>
        <p:txBody>
          <a:bodyPr lIns="146304" tIns="91440" rIns="146304" bIns="91440" anchor="t" anchorCtr="0"/>
          <a:lstStyle>
            <a:lvl1pPr>
              <a:defRPr sz="5400" spc="-100" baseline="0">
                <a:gradFill>
                  <a:gsLst>
                    <a:gs pos="91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 smtClean="0"/>
              <a:t>Presentation title</a:t>
            </a:r>
            <a:endParaRPr lang="en-US" dirty="0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74701" y="3680140"/>
            <a:ext cx="7315137" cy="1280146"/>
          </a:xfrm>
          <a:noFill/>
        </p:spPr>
        <p:txBody>
          <a:bodyPr lIns="146304" tIns="109728" rIns="146304" bIns="109728">
            <a:noAutofit/>
          </a:bodyPr>
          <a:lstStyle>
            <a:lvl1pPr marL="0" indent="0">
              <a:spcBef>
                <a:spcPts val="0"/>
              </a:spcBef>
              <a:buNone/>
              <a:defRPr sz="3200" spc="0" baseline="0">
                <a:gradFill>
                  <a:gsLst>
                    <a:gs pos="91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 dirty="0" smtClean="0"/>
              <a:t>Speaker Name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9159" y="1622735"/>
            <a:ext cx="3194624" cy="4297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636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Non-bulleted text">
    <p:bg>
      <p:bgPr>
        <a:solidFill>
          <a:srgbClr val="0078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74638" y="1212850"/>
            <a:ext cx="11887200" cy="2025170"/>
          </a:xfrm>
        </p:spPr>
        <p:txBody>
          <a:bodyPr/>
          <a:lstStyle>
            <a:lvl1pPr marL="0" indent="0">
              <a:buNone/>
              <a:defRPr>
                <a:gradFill>
                  <a:gsLst>
                    <a:gs pos="1250">
                      <a:schemeClr val="tx1"/>
                    </a:gs>
                    <a:gs pos="99000">
                      <a:schemeClr val="tx1"/>
                    </a:gs>
                  </a:gsLst>
                  <a:lin ang="5400000" scaled="0"/>
                </a:gradFill>
              </a:defRPr>
            </a:lvl1pPr>
            <a:lvl2pPr marL="0" indent="0">
              <a:buFontTx/>
              <a:buNone/>
              <a:defRPr sz="2000"/>
            </a:lvl2pPr>
            <a:lvl3pPr marL="228600" indent="0">
              <a:buNone/>
              <a:defRPr/>
            </a:lvl3pPr>
            <a:lvl4pPr marL="457200" indent="0">
              <a:buNone/>
              <a:defRPr/>
            </a:lvl4pPr>
            <a:lvl5pPr marL="685800" indent="0">
              <a:buNone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683739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rgbClr val="0078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8" y="1212850"/>
            <a:ext cx="11887200" cy="2025170"/>
          </a:xfrm>
        </p:spPr>
        <p:txBody>
          <a:bodyPr>
            <a:spAutoFit/>
          </a:bodyPr>
          <a:lstStyle>
            <a:lvl1pPr>
              <a:defRPr sz="3600"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882618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Bullet text">
    <p:bg>
      <p:bgPr>
        <a:solidFill>
          <a:srgbClr val="0078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9" y="1212849"/>
            <a:ext cx="5486399" cy="2425279"/>
          </a:xfrm>
        </p:spPr>
        <p:txBody>
          <a:bodyPr wrap="square">
            <a:spAutoFit/>
          </a:bodyPr>
          <a:lstStyle>
            <a:lvl1pPr marL="287338" indent="-287338">
              <a:spcBef>
                <a:spcPts val="1224"/>
              </a:spcBef>
              <a:buClr>
                <a:schemeClr val="tx1"/>
              </a:buClr>
              <a:buFont typeface="Arial" pitchFamily="34" charset="0"/>
              <a:buChar char="•"/>
              <a:defRPr sz="3200"/>
            </a:lvl1pPr>
            <a:lvl2pPr marL="531166" indent="-233195">
              <a:defRPr sz="2400"/>
            </a:lvl2pPr>
            <a:lvl3pPr marL="699585" indent="-168419">
              <a:tabLst/>
              <a:defRPr sz="2000"/>
            </a:lvl3pPr>
            <a:lvl4pPr marL="880958" indent="-181374">
              <a:defRPr/>
            </a:lvl4pPr>
            <a:lvl5pPr marL="1049377" indent="-168419">
              <a:tabLst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75439" y="1212849"/>
            <a:ext cx="5486399" cy="2425279"/>
          </a:xfrm>
        </p:spPr>
        <p:txBody>
          <a:bodyPr wrap="square">
            <a:spAutoFit/>
          </a:bodyPr>
          <a:lstStyle>
            <a:lvl1pPr marL="287338" indent="-287338">
              <a:spcBef>
                <a:spcPts val="1224"/>
              </a:spcBef>
              <a:buClr>
                <a:schemeClr val="tx1"/>
              </a:buClr>
              <a:buFont typeface="Arial" pitchFamily="34" charset="0"/>
              <a:buChar char="•"/>
              <a:defRPr sz="3200"/>
            </a:lvl1pPr>
            <a:lvl2pPr marL="531166" indent="-233195">
              <a:defRPr sz="2400"/>
            </a:lvl2pPr>
            <a:lvl3pPr marL="699585" indent="-168419">
              <a:tabLst/>
              <a:defRPr sz="2000"/>
            </a:lvl3pPr>
            <a:lvl4pPr marL="880958" indent="-181374">
              <a:defRPr/>
            </a:lvl4pPr>
            <a:lvl5pPr marL="1049377" indent="-168419">
              <a:tabLst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624197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Non-bulleted text">
    <p:bg>
      <p:bgPr>
        <a:solidFill>
          <a:srgbClr val="0078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9" y="1212849"/>
            <a:ext cx="5486399" cy="1914370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itchFamily="2" charset="2"/>
              <a:buNone/>
              <a:defRPr sz="3200"/>
            </a:lvl1pPr>
            <a:lvl2pPr marL="0" indent="0">
              <a:buNone/>
              <a:defRPr sz="2000"/>
            </a:lvl2pPr>
            <a:lvl3pPr marL="231775" indent="0">
              <a:buNone/>
              <a:tabLst/>
              <a:defRPr sz="2000"/>
            </a:lvl3pPr>
            <a:lvl4pPr marL="460375" indent="0">
              <a:buNone/>
              <a:defRPr/>
            </a:lvl4pPr>
            <a:lvl5pPr marL="685800" indent="0">
              <a:buNone/>
              <a:tabLst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75439" y="1212849"/>
            <a:ext cx="5486399" cy="1914370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itchFamily="2" charset="2"/>
              <a:buNone/>
              <a:defRPr sz="3200"/>
            </a:lvl1pPr>
            <a:lvl2pPr marL="0" indent="0">
              <a:buNone/>
              <a:defRPr sz="2000"/>
            </a:lvl2pPr>
            <a:lvl3pPr marL="231775" indent="0">
              <a:buNone/>
              <a:tabLst/>
              <a:defRPr sz="2000"/>
            </a:lvl3pPr>
            <a:lvl4pPr marL="460375" indent="0">
              <a:buNone/>
              <a:defRPr/>
            </a:lvl4pPr>
            <a:lvl5pPr marL="685800" indent="0">
              <a:buNone/>
              <a:tabLst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308189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rgbClr val="002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10768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bg>
      <p:bgPr>
        <a:solidFill>
          <a:srgbClr val="002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274702" y="2125678"/>
            <a:ext cx="9143936" cy="1828786"/>
          </a:xfrm>
          <a:noFill/>
        </p:spPr>
        <p:txBody>
          <a:bodyPr lIns="146304" tIns="91440" rIns="146304" bIns="91440" anchor="t" anchorCtr="0"/>
          <a:lstStyle>
            <a:lvl1pPr>
              <a:defRPr sz="5400" spc="-100" baseline="0">
                <a:gradFill>
                  <a:gsLst>
                    <a:gs pos="91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 smtClean="0"/>
              <a:t>Presentation title</a:t>
            </a:r>
            <a:endParaRPr lang="en-US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74701" y="3955786"/>
            <a:ext cx="7315137" cy="1828007"/>
          </a:xfrm>
          <a:noFill/>
        </p:spPr>
        <p:txBody>
          <a:bodyPr lIns="146304" tIns="109728" rIns="146304" bIns="109728">
            <a:noAutofit/>
          </a:bodyPr>
          <a:lstStyle>
            <a:lvl1pPr marL="0" indent="0">
              <a:spcBef>
                <a:spcPts val="0"/>
              </a:spcBef>
              <a:buNone/>
              <a:defRPr sz="3200" spc="0" baseline="0">
                <a:gradFill>
                  <a:gsLst>
                    <a:gs pos="91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 dirty="0" smtClean="0"/>
              <a:t>Speaker Name</a:t>
            </a:r>
          </a:p>
        </p:txBody>
      </p:sp>
    </p:spTree>
    <p:extLst>
      <p:ext uri="{BB962C8B-B14F-4D97-AF65-F5344CB8AC3E}">
        <p14:creationId xmlns:p14="http://schemas.microsoft.com/office/powerpoint/2010/main" val="183591846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mo slide">
    <p:bg>
      <p:bgPr>
        <a:solidFill>
          <a:srgbClr val="002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9" y="1209973"/>
            <a:ext cx="10056812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200" spc="-100" baseline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 smtClean="0"/>
              <a:t>Demo title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74638" y="3954463"/>
            <a:ext cx="10058401" cy="794064"/>
          </a:xfrm>
          <a:noFill/>
        </p:spPr>
        <p:txBody>
          <a:bodyPr lIns="182880" tIns="146304" rIns="182880" bIns="146304">
            <a:spAutoFit/>
          </a:bodyPr>
          <a:lstStyle>
            <a:lvl1pPr marL="0" indent="0">
              <a:spcBef>
                <a:spcPts val="0"/>
              </a:spcBef>
              <a:buNone/>
              <a:defRPr sz="3600" spc="0" baseline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 dirty="0" smtClean="0"/>
              <a:t>Speaker Name</a:t>
            </a:r>
          </a:p>
        </p:txBody>
      </p:sp>
    </p:spTree>
    <p:extLst>
      <p:ext uri="{BB962C8B-B14F-4D97-AF65-F5344CB8AC3E}">
        <p14:creationId xmlns:p14="http://schemas.microsoft.com/office/powerpoint/2010/main" val="3853966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8" y="1212850"/>
            <a:ext cx="11887200" cy="2092881"/>
          </a:xfrm>
        </p:spPr>
        <p:txBody>
          <a:bodyPr>
            <a:spAutoFit/>
          </a:bodyPr>
          <a:lstStyle>
            <a:lvl1pPr>
              <a:defRPr sz="4000"/>
            </a:lvl1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2684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bg>
      <p:bgPr>
        <a:solidFill>
          <a:srgbClr val="002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8" y="2948628"/>
            <a:ext cx="11887200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200" spc="-100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 smtClean="0"/>
              <a:t>Section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082556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Accent Color 1">
    <p:bg>
      <p:bgPr>
        <a:solidFill>
          <a:srgbClr val="0078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274638" y="2948628"/>
            <a:ext cx="11887200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200" spc="-100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 smtClean="0"/>
              <a:t>Section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495356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Title Accent Color 2">
    <p:bg>
      <p:bgPr>
        <a:solidFill>
          <a:srgbClr val="00BC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274638" y="2948628"/>
            <a:ext cx="11887200" cy="1181862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200" spc="-100" baseline="0">
                <a:solidFill>
                  <a:srgbClr val="000000"/>
                </a:solidFill>
              </a:defRPr>
            </a:lvl1pPr>
          </a:lstStyle>
          <a:p>
            <a:r>
              <a:rPr lang="en-US" dirty="0" smtClean="0"/>
              <a:t>Section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364612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-50 Right Photo Layout">
    <p:bg>
      <p:bgPr>
        <a:solidFill>
          <a:srgbClr val="0078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9" y="1241426"/>
            <a:ext cx="5486399" cy="2012859"/>
          </a:xfrm>
        </p:spPr>
        <p:txBody>
          <a:bodyPr>
            <a:spAutoFit/>
          </a:bodyPr>
          <a:lstStyle>
            <a:lvl1pPr>
              <a:defRPr sz="660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 smtClean="0"/>
              <a:t>50/50 photo layout</a:t>
            </a:r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 bwMode="ltGray">
          <a:xfrm>
            <a:off x="6219825" y="0"/>
            <a:ext cx="6216650" cy="6992587"/>
          </a:xfrm>
          <a:blipFill>
            <a:blip r:embed="rId2"/>
            <a:stretch>
              <a:fillRect/>
            </a:stretch>
          </a:blipFill>
        </p:spPr>
        <p:txBody>
          <a:bodyPr tIns="548640" anchor="ctr" anchorCtr="0">
            <a:noAutofit/>
          </a:bodyPr>
          <a:lstStyle>
            <a:lvl1pPr marL="0" indent="0" algn="ctr">
              <a:buNone/>
              <a:defRPr sz="1600" b="1" cap="none" baseline="0">
                <a:gradFill>
                  <a:gsLst>
                    <a:gs pos="0">
                      <a:srgbClr val="FFFFFF"/>
                    </a:gs>
                    <a:gs pos="27000">
                      <a:srgbClr val="FFFFFF"/>
                    </a:gs>
                  </a:gsLst>
                  <a:lin ang="5400000" scaled="0"/>
                </a:gradFill>
                <a:latin typeface="+mn-lt"/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118834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bg>
      <p:bgPr>
        <a:solidFill>
          <a:srgbClr val="0078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390341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Accent Color 1">
    <p:bg>
      <p:bgPr>
        <a:solidFill>
          <a:srgbClr val="002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717570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50-50 Right Photo Layout">
    <p:bg>
      <p:bgPr>
        <a:solidFill>
          <a:srgbClr val="002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39" y="1241426"/>
            <a:ext cx="5486399" cy="2012859"/>
          </a:xfrm>
        </p:spPr>
        <p:txBody>
          <a:bodyPr>
            <a:spAutoFit/>
          </a:bodyPr>
          <a:lstStyle>
            <a:lvl1pPr>
              <a:defRPr sz="660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 smtClean="0"/>
              <a:t>50/50 photo layout</a:t>
            </a:r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 bwMode="ltGray">
          <a:xfrm>
            <a:off x="6219825" y="0"/>
            <a:ext cx="6216650" cy="6992587"/>
          </a:xfrm>
          <a:blipFill>
            <a:blip r:embed="rId2"/>
            <a:stretch>
              <a:fillRect/>
            </a:stretch>
          </a:blipFill>
        </p:spPr>
        <p:txBody>
          <a:bodyPr tIns="548640" anchor="ctr" anchorCtr="0">
            <a:noAutofit/>
          </a:bodyPr>
          <a:lstStyle>
            <a:lvl1pPr marL="0" indent="0" algn="ctr">
              <a:buNone/>
              <a:defRPr sz="1600" b="1" cap="none" baseline="0">
                <a:gradFill>
                  <a:gsLst>
                    <a:gs pos="0">
                      <a:srgbClr val="FFFFFF"/>
                    </a:gs>
                    <a:gs pos="27000">
                      <a:srgbClr val="FFFFFF"/>
                    </a:gs>
                  </a:gsLst>
                  <a:lin ang="5400000" scaled="0"/>
                </a:gradFill>
                <a:latin typeface="+mn-lt"/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44677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2-color Non-bulleted tex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74638" y="1212850"/>
            <a:ext cx="11887200" cy="2025170"/>
          </a:xfrm>
        </p:spPr>
        <p:txBody>
          <a:bodyPr/>
          <a:lstStyle>
            <a:lvl1pPr marL="0" indent="0">
              <a:buNone/>
              <a:defRPr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  <a:lvl2pPr marL="0" indent="0">
              <a:buFontTx/>
              <a:buNone/>
              <a:defRPr sz="2000"/>
            </a:lvl2pPr>
            <a:lvl3pPr marL="228600" indent="0">
              <a:buNone/>
              <a:defRPr/>
            </a:lvl3pPr>
            <a:lvl4pPr marL="457200" indent="0">
              <a:buNone/>
              <a:defRPr/>
            </a:lvl4pPr>
            <a:lvl5pPr marL="685800" indent="0"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15219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&amp; Non-bulleted tex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74638" y="1212850"/>
            <a:ext cx="11887200" cy="2025170"/>
          </a:xfrm>
        </p:spPr>
        <p:txBody>
          <a:bodyPr/>
          <a:lstStyle>
            <a:lvl1pPr marL="0" indent="0">
              <a:buNone/>
              <a:defRPr>
                <a:gradFill>
                  <a:gsLst>
                    <a:gs pos="1250">
                      <a:schemeClr val="tx1"/>
                    </a:gs>
                    <a:gs pos="99000">
                      <a:schemeClr val="tx1"/>
                    </a:gs>
                  </a:gsLst>
                  <a:lin ang="5400000" scaled="0"/>
                </a:gradFill>
              </a:defRPr>
            </a:lvl1pPr>
            <a:lvl2pPr marL="0" indent="0">
              <a:buFontTx/>
              <a:buNone/>
              <a:defRPr sz="2000"/>
            </a:lvl2pPr>
            <a:lvl3pPr marL="228600" indent="0">
              <a:buNone/>
              <a:defRPr/>
            </a:lvl3pPr>
            <a:lvl4pPr marL="457200" indent="0">
              <a:buNone/>
              <a:defRPr/>
            </a:lvl4pPr>
            <a:lvl5pPr marL="685800" indent="0"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98029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1st level color tex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8" y="1212850"/>
            <a:ext cx="11887200" cy="2025170"/>
          </a:xfrm>
        </p:spPr>
        <p:txBody>
          <a:bodyPr>
            <a:spAutoFit/>
          </a:bodyPr>
          <a:lstStyle>
            <a:lvl1pPr>
              <a:defRPr sz="3600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58338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2-color Non-bulleted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9" y="1212849"/>
            <a:ext cx="5486399" cy="1914370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itchFamily="2" charset="2"/>
              <a:buNone/>
              <a:defRPr sz="3200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  <a:lvl2pPr marL="0" indent="0">
              <a:buNone/>
              <a:defRPr sz="2000"/>
            </a:lvl2pPr>
            <a:lvl3pPr marL="231775" indent="0">
              <a:buNone/>
              <a:tabLst/>
              <a:defRPr sz="2000"/>
            </a:lvl3pPr>
            <a:lvl4pPr marL="460375" indent="0">
              <a:buNone/>
              <a:defRPr/>
            </a:lvl4pPr>
            <a:lvl5pPr marL="685800" indent="0">
              <a:buNone/>
              <a:tabLst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75439" y="1212849"/>
            <a:ext cx="5486399" cy="1914370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itchFamily="2" charset="2"/>
              <a:buNone/>
              <a:defRPr sz="3200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  <a:lvl2pPr marL="0" indent="0">
              <a:buNone/>
              <a:defRPr sz="2000"/>
            </a:lvl2pPr>
            <a:lvl3pPr marL="231775" indent="0">
              <a:buNone/>
              <a:tabLst/>
              <a:defRPr sz="2000"/>
            </a:lvl3pPr>
            <a:lvl4pPr marL="460375" indent="0">
              <a:buNone/>
              <a:defRPr/>
            </a:lvl4pPr>
            <a:lvl5pPr marL="685800" indent="0">
              <a:buNone/>
              <a:tabLst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39778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8" y="1212850"/>
            <a:ext cx="11887200" cy="2025170"/>
          </a:xfrm>
        </p:spPr>
        <p:txBody>
          <a:bodyPr>
            <a:spAutoFit/>
          </a:bodyPr>
          <a:lstStyle>
            <a:lvl1pPr>
              <a:defRPr sz="3600"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32723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2-color Non-bullete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9" y="1212849"/>
            <a:ext cx="5486399" cy="2468368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itchFamily="2" charset="2"/>
              <a:buNone/>
              <a:defRPr sz="3600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  <a:lvl2pPr marL="0" indent="0">
              <a:buNone/>
              <a:defRPr sz="2000"/>
            </a:lvl2pPr>
            <a:lvl3pPr marL="231775" indent="0">
              <a:buNone/>
              <a:tabLst/>
              <a:defRPr sz="2000"/>
            </a:lvl3pPr>
            <a:lvl4pPr marL="460375" indent="0">
              <a:buNone/>
              <a:defRPr/>
            </a:lvl4pPr>
            <a:lvl5pPr marL="685800" indent="0">
              <a:buNone/>
              <a:tabLst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75439" y="1212849"/>
            <a:ext cx="5486399" cy="2468368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itchFamily="2" charset="2"/>
              <a:buNone/>
              <a:defRPr sz="3600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  <a:lvl2pPr marL="0" indent="0">
              <a:buNone/>
              <a:defRPr sz="2000"/>
            </a:lvl2pPr>
            <a:lvl3pPr marL="231775" indent="0">
              <a:buNone/>
              <a:tabLst/>
              <a:defRPr sz="2000"/>
            </a:lvl3pPr>
            <a:lvl4pPr marL="460375" indent="0">
              <a:buNone/>
              <a:defRPr/>
            </a:lvl4pPr>
            <a:lvl5pPr marL="685800" indent="0">
              <a:buNone/>
              <a:tabLst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58418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lumn Non-bulleted tex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9" y="1212849"/>
            <a:ext cx="5486399" cy="2468368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itchFamily="2" charset="2"/>
              <a:buNone/>
              <a:defRPr sz="3600"/>
            </a:lvl1pPr>
            <a:lvl2pPr marL="0" indent="0">
              <a:buNone/>
              <a:defRPr sz="2000"/>
            </a:lvl2pPr>
            <a:lvl3pPr marL="231775" indent="0">
              <a:buNone/>
              <a:tabLst/>
              <a:defRPr sz="2000"/>
            </a:lvl3pPr>
            <a:lvl4pPr marL="460375" indent="0">
              <a:buNone/>
              <a:defRPr/>
            </a:lvl4pPr>
            <a:lvl5pPr marL="685800" indent="0">
              <a:buNone/>
              <a:tabLst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75439" y="1212849"/>
            <a:ext cx="5486399" cy="2468368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itchFamily="2" charset="2"/>
              <a:buNone/>
              <a:defRPr sz="3600"/>
            </a:lvl1pPr>
            <a:lvl2pPr marL="0" indent="0">
              <a:buNone/>
              <a:defRPr sz="2000"/>
            </a:lvl2pPr>
            <a:lvl3pPr marL="231775" indent="0">
              <a:buNone/>
              <a:tabLst/>
              <a:defRPr sz="2000"/>
            </a:lvl3pPr>
            <a:lvl4pPr marL="460375" indent="0">
              <a:buNone/>
              <a:defRPr/>
            </a:lvl4pPr>
            <a:lvl5pPr marL="685800" indent="0">
              <a:buNone/>
              <a:tabLst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846928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Bullet text 1st level colo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9" y="1212849"/>
            <a:ext cx="5486399" cy="2425279"/>
          </a:xfrm>
        </p:spPr>
        <p:txBody>
          <a:bodyPr wrap="square">
            <a:spAutoFit/>
          </a:bodyPr>
          <a:lstStyle>
            <a:lvl1pPr marL="287338" indent="-287338">
              <a:spcBef>
                <a:spcPts val="1224"/>
              </a:spcBef>
              <a:buClr>
                <a:schemeClr val="tx2"/>
              </a:buClr>
              <a:buFont typeface="Arial" pitchFamily="34" charset="0"/>
              <a:buChar char="•"/>
              <a:defRPr sz="3200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  <a:lvl2pPr marL="531166" indent="-233195">
              <a:defRPr sz="2400"/>
            </a:lvl2pPr>
            <a:lvl3pPr marL="699585" indent="-168419">
              <a:tabLst/>
              <a:defRPr sz="2000"/>
            </a:lvl3pPr>
            <a:lvl4pPr marL="880958" indent="-181374">
              <a:defRPr/>
            </a:lvl4pPr>
            <a:lvl5pPr marL="1049377" indent="-168419">
              <a:tabLst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75439" y="1212849"/>
            <a:ext cx="5486399" cy="2425279"/>
          </a:xfrm>
        </p:spPr>
        <p:txBody>
          <a:bodyPr wrap="square">
            <a:spAutoFit/>
          </a:bodyPr>
          <a:lstStyle>
            <a:lvl1pPr marL="287338" indent="-287338">
              <a:spcBef>
                <a:spcPts val="1224"/>
              </a:spcBef>
              <a:buClr>
                <a:schemeClr val="tx2"/>
              </a:buClr>
              <a:buFont typeface="Arial" pitchFamily="34" charset="0"/>
              <a:buChar char="•"/>
              <a:defRPr sz="3200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  <a:lvl2pPr marL="531166" indent="-233195">
              <a:defRPr sz="2400"/>
            </a:lvl2pPr>
            <a:lvl3pPr marL="699585" indent="-168419">
              <a:tabLst/>
              <a:defRPr sz="2000"/>
            </a:lvl3pPr>
            <a:lvl4pPr marL="880958" indent="-181374">
              <a:defRPr/>
            </a:lvl4pPr>
            <a:lvl5pPr marL="1049377" indent="-168419">
              <a:tabLst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672013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lumn Bullet tex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9" y="1212849"/>
            <a:ext cx="5486399" cy="2425279"/>
          </a:xfrm>
        </p:spPr>
        <p:txBody>
          <a:bodyPr wrap="square">
            <a:spAutoFit/>
          </a:bodyPr>
          <a:lstStyle>
            <a:lvl1pPr marL="287338" indent="-287338">
              <a:spcBef>
                <a:spcPts val="1224"/>
              </a:spcBef>
              <a:buClr>
                <a:schemeClr val="tx1"/>
              </a:buClr>
              <a:buFont typeface="Arial" pitchFamily="34" charset="0"/>
              <a:buChar char="•"/>
              <a:defRPr sz="3200"/>
            </a:lvl1pPr>
            <a:lvl2pPr marL="531166" indent="-233195">
              <a:defRPr sz="2400"/>
            </a:lvl2pPr>
            <a:lvl3pPr marL="699585" indent="-168419">
              <a:tabLst/>
              <a:defRPr sz="2000"/>
            </a:lvl3pPr>
            <a:lvl4pPr marL="880958" indent="-181374">
              <a:defRPr/>
            </a:lvl4pPr>
            <a:lvl5pPr marL="1049377" indent="-168419">
              <a:tabLst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75439" y="1212849"/>
            <a:ext cx="5486399" cy="2425279"/>
          </a:xfrm>
        </p:spPr>
        <p:txBody>
          <a:bodyPr wrap="square">
            <a:spAutoFit/>
          </a:bodyPr>
          <a:lstStyle>
            <a:lvl1pPr marL="287338" indent="-287338">
              <a:spcBef>
                <a:spcPts val="1224"/>
              </a:spcBef>
              <a:buClr>
                <a:schemeClr val="tx1"/>
              </a:buClr>
              <a:buFont typeface="Arial" pitchFamily="34" charset="0"/>
              <a:buChar char="•"/>
              <a:defRPr sz="3200"/>
            </a:lvl1pPr>
            <a:lvl2pPr marL="531166" indent="-233195">
              <a:defRPr sz="2400"/>
            </a:lvl2pPr>
            <a:lvl3pPr marL="699585" indent="-168419">
              <a:tabLst/>
              <a:defRPr sz="2000"/>
            </a:lvl3pPr>
            <a:lvl4pPr marL="880958" indent="-181374">
              <a:defRPr/>
            </a:lvl4pPr>
            <a:lvl5pPr marL="1049377" indent="-168419">
              <a:tabLst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62854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39326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eloper Code Layout">
    <p:bg>
      <p:bgPr>
        <a:solidFill>
          <a:srgbClr val="0078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Slide for developer code</a:t>
            </a:r>
            <a:endParaRPr lang="en-US" dirty="0"/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1" y="1211287"/>
            <a:ext cx="12436475" cy="5781676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6639" tIns="46639" rIns="46639" bIns="4663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74638" y="1221157"/>
            <a:ext cx="11887199" cy="1995931"/>
          </a:xfrm>
        </p:spPr>
        <p:txBody>
          <a:bodyPr/>
          <a:lstStyle>
            <a:lvl1pPr marL="0" indent="0">
              <a:buNone/>
              <a:defRPr sz="3300"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46553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84607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814563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50997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2568773"/>
      </p:ext>
    </p:extLst>
  </p:cSld>
  <p:clrMapOvr>
    <a:masterClrMapping/>
  </p:clrMapOvr>
  <p:transition>
    <p:fad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logo slide">
    <p:bg>
      <p:bgPr>
        <a:solidFill>
          <a:srgbClr val="002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 userDrawn="1"/>
        </p:nvSpPr>
        <p:spPr bwMode="blackWhite">
          <a:xfrm>
            <a:off x="274638" y="6294476"/>
            <a:ext cx="11887199" cy="40318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182880" tIns="146304" rIns="182880" bIns="146304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3229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"/>
                <a:ea typeface="+mn-ea"/>
                <a:cs typeface="Segoe UI" pitchFamily="34" charset="0"/>
              </a:rPr>
              <a:t>© </a:t>
            </a:r>
            <a:r>
              <a:rPr kumimoji="0" lang="en-US" sz="700" b="0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"/>
                <a:ea typeface="+mn-ea"/>
                <a:cs typeface="Segoe UI" pitchFamily="34" charset="0"/>
              </a:rPr>
              <a:t>2014 </a:t>
            </a: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ffectLst/>
                <a:uLnTx/>
                <a:uFillTx/>
                <a:latin typeface="Segoe UI"/>
                <a:ea typeface="+mn-ea"/>
                <a:cs typeface="Segoe UI" pitchFamily="34" charset="0"/>
              </a:rPr>
              <a:t>Microsoft Corporation. All rights reserved. 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invGray">
          <a:xfrm>
            <a:off x="459230" y="3145040"/>
            <a:ext cx="3288506" cy="704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52769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3pt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4642" y="264964"/>
            <a:ext cx="9143998" cy="1097302"/>
          </a:xfrm>
        </p:spPr>
        <p:txBody>
          <a:bodyPr lIns="146304" tIns="91440" rIns="146304" bIns="91440"/>
          <a:lstStyle>
            <a:lvl1pPr>
              <a:lnSpc>
                <a:spcPts val="6299"/>
              </a:lnSpc>
              <a:defRPr sz="5800" baseline="0">
                <a:solidFill>
                  <a:schemeClr val="accent2"/>
                </a:solidFill>
              </a:defRPr>
            </a:lvl1pPr>
          </a:lstStyle>
          <a:p>
            <a:r>
              <a:rPr lang="en-US" smtClean="0"/>
              <a:t>Lorem ipsum dolor sit.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02657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Accent Color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03750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Non-bulleted text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9" y="1212849"/>
            <a:ext cx="5486399" cy="1914370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itchFamily="2" charset="2"/>
              <a:buNone/>
              <a:defRPr sz="3200"/>
            </a:lvl1pPr>
            <a:lvl2pPr marL="0" indent="0">
              <a:buNone/>
              <a:defRPr sz="2000"/>
            </a:lvl2pPr>
            <a:lvl3pPr marL="231775" indent="0">
              <a:buNone/>
              <a:tabLst/>
              <a:defRPr sz="2000"/>
            </a:lvl3pPr>
            <a:lvl4pPr marL="460375" indent="0">
              <a:buNone/>
              <a:defRPr/>
            </a:lvl4pPr>
            <a:lvl5pPr marL="685800" indent="0">
              <a:buNone/>
              <a:tabLst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675439" y="1212849"/>
            <a:ext cx="5486399" cy="1914370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itchFamily="2" charset="2"/>
              <a:buNone/>
              <a:defRPr sz="3200"/>
            </a:lvl1pPr>
            <a:lvl2pPr marL="0" indent="0">
              <a:buNone/>
              <a:defRPr sz="2000"/>
            </a:lvl2pPr>
            <a:lvl3pPr marL="231775" indent="0">
              <a:buNone/>
              <a:tabLst/>
              <a:defRPr sz="2000"/>
            </a:lvl3pPr>
            <a:lvl4pPr marL="460375" indent="0">
              <a:buNone/>
              <a:defRPr/>
            </a:lvl4pPr>
            <a:lvl5pPr marL="685800" indent="0">
              <a:buNone/>
              <a:tabLst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9599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tart screen">
    <p:bg>
      <p:bgPr>
        <a:solidFill>
          <a:srgbClr val="0078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2481" y="6030462"/>
            <a:ext cx="1097269" cy="20997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2986" y="662654"/>
            <a:ext cx="10461592" cy="5205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509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24" y="102246"/>
            <a:ext cx="12437699" cy="6892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556215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IN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5" y="90939"/>
            <a:ext cx="1285266" cy="241221"/>
          </a:xfrm>
          <a:prstGeom prst="rect">
            <a:avLst/>
          </a:prstGeom>
          <a:effectLst>
            <a:glow rad="127000">
              <a:schemeClr val="accent1">
                <a:alpha val="0"/>
              </a:schemeClr>
            </a:glow>
          </a:effectLst>
        </p:spPr>
      </p:pic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83260" y="6482889"/>
            <a:ext cx="2798207" cy="37239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2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32597"/>
            <a:fld id="{BD173E30-8D43-43BA-9C8B-0C6B0D93C555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 defTabSz="932597"/>
              <a:t>‹#›</a:t>
            </a:fld>
            <a:endParaRPr lang="en-IN" dirty="0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6" name="Group 5"/>
          <p:cNvGrpSpPr/>
          <p:nvPr userDrawn="1"/>
        </p:nvGrpSpPr>
        <p:grpSpPr bwMode="grayWhite">
          <a:xfrm>
            <a:off x="9829609" y="17331"/>
            <a:ext cx="2658106" cy="551283"/>
            <a:chOff x="-498757" y="-6928"/>
            <a:chExt cx="2605853" cy="540523"/>
          </a:xfrm>
          <a:effectLst>
            <a:reflection endPos="0" dist="50800" dir="5400000" sy="-100000" algn="bl" rotWithShape="0"/>
          </a:effectLst>
        </p:grpSpPr>
        <p:sp>
          <p:nvSpPr>
            <p:cNvPr id="4" name="TextBox 3"/>
            <p:cNvSpPr txBox="1"/>
            <p:nvPr userDrawn="1"/>
          </p:nvSpPr>
          <p:spPr bwMode="grayWhite">
            <a:xfrm>
              <a:off x="267613" y="-6928"/>
              <a:ext cx="1508180" cy="2807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3259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1224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97E23"/>
                  </a:solidFill>
                  <a:effectLst/>
                  <a:uLnTx/>
                  <a:uFillTx/>
                  <a:latin typeface="Montserrat"/>
                  <a:ea typeface="+mn-ea"/>
                  <a:cs typeface="+mn-cs"/>
                </a:rPr>
                <a:t>INTEGRATE 2016</a:t>
              </a:r>
              <a:endParaRPr kumimoji="0" lang="en-IN" sz="1224" b="1" i="0" u="none" strike="noStrike" kern="1200" cap="none" spc="0" normalizeH="0" baseline="0" noProof="0" dirty="0">
                <a:ln>
                  <a:noFill/>
                </a:ln>
                <a:solidFill>
                  <a:srgbClr val="F97E23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grpSp>
          <p:nvGrpSpPr>
            <p:cNvPr id="5" name="Group 4"/>
            <p:cNvGrpSpPr/>
            <p:nvPr userDrawn="1"/>
          </p:nvGrpSpPr>
          <p:grpSpPr bwMode="grayWhite">
            <a:xfrm>
              <a:off x="-498757" y="285494"/>
              <a:ext cx="2605853" cy="248101"/>
              <a:chOff x="4210714" y="2528426"/>
              <a:chExt cx="3686450" cy="525771"/>
            </a:xfrm>
          </p:grpSpPr>
          <p:sp>
            <p:nvSpPr>
              <p:cNvPr id="9" name="Rectangle 8"/>
              <p:cNvSpPr/>
              <p:nvPr userDrawn="1"/>
            </p:nvSpPr>
            <p:spPr bwMode="grayWhite">
              <a:xfrm>
                <a:off x="5052598" y="2528430"/>
                <a:ext cx="1548752" cy="525767"/>
              </a:xfrm>
              <a:prstGeom prst="rect">
                <a:avLst/>
              </a:prstGeom>
              <a:solidFill>
                <a:srgbClr val="4EC1B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3259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204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  <p:sp>
            <p:nvSpPr>
              <p:cNvPr id="10" name="Flowchart: Card 25"/>
              <p:cNvSpPr/>
              <p:nvPr userDrawn="1"/>
            </p:nvSpPr>
            <p:spPr bwMode="grayWhite">
              <a:xfrm rot="10800000" flipH="1">
                <a:off x="6165558" y="2528426"/>
                <a:ext cx="1507704" cy="525769"/>
              </a:xfrm>
              <a:custGeom>
                <a:avLst/>
                <a:gdLst>
                  <a:gd name="connsiteX0" fmla="*/ 0 w 10000"/>
                  <a:gd name="connsiteY0" fmla="*/ 2000 h 10000"/>
                  <a:gd name="connsiteX1" fmla="*/ 2000 w 10000"/>
                  <a:gd name="connsiteY1" fmla="*/ 0 h 10000"/>
                  <a:gd name="connsiteX2" fmla="*/ 10000 w 10000"/>
                  <a:gd name="connsiteY2" fmla="*/ 0 h 10000"/>
                  <a:gd name="connsiteX3" fmla="*/ 10000 w 10000"/>
                  <a:gd name="connsiteY3" fmla="*/ 10000 h 10000"/>
                  <a:gd name="connsiteX4" fmla="*/ 0 w 10000"/>
                  <a:gd name="connsiteY4" fmla="*/ 10000 h 10000"/>
                  <a:gd name="connsiteX5" fmla="*/ 0 w 10000"/>
                  <a:gd name="connsiteY5" fmla="*/ 2000 h 10000"/>
                  <a:gd name="connsiteX0" fmla="*/ 43 w 10000"/>
                  <a:gd name="connsiteY0" fmla="*/ 9813 h 10000"/>
                  <a:gd name="connsiteX1" fmla="*/ 2000 w 10000"/>
                  <a:gd name="connsiteY1" fmla="*/ 0 h 10000"/>
                  <a:gd name="connsiteX2" fmla="*/ 10000 w 10000"/>
                  <a:gd name="connsiteY2" fmla="*/ 0 h 10000"/>
                  <a:gd name="connsiteX3" fmla="*/ 10000 w 10000"/>
                  <a:gd name="connsiteY3" fmla="*/ 10000 h 10000"/>
                  <a:gd name="connsiteX4" fmla="*/ 0 w 10000"/>
                  <a:gd name="connsiteY4" fmla="*/ 10000 h 10000"/>
                  <a:gd name="connsiteX5" fmla="*/ 43 w 10000"/>
                  <a:gd name="connsiteY5" fmla="*/ 9813 h 10000"/>
                  <a:gd name="connsiteX0" fmla="*/ 43 w 10000"/>
                  <a:gd name="connsiteY0" fmla="*/ 9813 h 10000"/>
                  <a:gd name="connsiteX1" fmla="*/ 689 w 10000"/>
                  <a:gd name="connsiteY1" fmla="*/ 0 h 10000"/>
                  <a:gd name="connsiteX2" fmla="*/ 10000 w 10000"/>
                  <a:gd name="connsiteY2" fmla="*/ 0 h 10000"/>
                  <a:gd name="connsiteX3" fmla="*/ 10000 w 10000"/>
                  <a:gd name="connsiteY3" fmla="*/ 10000 h 10000"/>
                  <a:gd name="connsiteX4" fmla="*/ 0 w 10000"/>
                  <a:gd name="connsiteY4" fmla="*/ 10000 h 10000"/>
                  <a:gd name="connsiteX5" fmla="*/ 43 w 10000"/>
                  <a:gd name="connsiteY5" fmla="*/ 9813 h 1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000" h="10000">
                    <a:moveTo>
                      <a:pt x="43" y="9813"/>
                    </a:moveTo>
                    <a:cubicBezTo>
                      <a:pt x="258" y="6542"/>
                      <a:pt x="474" y="3271"/>
                      <a:pt x="689" y="0"/>
                    </a:cubicBezTo>
                    <a:lnTo>
                      <a:pt x="10000" y="0"/>
                    </a:lnTo>
                    <a:lnTo>
                      <a:pt x="10000" y="10000"/>
                    </a:lnTo>
                    <a:lnTo>
                      <a:pt x="0" y="10000"/>
                    </a:lnTo>
                    <a:cubicBezTo>
                      <a:pt x="14" y="9938"/>
                      <a:pt x="29" y="9875"/>
                      <a:pt x="43" y="9813"/>
                    </a:cubicBezTo>
                    <a:close/>
                  </a:path>
                </a:pathLst>
              </a:custGeom>
              <a:solidFill>
                <a:srgbClr val="1969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3259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36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Lato"/>
                  <a:ea typeface="+mn-ea"/>
                  <a:cs typeface="+mn-cs"/>
                </a:endParaRPr>
              </a:p>
            </p:txBody>
          </p:sp>
          <p:sp>
            <p:nvSpPr>
              <p:cNvPr id="11" name="TextBox 10"/>
              <p:cNvSpPr txBox="1"/>
              <p:nvPr userDrawn="1"/>
            </p:nvSpPr>
            <p:spPr bwMode="grayWhite">
              <a:xfrm>
                <a:off x="4210714" y="2562886"/>
                <a:ext cx="2022702" cy="4617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r" defTabSz="93259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IN" sz="816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ExCeL London</a:t>
                </a:r>
              </a:p>
            </p:txBody>
          </p:sp>
          <p:sp>
            <p:nvSpPr>
              <p:cNvPr id="12" name="TextBox 11"/>
              <p:cNvSpPr txBox="1"/>
              <p:nvPr userDrawn="1"/>
            </p:nvSpPr>
            <p:spPr bwMode="grayWhite">
              <a:xfrm>
                <a:off x="6202416" y="2562886"/>
                <a:ext cx="1694748" cy="4617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3259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IN" sz="816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May 11</a:t>
                </a:r>
                <a:r>
                  <a:rPr kumimoji="0" lang="en-IN" sz="816" b="0" i="0" u="none" strike="noStrike" kern="1200" cap="none" spc="0" normalizeH="0" baseline="3000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th</a:t>
                </a:r>
                <a:r>
                  <a:rPr kumimoji="0" lang="en-IN" sz="816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–13</a:t>
                </a:r>
                <a:r>
                  <a:rPr kumimoji="0" lang="en-IN" sz="816" b="0" i="0" u="none" strike="noStrike" kern="1200" cap="none" spc="0" normalizeH="0" baseline="3000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th</a:t>
                </a:r>
                <a:r>
                  <a:rPr kumimoji="0" lang="en-IN" sz="816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2016</a:t>
                </a:r>
              </a:p>
            </p:txBody>
          </p:sp>
        </p:grpSp>
      </p:grp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864669711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8530" y="1743775"/>
            <a:ext cx="10726460" cy="2909528"/>
          </a:xfrm>
        </p:spPr>
        <p:txBody>
          <a:bodyPr anchor="b"/>
          <a:lstStyle>
            <a:lvl1pPr>
              <a:defRPr sz="6119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8530" y="4680828"/>
            <a:ext cx="10726460" cy="1530052"/>
          </a:xfrm>
        </p:spPr>
        <p:txBody>
          <a:bodyPr/>
          <a:lstStyle>
            <a:lvl1pPr marL="0" indent="0">
              <a:buNone/>
              <a:defRPr sz="2448">
                <a:solidFill>
                  <a:schemeClr val="tx1">
                    <a:tint val="75000"/>
                  </a:schemeClr>
                </a:solidFill>
              </a:defRPr>
            </a:lvl1pPr>
            <a:lvl2pPr marL="466298" indent="0">
              <a:buNone/>
              <a:defRPr sz="2040">
                <a:solidFill>
                  <a:schemeClr val="tx1">
                    <a:tint val="75000"/>
                  </a:schemeClr>
                </a:solidFill>
              </a:defRPr>
            </a:lvl2pPr>
            <a:lvl3pPr marL="932597" indent="0">
              <a:buNone/>
              <a:defRPr sz="1836">
                <a:solidFill>
                  <a:schemeClr val="tx1">
                    <a:tint val="75000"/>
                  </a:schemeClr>
                </a:solidFill>
              </a:defRPr>
            </a:lvl3pPr>
            <a:lvl4pPr marL="1398895" indent="0">
              <a:buNone/>
              <a:defRPr sz="1632">
                <a:solidFill>
                  <a:schemeClr val="tx1">
                    <a:tint val="75000"/>
                  </a:schemeClr>
                </a:solidFill>
              </a:defRPr>
            </a:lvl4pPr>
            <a:lvl5pPr marL="1865193" indent="0">
              <a:buNone/>
              <a:defRPr sz="1632">
                <a:solidFill>
                  <a:schemeClr val="tx1">
                    <a:tint val="75000"/>
                  </a:schemeClr>
                </a:solidFill>
              </a:defRPr>
            </a:lvl5pPr>
            <a:lvl6pPr marL="2331491" indent="0">
              <a:buNone/>
              <a:defRPr sz="1632">
                <a:solidFill>
                  <a:schemeClr val="tx1">
                    <a:tint val="75000"/>
                  </a:schemeClr>
                </a:solidFill>
              </a:defRPr>
            </a:lvl6pPr>
            <a:lvl7pPr marL="2797790" indent="0">
              <a:buNone/>
              <a:defRPr sz="1632">
                <a:solidFill>
                  <a:schemeClr val="tx1">
                    <a:tint val="75000"/>
                  </a:schemeClr>
                </a:solidFill>
              </a:defRPr>
            </a:lvl7pPr>
            <a:lvl8pPr marL="3264088" indent="0">
              <a:buNone/>
              <a:defRPr sz="1632">
                <a:solidFill>
                  <a:schemeClr val="tx1">
                    <a:tint val="75000"/>
                  </a:schemeClr>
                </a:solidFill>
              </a:defRPr>
            </a:lvl8pPr>
            <a:lvl9pPr marL="3730386" indent="0">
              <a:buNone/>
              <a:defRPr sz="163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32597"/>
            <a:fld id="{BD173E30-8D43-43BA-9C8B-0C6B0D93C555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 defTabSz="932597"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5" y="90939"/>
            <a:ext cx="1285266" cy="241221"/>
          </a:xfrm>
          <a:prstGeom prst="rect">
            <a:avLst/>
          </a:prstGeom>
          <a:effectLst>
            <a:glow rad="127000">
              <a:schemeClr val="accent1">
                <a:alpha val="0"/>
              </a:schemeClr>
            </a:glow>
          </a:effectLst>
        </p:spPr>
      </p:pic>
      <p:grpSp>
        <p:nvGrpSpPr>
          <p:cNvPr id="9" name="Group 8"/>
          <p:cNvGrpSpPr/>
          <p:nvPr userDrawn="1"/>
        </p:nvGrpSpPr>
        <p:grpSpPr bwMode="grayWhite">
          <a:xfrm>
            <a:off x="9829609" y="17331"/>
            <a:ext cx="2658106" cy="551283"/>
            <a:chOff x="-498757" y="-6928"/>
            <a:chExt cx="2605853" cy="540523"/>
          </a:xfrm>
          <a:effectLst>
            <a:reflection endPos="0" dist="50800" dir="5400000" sy="-100000" algn="bl" rotWithShape="0"/>
          </a:effectLst>
        </p:grpSpPr>
        <p:sp>
          <p:nvSpPr>
            <p:cNvPr id="10" name="TextBox 9"/>
            <p:cNvSpPr txBox="1"/>
            <p:nvPr userDrawn="1"/>
          </p:nvSpPr>
          <p:spPr bwMode="grayWhite">
            <a:xfrm>
              <a:off x="267613" y="-6928"/>
              <a:ext cx="1508180" cy="2807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3259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1224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97E23"/>
                  </a:solidFill>
                  <a:effectLst/>
                  <a:uLnTx/>
                  <a:uFillTx/>
                  <a:latin typeface="Montserrat"/>
                  <a:ea typeface="+mn-ea"/>
                  <a:cs typeface="+mn-cs"/>
                </a:rPr>
                <a:t>INTEGRATE 2016</a:t>
              </a:r>
              <a:endParaRPr kumimoji="0" lang="en-IN" sz="1224" b="1" i="0" u="none" strike="noStrike" kern="1200" cap="none" spc="0" normalizeH="0" baseline="0" noProof="0" dirty="0">
                <a:ln>
                  <a:noFill/>
                </a:ln>
                <a:solidFill>
                  <a:srgbClr val="F97E23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grpSp>
          <p:nvGrpSpPr>
            <p:cNvPr id="11" name="Group 10"/>
            <p:cNvGrpSpPr/>
            <p:nvPr userDrawn="1"/>
          </p:nvGrpSpPr>
          <p:grpSpPr bwMode="grayWhite">
            <a:xfrm>
              <a:off x="-498757" y="285494"/>
              <a:ext cx="2605853" cy="248101"/>
              <a:chOff x="4210714" y="2528426"/>
              <a:chExt cx="3686450" cy="525771"/>
            </a:xfrm>
          </p:grpSpPr>
          <p:sp>
            <p:nvSpPr>
              <p:cNvPr id="12" name="Rectangle 11"/>
              <p:cNvSpPr/>
              <p:nvPr userDrawn="1"/>
            </p:nvSpPr>
            <p:spPr bwMode="grayWhite">
              <a:xfrm>
                <a:off x="5052598" y="2528430"/>
                <a:ext cx="1548752" cy="525767"/>
              </a:xfrm>
              <a:prstGeom prst="rect">
                <a:avLst/>
              </a:prstGeom>
              <a:solidFill>
                <a:srgbClr val="4EC1B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3259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204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  <p:sp>
            <p:nvSpPr>
              <p:cNvPr id="13" name="Flowchart: Card 25"/>
              <p:cNvSpPr/>
              <p:nvPr userDrawn="1"/>
            </p:nvSpPr>
            <p:spPr bwMode="grayWhite">
              <a:xfrm rot="10800000" flipH="1">
                <a:off x="6165558" y="2528426"/>
                <a:ext cx="1507704" cy="525769"/>
              </a:xfrm>
              <a:custGeom>
                <a:avLst/>
                <a:gdLst>
                  <a:gd name="connsiteX0" fmla="*/ 0 w 10000"/>
                  <a:gd name="connsiteY0" fmla="*/ 2000 h 10000"/>
                  <a:gd name="connsiteX1" fmla="*/ 2000 w 10000"/>
                  <a:gd name="connsiteY1" fmla="*/ 0 h 10000"/>
                  <a:gd name="connsiteX2" fmla="*/ 10000 w 10000"/>
                  <a:gd name="connsiteY2" fmla="*/ 0 h 10000"/>
                  <a:gd name="connsiteX3" fmla="*/ 10000 w 10000"/>
                  <a:gd name="connsiteY3" fmla="*/ 10000 h 10000"/>
                  <a:gd name="connsiteX4" fmla="*/ 0 w 10000"/>
                  <a:gd name="connsiteY4" fmla="*/ 10000 h 10000"/>
                  <a:gd name="connsiteX5" fmla="*/ 0 w 10000"/>
                  <a:gd name="connsiteY5" fmla="*/ 2000 h 10000"/>
                  <a:gd name="connsiteX0" fmla="*/ 43 w 10000"/>
                  <a:gd name="connsiteY0" fmla="*/ 9813 h 10000"/>
                  <a:gd name="connsiteX1" fmla="*/ 2000 w 10000"/>
                  <a:gd name="connsiteY1" fmla="*/ 0 h 10000"/>
                  <a:gd name="connsiteX2" fmla="*/ 10000 w 10000"/>
                  <a:gd name="connsiteY2" fmla="*/ 0 h 10000"/>
                  <a:gd name="connsiteX3" fmla="*/ 10000 w 10000"/>
                  <a:gd name="connsiteY3" fmla="*/ 10000 h 10000"/>
                  <a:gd name="connsiteX4" fmla="*/ 0 w 10000"/>
                  <a:gd name="connsiteY4" fmla="*/ 10000 h 10000"/>
                  <a:gd name="connsiteX5" fmla="*/ 43 w 10000"/>
                  <a:gd name="connsiteY5" fmla="*/ 9813 h 10000"/>
                  <a:gd name="connsiteX0" fmla="*/ 43 w 10000"/>
                  <a:gd name="connsiteY0" fmla="*/ 9813 h 10000"/>
                  <a:gd name="connsiteX1" fmla="*/ 689 w 10000"/>
                  <a:gd name="connsiteY1" fmla="*/ 0 h 10000"/>
                  <a:gd name="connsiteX2" fmla="*/ 10000 w 10000"/>
                  <a:gd name="connsiteY2" fmla="*/ 0 h 10000"/>
                  <a:gd name="connsiteX3" fmla="*/ 10000 w 10000"/>
                  <a:gd name="connsiteY3" fmla="*/ 10000 h 10000"/>
                  <a:gd name="connsiteX4" fmla="*/ 0 w 10000"/>
                  <a:gd name="connsiteY4" fmla="*/ 10000 h 10000"/>
                  <a:gd name="connsiteX5" fmla="*/ 43 w 10000"/>
                  <a:gd name="connsiteY5" fmla="*/ 9813 h 1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000" h="10000">
                    <a:moveTo>
                      <a:pt x="43" y="9813"/>
                    </a:moveTo>
                    <a:cubicBezTo>
                      <a:pt x="258" y="6542"/>
                      <a:pt x="474" y="3271"/>
                      <a:pt x="689" y="0"/>
                    </a:cubicBezTo>
                    <a:lnTo>
                      <a:pt x="10000" y="0"/>
                    </a:lnTo>
                    <a:lnTo>
                      <a:pt x="10000" y="10000"/>
                    </a:lnTo>
                    <a:lnTo>
                      <a:pt x="0" y="10000"/>
                    </a:lnTo>
                    <a:cubicBezTo>
                      <a:pt x="14" y="9938"/>
                      <a:pt x="29" y="9875"/>
                      <a:pt x="43" y="9813"/>
                    </a:cubicBezTo>
                    <a:close/>
                  </a:path>
                </a:pathLst>
              </a:custGeom>
              <a:solidFill>
                <a:srgbClr val="1969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3259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36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Lato"/>
                  <a:ea typeface="+mn-ea"/>
                  <a:cs typeface="+mn-cs"/>
                </a:endParaRPr>
              </a:p>
            </p:txBody>
          </p:sp>
          <p:sp>
            <p:nvSpPr>
              <p:cNvPr id="14" name="TextBox 13"/>
              <p:cNvSpPr txBox="1"/>
              <p:nvPr userDrawn="1"/>
            </p:nvSpPr>
            <p:spPr bwMode="grayWhite">
              <a:xfrm>
                <a:off x="4210714" y="2562886"/>
                <a:ext cx="2022702" cy="4617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r" defTabSz="93259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IN" sz="816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ExCeL London</a:t>
                </a:r>
              </a:p>
            </p:txBody>
          </p:sp>
          <p:sp>
            <p:nvSpPr>
              <p:cNvPr id="15" name="TextBox 14"/>
              <p:cNvSpPr txBox="1"/>
              <p:nvPr userDrawn="1"/>
            </p:nvSpPr>
            <p:spPr bwMode="grayWhite">
              <a:xfrm>
                <a:off x="6202416" y="2562886"/>
                <a:ext cx="1694748" cy="4617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3259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IN" sz="816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May 11</a:t>
                </a:r>
                <a:r>
                  <a:rPr kumimoji="0" lang="en-IN" sz="816" b="0" i="0" u="none" strike="noStrike" kern="1200" cap="none" spc="0" normalizeH="0" baseline="3000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th</a:t>
                </a:r>
                <a:r>
                  <a:rPr kumimoji="0" lang="en-IN" sz="816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–13</a:t>
                </a:r>
                <a:r>
                  <a:rPr kumimoji="0" lang="en-IN" sz="816" b="0" i="0" u="none" strike="noStrike" kern="1200" cap="none" spc="0" normalizeH="0" baseline="3000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th</a:t>
                </a:r>
                <a:r>
                  <a:rPr kumimoji="0" lang="en-IN" sz="816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2016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16538220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55008" y="1861968"/>
            <a:ext cx="5285502" cy="44379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5965" y="1861968"/>
            <a:ext cx="5285502" cy="44379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32597"/>
            <a:fld id="{BD173E30-8D43-43BA-9C8B-0C6B0D93C555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 defTabSz="932597"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5" y="90939"/>
            <a:ext cx="1285266" cy="241221"/>
          </a:xfrm>
          <a:prstGeom prst="rect">
            <a:avLst/>
          </a:prstGeom>
          <a:effectLst>
            <a:glow rad="127000">
              <a:schemeClr val="accent1">
                <a:alpha val="0"/>
              </a:schemeClr>
            </a:glow>
          </a:effectLst>
        </p:spPr>
      </p:pic>
      <p:grpSp>
        <p:nvGrpSpPr>
          <p:cNvPr id="10" name="Group 9"/>
          <p:cNvGrpSpPr/>
          <p:nvPr userDrawn="1"/>
        </p:nvGrpSpPr>
        <p:grpSpPr bwMode="grayWhite">
          <a:xfrm>
            <a:off x="9829609" y="17331"/>
            <a:ext cx="2658106" cy="551283"/>
            <a:chOff x="-498757" y="-6928"/>
            <a:chExt cx="2605853" cy="540523"/>
          </a:xfrm>
          <a:effectLst>
            <a:reflection endPos="0" dist="50800" dir="5400000" sy="-100000" algn="bl" rotWithShape="0"/>
          </a:effectLst>
        </p:grpSpPr>
        <p:sp>
          <p:nvSpPr>
            <p:cNvPr id="11" name="TextBox 10"/>
            <p:cNvSpPr txBox="1"/>
            <p:nvPr userDrawn="1"/>
          </p:nvSpPr>
          <p:spPr bwMode="grayWhite">
            <a:xfrm>
              <a:off x="267613" y="-6928"/>
              <a:ext cx="1508180" cy="2807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3259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1224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97E23"/>
                  </a:solidFill>
                  <a:effectLst/>
                  <a:uLnTx/>
                  <a:uFillTx/>
                  <a:latin typeface="Montserrat"/>
                  <a:ea typeface="+mn-ea"/>
                  <a:cs typeface="+mn-cs"/>
                </a:rPr>
                <a:t>INTEGRATE 2016</a:t>
              </a:r>
              <a:endParaRPr kumimoji="0" lang="en-IN" sz="1224" b="1" i="0" u="none" strike="noStrike" kern="1200" cap="none" spc="0" normalizeH="0" baseline="0" noProof="0" dirty="0">
                <a:ln>
                  <a:noFill/>
                </a:ln>
                <a:solidFill>
                  <a:srgbClr val="F97E23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grpSp>
          <p:nvGrpSpPr>
            <p:cNvPr id="12" name="Group 11"/>
            <p:cNvGrpSpPr/>
            <p:nvPr userDrawn="1"/>
          </p:nvGrpSpPr>
          <p:grpSpPr bwMode="grayWhite">
            <a:xfrm>
              <a:off x="-498757" y="285494"/>
              <a:ext cx="2605853" cy="248101"/>
              <a:chOff x="4210714" y="2528426"/>
              <a:chExt cx="3686450" cy="525771"/>
            </a:xfrm>
          </p:grpSpPr>
          <p:sp>
            <p:nvSpPr>
              <p:cNvPr id="13" name="Rectangle 12"/>
              <p:cNvSpPr/>
              <p:nvPr userDrawn="1"/>
            </p:nvSpPr>
            <p:spPr bwMode="grayWhite">
              <a:xfrm>
                <a:off x="5052598" y="2528430"/>
                <a:ext cx="1548752" cy="525767"/>
              </a:xfrm>
              <a:prstGeom prst="rect">
                <a:avLst/>
              </a:prstGeom>
              <a:solidFill>
                <a:srgbClr val="4EC1B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3259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204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  <p:sp>
            <p:nvSpPr>
              <p:cNvPr id="14" name="Flowchart: Card 25"/>
              <p:cNvSpPr/>
              <p:nvPr userDrawn="1"/>
            </p:nvSpPr>
            <p:spPr bwMode="grayWhite">
              <a:xfrm rot="10800000" flipH="1">
                <a:off x="6165558" y="2528426"/>
                <a:ext cx="1507704" cy="525769"/>
              </a:xfrm>
              <a:custGeom>
                <a:avLst/>
                <a:gdLst>
                  <a:gd name="connsiteX0" fmla="*/ 0 w 10000"/>
                  <a:gd name="connsiteY0" fmla="*/ 2000 h 10000"/>
                  <a:gd name="connsiteX1" fmla="*/ 2000 w 10000"/>
                  <a:gd name="connsiteY1" fmla="*/ 0 h 10000"/>
                  <a:gd name="connsiteX2" fmla="*/ 10000 w 10000"/>
                  <a:gd name="connsiteY2" fmla="*/ 0 h 10000"/>
                  <a:gd name="connsiteX3" fmla="*/ 10000 w 10000"/>
                  <a:gd name="connsiteY3" fmla="*/ 10000 h 10000"/>
                  <a:gd name="connsiteX4" fmla="*/ 0 w 10000"/>
                  <a:gd name="connsiteY4" fmla="*/ 10000 h 10000"/>
                  <a:gd name="connsiteX5" fmla="*/ 0 w 10000"/>
                  <a:gd name="connsiteY5" fmla="*/ 2000 h 10000"/>
                  <a:gd name="connsiteX0" fmla="*/ 43 w 10000"/>
                  <a:gd name="connsiteY0" fmla="*/ 9813 h 10000"/>
                  <a:gd name="connsiteX1" fmla="*/ 2000 w 10000"/>
                  <a:gd name="connsiteY1" fmla="*/ 0 h 10000"/>
                  <a:gd name="connsiteX2" fmla="*/ 10000 w 10000"/>
                  <a:gd name="connsiteY2" fmla="*/ 0 h 10000"/>
                  <a:gd name="connsiteX3" fmla="*/ 10000 w 10000"/>
                  <a:gd name="connsiteY3" fmla="*/ 10000 h 10000"/>
                  <a:gd name="connsiteX4" fmla="*/ 0 w 10000"/>
                  <a:gd name="connsiteY4" fmla="*/ 10000 h 10000"/>
                  <a:gd name="connsiteX5" fmla="*/ 43 w 10000"/>
                  <a:gd name="connsiteY5" fmla="*/ 9813 h 10000"/>
                  <a:gd name="connsiteX0" fmla="*/ 43 w 10000"/>
                  <a:gd name="connsiteY0" fmla="*/ 9813 h 10000"/>
                  <a:gd name="connsiteX1" fmla="*/ 689 w 10000"/>
                  <a:gd name="connsiteY1" fmla="*/ 0 h 10000"/>
                  <a:gd name="connsiteX2" fmla="*/ 10000 w 10000"/>
                  <a:gd name="connsiteY2" fmla="*/ 0 h 10000"/>
                  <a:gd name="connsiteX3" fmla="*/ 10000 w 10000"/>
                  <a:gd name="connsiteY3" fmla="*/ 10000 h 10000"/>
                  <a:gd name="connsiteX4" fmla="*/ 0 w 10000"/>
                  <a:gd name="connsiteY4" fmla="*/ 10000 h 10000"/>
                  <a:gd name="connsiteX5" fmla="*/ 43 w 10000"/>
                  <a:gd name="connsiteY5" fmla="*/ 9813 h 1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000" h="10000">
                    <a:moveTo>
                      <a:pt x="43" y="9813"/>
                    </a:moveTo>
                    <a:cubicBezTo>
                      <a:pt x="258" y="6542"/>
                      <a:pt x="474" y="3271"/>
                      <a:pt x="689" y="0"/>
                    </a:cubicBezTo>
                    <a:lnTo>
                      <a:pt x="10000" y="0"/>
                    </a:lnTo>
                    <a:lnTo>
                      <a:pt x="10000" y="10000"/>
                    </a:lnTo>
                    <a:lnTo>
                      <a:pt x="0" y="10000"/>
                    </a:lnTo>
                    <a:cubicBezTo>
                      <a:pt x="14" y="9938"/>
                      <a:pt x="29" y="9875"/>
                      <a:pt x="43" y="9813"/>
                    </a:cubicBezTo>
                    <a:close/>
                  </a:path>
                </a:pathLst>
              </a:custGeom>
              <a:solidFill>
                <a:srgbClr val="1969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3259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36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Lato"/>
                  <a:ea typeface="+mn-ea"/>
                  <a:cs typeface="+mn-cs"/>
                </a:endParaRPr>
              </a:p>
            </p:txBody>
          </p:sp>
          <p:sp>
            <p:nvSpPr>
              <p:cNvPr id="15" name="TextBox 14"/>
              <p:cNvSpPr txBox="1"/>
              <p:nvPr userDrawn="1"/>
            </p:nvSpPr>
            <p:spPr bwMode="grayWhite">
              <a:xfrm>
                <a:off x="4210714" y="2562886"/>
                <a:ext cx="2022702" cy="4617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r" defTabSz="93259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IN" sz="816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ExCeL London</a:t>
                </a:r>
              </a:p>
            </p:txBody>
          </p:sp>
          <p:sp>
            <p:nvSpPr>
              <p:cNvPr id="16" name="TextBox 15"/>
              <p:cNvSpPr txBox="1"/>
              <p:nvPr userDrawn="1"/>
            </p:nvSpPr>
            <p:spPr bwMode="grayWhite">
              <a:xfrm>
                <a:off x="6202416" y="2562886"/>
                <a:ext cx="1694748" cy="4617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3259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IN" sz="816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May 11</a:t>
                </a:r>
                <a:r>
                  <a:rPr kumimoji="0" lang="en-IN" sz="816" b="0" i="0" u="none" strike="noStrike" kern="1200" cap="none" spc="0" normalizeH="0" baseline="3000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th</a:t>
                </a:r>
                <a:r>
                  <a:rPr kumimoji="0" lang="en-IN" sz="816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–13</a:t>
                </a:r>
                <a:r>
                  <a:rPr kumimoji="0" lang="en-IN" sz="816" b="0" i="0" u="none" strike="noStrike" kern="1200" cap="none" spc="0" normalizeH="0" baseline="3000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th</a:t>
                </a:r>
                <a:r>
                  <a:rPr kumimoji="0" lang="en-IN" sz="816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2016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68965830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627" y="372394"/>
            <a:ext cx="10726460" cy="135195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6628" y="1714631"/>
            <a:ext cx="5261211" cy="840314"/>
          </a:xfrm>
        </p:spPr>
        <p:txBody>
          <a:bodyPr anchor="b"/>
          <a:lstStyle>
            <a:lvl1pPr marL="0" indent="0">
              <a:buNone/>
              <a:defRPr sz="2448" b="1"/>
            </a:lvl1pPr>
            <a:lvl2pPr marL="466298" indent="0">
              <a:buNone/>
              <a:defRPr sz="2040" b="1"/>
            </a:lvl2pPr>
            <a:lvl3pPr marL="932597" indent="0">
              <a:buNone/>
              <a:defRPr sz="1836" b="1"/>
            </a:lvl3pPr>
            <a:lvl4pPr marL="1398895" indent="0">
              <a:buNone/>
              <a:defRPr sz="1632" b="1"/>
            </a:lvl4pPr>
            <a:lvl5pPr marL="1865193" indent="0">
              <a:buNone/>
              <a:defRPr sz="1632" b="1"/>
            </a:lvl5pPr>
            <a:lvl6pPr marL="2331491" indent="0">
              <a:buNone/>
              <a:defRPr sz="1632" b="1"/>
            </a:lvl6pPr>
            <a:lvl7pPr marL="2797790" indent="0">
              <a:buNone/>
              <a:defRPr sz="1632" b="1"/>
            </a:lvl7pPr>
            <a:lvl8pPr marL="3264088" indent="0">
              <a:buNone/>
              <a:defRPr sz="1632" b="1"/>
            </a:lvl8pPr>
            <a:lvl9pPr marL="3730386" indent="0">
              <a:buNone/>
              <a:defRPr sz="1632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56628" y="2554944"/>
            <a:ext cx="5261211" cy="375793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95965" y="1714631"/>
            <a:ext cx="5287122" cy="840314"/>
          </a:xfrm>
        </p:spPr>
        <p:txBody>
          <a:bodyPr anchor="b"/>
          <a:lstStyle>
            <a:lvl1pPr marL="0" indent="0">
              <a:buNone/>
              <a:defRPr sz="2448" b="1"/>
            </a:lvl1pPr>
            <a:lvl2pPr marL="466298" indent="0">
              <a:buNone/>
              <a:defRPr sz="2040" b="1"/>
            </a:lvl2pPr>
            <a:lvl3pPr marL="932597" indent="0">
              <a:buNone/>
              <a:defRPr sz="1836" b="1"/>
            </a:lvl3pPr>
            <a:lvl4pPr marL="1398895" indent="0">
              <a:buNone/>
              <a:defRPr sz="1632" b="1"/>
            </a:lvl4pPr>
            <a:lvl5pPr marL="1865193" indent="0">
              <a:buNone/>
              <a:defRPr sz="1632" b="1"/>
            </a:lvl5pPr>
            <a:lvl6pPr marL="2331491" indent="0">
              <a:buNone/>
              <a:defRPr sz="1632" b="1"/>
            </a:lvl6pPr>
            <a:lvl7pPr marL="2797790" indent="0">
              <a:buNone/>
              <a:defRPr sz="1632" b="1"/>
            </a:lvl7pPr>
            <a:lvl8pPr marL="3264088" indent="0">
              <a:buNone/>
              <a:defRPr sz="1632" b="1"/>
            </a:lvl8pPr>
            <a:lvl9pPr marL="3730386" indent="0">
              <a:buNone/>
              <a:defRPr sz="1632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95965" y="2554944"/>
            <a:ext cx="5287122" cy="375793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32597"/>
            <a:fld id="{BD173E30-8D43-43BA-9C8B-0C6B0D93C555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 defTabSz="932597"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5" y="90939"/>
            <a:ext cx="1285266" cy="241221"/>
          </a:xfrm>
          <a:prstGeom prst="rect">
            <a:avLst/>
          </a:prstGeom>
          <a:effectLst>
            <a:glow rad="127000">
              <a:schemeClr val="accent1">
                <a:alpha val="0"/>
              </a:schemeClr>
            </a:glow>
          </a:effectLst>
        </p:spPr>
      </p:pic>
      <p:grpSp>
        <p:nvGrpSpPr>
          <p:cNvPr id="12" name="Group 11"/>
          <p:cNvGrpSpPr/>
          <p:nvPr userDrawn="1"/>
        </p:nvGrpSpPr>
        <p:grpSpPr bwMode="grayWhite">
          <a:xfrm>
            <a:off x="9829609" y="17331"/>
            <a:ext cx="2658106" cy="551283"/>
            <a:chOff x="-498757" y="-6928"/>
            <a:chExt cx="2605853" cy="540523"/>
          </a:xfrm>
          <a:effectLst>
            <a:reflection endPos="0" dist="50800" dir="5400000" sy="-100000" algn="bl" rotWithShape="0"/>
          </a:effectLst>
        </p:grpSpPr>
        <p:sp>
          <p:nvSpPr>
            <p:cNvPr id="13" name="TextBox 12"/>
            <p:cNvSpPr txBox="1"/>
            <p:nvPr userDrawn="1"/>
          </p:nvSpPr>
          <p:spPr bwMode="grayWhite">
            <a:xfrm>
              <a:off x="267613" y="-6928"/>
              <a:ext cx="1508180" cy="2807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3259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1224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97E23"/>
                  </a:solidFill>
                  <a:effectLst/>
                  <a:uLnTx/>
                  <a:uFillTx/>
                  <a:latin typeface="Montserrat"/>
                  <a:ea typeface="+mn-ea"/>
                  <a:cs typeface="+mn-cs"/>
                </a:rPr>
                <a:t>INTEGRATE 2016</a:t>
              </a:r>
              <a:endParaRPr kumimoji="0" lang="en-IN" sz="1224" b="1" i="0" u="none" strike="noStrike" kern="1200" cap="none" spc="0" normalizeH="0" baseline="0" noProof="0" dirty="0">
                <a:ln>
                  <a:noFill/>
                </a:ln>
                <a:solidFill>
                  <a:srgbClr val="F97E23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grpSp>
          <p:nvGrpSpPr>
            <p:cNvPr id="14" name="Group 13"/>
            <p:cNvGrpSpPr/>
            <p:nvPr userDrawn="1"/>
          </p:nvGrpSpPr>
          <p:grpSpPr bwMode="grayWhite">
            <a:xfrm>
              <a:off x="-498757" y="285494"/>
              <a:ext cx="2605853" cy="248101"/>
              <a:chOff x="4210714" y="2528426"/>
              <a:chExt cx="3686450" cy="525771"/>
            </a:xfrm>
          </p:grpSpPr>
          <p:sp>
            <p:nvSpPr>
              <p:cNvPr id="15" name="Rectangle 14"/>
              <p:cNvSpPr/>
              <p:nvPr userDrawn="1"/>
            </p:nvSpPr>
            <p:spPr bwMode="grayWhite">
              <a:xfrm>
                <a:off x="5052598" y="2528430"/>
                <a:ext cx="1548752" cy="525767"/>
              </a:xfrm>
              <a:prstGeom prst="rect">
                <a:avLst/>
              </a:prstGeom>
              <a:solidFill>
                <a:srgbClr val="4EC1B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3259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204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  <p:sp>
            <p:nvSpPr>
              <p:cNvPr id="16" name="Flowchart: Card 25"/>
              <p:cNvSpPr/>
              <p:nvPr userDrawn="1"/>
            </p:nvSpPr>
            <p:spPr bwMode="grayWhite">
              <a:xfrm rot="10800000" flipH="1">
                <a:off x="6165558" y="2528426"/>
                <a:ext cx="1507704" cy="525769"/>
              </a:xfrm>
              <a:custGeom>
                <a:avLst/>
                <a:gdLst>
                  <a:gd name="connsiteX0" fmla="*/ 0 w 10000"/>
                  <a:gd name="connsiteY0" fmla="*/ 2000 h 10000"/>
                  <a:gd name="connsiteX1" fmla="*/ 2000 w 10000"/>
                  <a:gd name="connsiteY1" fmla="*/ 0 h 10000"/>
                  <a:gd name="connsiteX2" fmla="*/ 10000 w 10000"/>
                  <a:gd name="connsiteY2" fmla="*/ 0 h 10000"/>
                  <a:gd name="connsiteX3" fmla="*/ 10000 w 10000"/>
                  <a:gd name="connsiteY3" fmla="*/ 10000 h 10000"/>
                  <a:gd name="connsiteX4" fmla="*/ 0 w 10000"/>
                  <a:gd name="connsiteY4" fmla="*/ 10000 h 10000"/>
                  <a:gd name="connsiteX5" fmla="*/ 0 w 10000"/>
                  <a:gd name="connsiteY5" fmla="*/ 2000 h 10000"/>
                  <a:gd name="connsiteX0" fmla="*/ 43 w 10000"/>
                  <a:gd name="connsiteY0" fmla="*/ 9813 h 10000"/>
                  <a:gd name="connsiteX1" fmla="*/ 2000 w 10000"/>
                  <a:gd name="connsiteY1" fmla="*/ 0 h 10000"/>
                  <a:gd name="connsiteX2" fmla="*/ 10000 w 10000"/>
                  <a:gd name="connsiteY2" fmla="*/ 0 h 10000"/>
                  <a:gd name="connsiteX3" fmla="*/ 10000 w 10000"/>
                  <a:gd name="connsiteY3" fmla="*/ 10000 h 10000"/>
                  <a:gd name="connsiteX4" fmla="*/ 0 w 10000"/>
                  <a:gd name="connsiteY4" fmla="*/ 10000 h 10000"/>
                  <a:gd name="connsiteX5" fmla="*/ 43 w 10000"/>
                  <a:gd name="connsiteY5" fmla="*/ 9813 h 10000"/>
                  <a:gd name="connsiteX0" fmla="*/ 43 w 10000"/>
                  <a:gd name="connsiteY0" fmla="*/ 9813 h 10000"/>
                  <a:gd name="connsiteX1" fmla="*/ 689 w 10000"/>
                  <a:gd name="connsiteY1" fmla="*/ 0 h 10000"/>
                  <a:gd name="connsiteX2" fmla="*/ 10000 w 10000"/>
                  <a:gd name="connsiteY2" fmla="*/ 0 h 10000"/>
                  <a:gd name="connsiteX3" fmla="*/ 10000 w 10000"/>
                  <a:gd name="connsiteY3" fmla="*/ 10000 h 10000"/>
                  <a:gd name="connsiteX4" fmla="*/ 0 w 10000"/>
                  <a:gd name="connsiteY4" fmla="*/ 10000 h 10000"/>
                  <a:gd name="connsiteX5" fmla="*/ 43 w 10000"/>
                  <a:gd name="connsiteY5" fmla="*/ 9813 h 1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000" h="10000">
                    <a:moveTo>
                      <a:pt x="43" y="9813"/>
                    </a:moveTo>
                    <a:cubicBezTo>
                      <a:pt x="258" y="6542"/>
                      <a:pt x="474" y="3271"/>
                      <a:pt x="689" y="0"/>
                    </a:cubicBezTo>
                    <a:lnTo>
                      <a:pt x="10000" y="0"/>
                    </a:lnTo>
                    <a:lnTo>
                      <a:pt x="10000" y="10000"/>
                    </a:lnTo>
                    <a:lnTo>
                      <a:pt x="0" y="10000"/>
                    </a:lnTo>
                    <a:cubicBezTo>
                      <a:pt x="14" y="9938"/>
                      <a:pt x="29" y="9875"/>
                      <a:pt x="43" y="9813"/>
                    </a:cubicBezTo>
                    <a:close/>
                  </a:path>
                </a:pathLst>
              </a:custGeom>
              <a:solidFill>
                <a:srgbClr val="1969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3259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36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Lato"/>
                  <a:ea typeface="+mn-ea"/>
                  <a:cs typeface="+mn-cs"/>
                </a:endParaRPr>
              </a:p>
            </p:txBody>
          </p:sp>
          <p:sp>
            <p:nvSpPr>
              <p:cNvPr id="17" name="TextBox 16"/>
              <p:cNvSpPr txBox="1"/>
              <p:nvPr userDrawn="1"/>
            </p:nvSpPr>
            <p:spPr bwMode="grayWhite">
              <a:xfrm>
                <a:off x="4210714" y="2562886"/>
                <a:ext cx="2022702" cy="4617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r" defTabSz="93259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IN" sz="816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ExCeL London</a:t>
                </a:r>
              </a:p>
            </p:txBody>
          </p:sp>
          <p:sp>
            <p:nvSpPr>
              <p:cNvPr id="18" name="TextBox 17"/>
              <p:cNvSpPr txBox="1"/>
              <p:nvPr userDrawn="1"/>
            </p:nvSpPr>
            <p:spPr bwMode="grayWhite">
              <a:xfrm>
                <a:off x="6202416" y="2562886"/>
                <a:ext cx="1694748" cy="4617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3259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IN" sz="816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May 11</a:t>
                </a:r>
                <a:r>
                  <a:rPr kumimoji="0" lang="en-IN" sz="816" b="0" i="0" u="none" strike="noStrike" kern="1200" cap="none" spc="0" normalizeH="0" baseline="3000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th</a:t>
                </a:r>
                <a:r>
                  <a:rPr kumimoji="0" lang="en-IN" sz="816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–13</a:t>
                </a:r>
                <a:r>
                  <a:rPr kumimoji="0" lang="en-IN" sz="816" b="0" i="0" u="none" strike="noStrike" kern="1200" cap="none" spc="0" normalizeH="0" baseline="3000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th</a:t>
                </a:r>
                <a:r>
                  <a:rPr kumimoji="0" lang="en-IN" sz="816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2016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258140295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32597"/>
            <a:fld id="{BD173E30-8D43-43BA-9C8B-0C6B0D93C555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 defTabSz="932597"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5" y="90939"/>
            <a:ext cx="1285266" cy="241221"/>
          </a:xfrm>
          <a:prstGeom prst="rect">
            <a:avLst/>
          </a:prstGeom>
          <a:effectLst>
            <a:glow rad="127000">
              <a:schemeClr val="accent1">
                <a:alpha val="0"/>
              </a:schemeClr>
            </a:glow>
          </a:effectLst>
        </p:spPr>
      </p:pic>
      <p:grpSp>
        <p:nvGrpSpPr>
          <p:cNvPr id="8" name="Group 7"/>
          <p:cNvGrpSpPr/>
          <p:nvPr userDrawn="1"/>
        </p:nvGrpSpPr>
        <p:grpSpPr bwMode="grayWhite">
          <a:xfrm>
            <a:off x="9829609" y="17331"/>
            <a:ext cx="2658106" cy="551283"/>
            <a:chOff x="-498757" y="-6928"/>
            <a:chExt cx="2605853" cy="540523"/>
          </a:xfrm>
          <a:effectLst>
            <a:reflection endPos="0" dist="50800" dir="5400000" sy="-100000" algn="bl" rotWithShape="0"/>
          </a:effectLst>
        </p:grpSpPr>
        <p:sp>
          <p:nvSpPr>
            <p:cNvPr id="9" name="TextBox 8"/>
            <p:cNvSpPr txBox="1"/>
            <p:nvPr userDrawn="1"/>
          </p:nvSpPr>
          <p:spPr bwMode="grayWhite">
            <a:xfrm>
              <a:off x="267613" y="-6928"/>
              <a:ext cx="1508180" cy="2807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3259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1224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97E23"/>
                  </a:solidFill>
                  <a:effectLst/>
                  <a:uLnTx/>
                  <a:uFillTx/>
                  <a:latin typeface="Montserrat"/>
                  <a:ea typeface="+mn-ea"/>
                  <a:cs typeface="+mn-cs"/>
                </a:rPr>
                <a:t>INTEGRATE 2016</a:t>
              </a:r>
              <a:endParaRPr kumimoji="0" lang="en-IN" sz="1224" b="1" i="0" u="none" strike="noStrike" kern="1200" cap="none" spc="0" normalizeH="0" baseline="0" noProof="0" dirty="0">
                <a:ln>
                  <a:noFill/>
                </a:ln>
                <a:solidFill>
                  <a:srgbClr val="F97E23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grpSp>
          <p:nvGrpSpPr>
            <p:cNvPr id="10" name="Group 9"/>
            <p:cNvGrpSpPr/>
            <p:nvPr userDrawn="1"/>
          </p:nvGrpSpPr>
          <p:grpSpPr bwMode="grayWhite">
            <a:xfrm>
              <a:off x="-498757" y="285494"/>
              <a:ext cx="2605853" cy="248101"/>
              <a:chOff x="4210714" y="2528426"/>
              <a:chExt cx="3686450" cy="525771"/>
            </a:xfrm>
          </p:grpSpPr>
          <p:sp>
            <p:nvSpPr>
              <p:cNvPr id="11" name="Rectangle 10"/>
              <p:cNvSpPr/>
              <p:nvPr userDrawn="1"/>
            </p:nvSpPr>
            <p:spPr bwMode="grayWhite">
              <a:xfrm>
                <a:off x="5052598" y="2528430"/>
                <a:ext cx="1548752" cy="525767"/>
              </a:xfrm>
              <a:prstGeom prst="rect">
                <a:avLst/>
              </a:prstGeom>
              <a:solidFill>
                <a:srgbClr val="4EC1B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3259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204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  <p:sp>
            <p:nvSpPr>
              <p:cNvPr id="12" name="Flowchart: Card 25"/>
              <p:cNvSpPr/>
              <p:nvPr userDrawn="1"/>
            </p:nvSpPr>
            <p:spPr bwMode="grayWhite">
              <a:xfrm rot="10800000" flipH="1">
                <a:off x="6165558" y="2528426"/>
                <a:ext cx="1507704" cy="525769"/>
              </a:xfrm>
              <a:custGeom>
                <a:avLst/>
                <a:gdLst>
                  <a:gd name="connsiteX0" fmla="*/ 0 w 10000"/>
                  <a:gd name="connsiteY0" fmla="*/ 2000 h 10000"/>
                  <a:gd name="connsiteX1" fmla="*/ 2000 w 10000"/>
                  <a:gd name="connsiteY1" fmla="*/ 0 h 10000"/>
                  <a:gd name="connsiteX2" fmla="*/ 10000 w 10000"/>
                  <a:gd name="connsiteY2" fmla="*/ 0 h 10000"/>
                  <a:gd name="connsiteX3" fmla="*/ 10000 w 10000"/>
                  <a:gd name="connsiteY3" fmla="*/ 10000 h 10000"/>
                  <a:gd name="connsiteX4" fmla="*/ 0 w 10000"/>
                  <a:gd name="connsiteY4" fmla="*/ 10000 h 10000"/>
                  <a:gd name="connsiteX5" fmla="*/ 0 w 10000"/>
                  <a:gd name="connsiteY5" fmla="*/ 2000 h 10000"/>
                  <a:gd name="connsiteX0" fmla="*/ 43 w 10000"/>
                  <a:gd name="connsiteY0" fmla="*/ 9813 h 10000"/>
                  <a:gd name="connsiteX1" fmla="*/ 2000 w 10000"/>
                  <a:gd name="connsiteY1" fmla="*/ 0 h 10000"/>
                  <a:gd name="connsiteX2" fmla="*/ 10000 w 10000"/>
                  <a:gd name="connsiteY2" fmla="*/ 0 h 10000"/>
                  <a:gd name="connsiteX3" fmla="*/ 10000 w 10000"/>
                  <a:gd name="connsiteY3" fmla="*/ 10000 h 10000"/>
                  <a:gd name="connsiteX4" fmla="*/ 0 w 10000"/>
                  <a:gd name="connsiteY4" fmla="*/ 10000 h 10000"/>
                  <a:gd name="connsiteX5" fmla="*/ 43 w 10000"/>
                  <a:gd name="connsiteY5" fmla="*/ 9813 h 10000"/>
                  <a:gd name="connsiteX0" fmla="*/ 43 w 10000"/>
                  <a:gd name="connsiteY0" fmla="*/ 9813 h 10000"/>
                  <a:gd name="connsiteX1" fmla="*/ 689 w 10000"/>
                  <a:gd name="connsiteY1" fmla="*/ 0 h 10000"/>
                  <a:gd name="connsiteX2" fmla="*/ 10000 w 10000"/>
                  <a:gd name="connsiteY2" fmla="*/ 0 h 10000"/>
                  <a:gd name="connsiteX3" fmla="*/ 10000 w 10000"/>
                  <a:gd name="connsiteY3" fmla="*/ 10000 h 10000"/>
                  <a:gd name="connsiteX4" fmla="*/ 0 w 10000"/>
                  <a:gd name="connsiteY4" fmla="*/ 10000 h 10000"/>
                  <a:gd name="connsiteX5" fmla="*/ 43 w 10000"/>
                  <a:gd name="connsiteY5" fmla="*/ 9813 h 1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000" h="10000">
                    <a:moveTo>
                      <a:pt x="43" y="9813"/>
                    </a:moveTo>
                    <a:cubicBezTo>
                      <a:pt x="258" y="6542"/>
                      <a:pt x="474" y="3271"/>
                      <a:pt x="689" y="0"/>
                    </a:cubicBezTo>
                    <a:lnTo>
                      <a:pt x="10000" y="0"/>
                    </a:lnTo>
                    <a:lnTo>
                      <a:pt x="10000" y="10000"/>
                    </a:lnTo>
                    <a:lnTo>
                      <a:pt x="0" y="10000"/>
                    </a:lnTo>
                    <a:cubicBezTo>
                      <a:pt x="14" y="9938"/>
                      <a:pt x="29" y="9875"/>
                      <a:pt x="43" y="9813"/>
                    </a:cubicBezTo>
                    <a:close/>
                  </a:path>
                </a:pathLst>
              </a:custGeom>
              <a:solidFill>
                <a:srgbClr val="1969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3259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36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Lato"/>
                  <a:ea typeface="+mn-ea"/>
                  <a:cs typeface="+mn-cs"/>
                </a:endParaRPr>
              </a:p>
            </p:txBody>
          </p:sp>
          <p:sp>
            <p:nvSpPr>
              <p:cNvPr id="13" name="TextBox 12"/>
              <p:cNvSpPr txBox="1"/>
              <p:nvPr userDrawn="1"/>
            </p:nvSpPr>
            <p:spPr bwMode="grayWhite">
              <a:xfrm>
                <a:off x="4210714" y="2562886"/>
                <a:ext cx="2022702" cy="4617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r" defTabSz="93259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IN" sz="816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ExCeL London</a:t>
                </a:r>
              </a:p>
            </p:txBody>
          </p:sp>
          <p:sp>
            <p:nvSpPr>
              <p:cNvPr id="14" name="TextBox 13"/>
              <p:cNvSpPr txBox="1"/>
              <p:nvPr userDrawn="1"/>
            </p:nvSpPr>
            <p:spPr bwMode="grayWhite">
              <a:xfrm>
                <a:off x="6202416" y="2562886"/>
                <a:ext cx="1694748" cy="4617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3259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IN" sz="816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May 11</a:t>
                </a:r>
                <a:r>
                  <a:rPr kumimoji="0" lang="en-IN" sz="816" b="0" i="0" u="none" strike="noStrike" kern="1200" cap="none" spc="0" normalizeH="0" baseline="3000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th</a:t>
                </a:r>
                <a:r>
                  <a:rPr kumimoji="0" lang="en-IN" sz="816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–13</a:t>
                </a:r>
                <a:r>
                  <a:rPr kumimoji="0" lang="en-IN" sz="816" b="0" i="0" u="none" strike="noStrike" kern="1200" cap="none" spc="0" normalizeH="0" baseline="3000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th</a:t>
                </a:r>
                <a:r>
                  <a:rPr kumimoji="0" lang="en-IN" sz="816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2016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42654336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32597"/>
            <a:fld id="{BD173E30-8D43-43BA-9C8B-0C6B0D93C555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 defTabSz="932597"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5" y="90939"/>
            <a:ext cx="1285266" cy="241221"/>
          </a:xfrm>
          <a:prstGeom prst="rect">
            <a:avLst/>
          </a:prstGeom>
          <a:effectLst>
            <a:glow rad="127000">
              <a:schemeClr val="accent1">
                <a:alpha val="0"/>
              </a:schemeClr>
            </a:glow>
          </a:effectLst>
        </p:spPr>
      </p:pic>
      <p:grpSp>
        <p:nvGrpSpPr>
          <p:cNvPr id="7" name="Group 6"/>
          <p:cNvGrpSpPr/>
          <p:nvPr userDrawn="1"/>
        </p:nvGrpSpPr>
        <p:grpSpPr bwMode="grayWhite">
          <a:xfrm>
            <a:off x="9829609" y="17331"/>
            <a:ext cx="2658106" cy="551283"/>
            <a:chOff x="-498757" y="-6928"/>
            <a:chExt cx="2605853" cy="540523"/>
          </a:xfrm>
          <a:effectLst>
            <a:reflection endPos="0" dist="50800" dir="5400000" sy="-100000" algn="bl" rotWithShape="0"/>
          </a:effectLst>
        </p:grpSpPr>
        <p:sp>
          <p:nvSpPr>
            <p:cNvPr id="8" name="TextBox 7"/>
            <p:cNvSpPr txBox="1"/>
            <p:nvPr userDrawn="1"/>
          </p:nvSpPr>
          <p:spPr bwMode="grayWhite">
            <a:xfrm>
              <a:off x="267613" y="-6928"/>
              <a:ext cx="1508180" cy="2807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3259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1224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97E23"/>
                  </a:solidFill>
                  <a:effectLst/>
                  <a:uLnTx/>
                  <a:uFillTx/>
                  <a:latin typeface="Montserrat"/>
                  <a:ea typeface="+mn-ea"/>
                  <a:cs typeface="+mn-cs"/>
                </a:rPr>
                <a:t>INTEGRATE 2016</a:t>
              </a:r>
              <a:endParaRPr kumimoji="0" lang="en-IN" sz="1224" b="1" i="0" u="none" strike="noStrike" kern="1200" cap="none" spc="0" normalizeH="0" baseline="0" noProof="0" dirty="0">
                <a:ln>
                  <a:noFill/>
                </a:ln>
                <a:solidFill>
                  <a:srgbClr val="F97E23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grpSp>
          <p:nvGrpSpPr>
            <p:cNvPr id="9" name="Group 8"/>
            <p:cNvGrpSpPr/>
            <p:nvPr userDrawn="1"/>
          </p:nvGrpSpPr>
          <p:grpSpPr bwMode="grayWhite">
            <a:xfrm>
              <a:off x="-498757" y="285494"/>
              <a:ext cx="2605853" cy="248101"/>
              <a:chOff x="4210714" y="2528426"/>
              <a:chExt cx="3686450" cy="525771"/>
            </a:xfrm>
          </p:grpSpPr>
          <p:sp>
            <p:nvSpPr>
              <p:cNvPr id="10" name="Rectangle 9"/>
              <p:cNvSpPr/>
              <p:nvPr userDrawn="1"/>
            </p:nvSpPr>
            <p:spPr bwMode="grayWhite">
              <a:xfrm>
                <a:off x="5052598" y="2528430"/>
                <a:ext cx="1548752" cy="525767"/>
              </a:xfrm>
              <a:prstGeom prst="rect">
                <a:avLst/>
              </a:prstGeom>
              <a:solidFill>
                <a:srgbClr val="4EC1B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3259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204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  <p:sp>
            <p:nvSpPr>
              <p:cNvPr id="11" name="Flowchart: Card 25"/>
              <p:cNvSpPr/>
              <p:nvPr userDrawn="1"/>
            </p:nvSpPr>
            <p:spPr bwMode="grayWhite">
              <a:xfrm rot="10800000" flipH="1">
                <a:off x="6165558" y="2528426"/>
                <a:ext cx="1507704" cy="525769"/>
              </a:xfrm>
              <a:custGeom>
                <a:avLst/>
                <a:gdLst>
                  <a:gd name="connsiteX0" fmla="*/ 0 w 10000"/>
                  <a:gd name="connsiteY0" fmla="*/ 2000 h 10000"/>
                  <a:gd name="connsiteX1" fmla="*/ 2000 w 10000"/>
                  <a:gd name="connsiteY1" fmla="*/ 0 h 10000"/>
                  <a:gd name="connsiteX2" fmla="*/ 10000 w 10000"/>
                  <a:gd name="connsiteY2" fmla="*/ 0 h 10000"/>
                  <a:gd name="connsiteX3" fmla="*/ 10000 w 10000"/>
                  <a:gd name="connsiteY3" fmla="*/ 10000 h 10000"/>
                  <a:gd name="connsiteX4" fmla="*/ 0 w 10000"/>
                  <a:gd name="connsiteY4" fmla="*/ 10000 h 10000"/>
                  <a:gd name="connsiteX5" fmla="*/ 0 w 10000"/>
                  <a:gd name="connsiteY5" fmla="*/ 2000 h 10000"/>
                  <a:gd name="connsiteX0" fmla="*/ 43 w 10000"/>
                  <a:gd name="connsiteY0" fmla="*/ 9813 h 10000"/>
                  <a:gd name="connsiteX1" fmla="*/ 2000 w 10000"/>
                  <a:gd name="connsiteY1" fmla="*/ 0 h 10000"/>
                  <a:gd name="connsiteX2" fmla="*/ 10000 w 10000"/>
                  <a:gd name="connsiteY2" fmla="*/ 0 h 10000"/>
                  <a:gd name="connsiteX3" fmla="*/ 10000 w 10000"/>
                  <a:gd name="connsiteY3" fmla="*/ 10000 h 10000"/>
                  <a:gd name="connsiteX4" fmla="*/ 0 w 10000"/>
                  <a:gd name="connsiteY4" fmla="*/ 10000 h 10000"/>
                  <a:gd name="connsiteX5" fmla="*/ 43 w 10000"/>
                  <a:gd name="connsiteY5" fmla="*/ 9813 h 10000"/>
                  <a:gd name="connsiteX0" fmla="*/ 43 w 10000"/>
                  <a:gd name="connsiteY0" fmla="*/ 9813 h 10000"/>
                  <a:gd name="connsiteX1" fmla="*/ 689 w 10000"/>
                  <a:gd name="connsiteY1" fmla="*/ 0 h 10000"/>
                  <a:gd name="connsiteX2" fmla="*/ 10000 w 10000"/>
                  <a:gd name="connsiteY2" fmla="*/ 0 h 10000"/>
                  <a:gd name="connsiteX3" fmla="*/ 10000 w 10000"/>
                  <a:gd name="connsiteY3" fmla="*/ 10000 h 10000"/>
                  <a:gd name="connsiteX4" fmla="*/ 0 w 10000"/>
                  <a:gd name="connsiteY4" fmla="*/ 10000 h 10000"/>
                  <a:gd name="connsiteX5" fmla="*/ 43 w 10000"/>
                  <a:gd name="connsiteY5" fmla="*/ 9813 h 1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000" h="10000">
                    <a:moveTo>
                      <a:pt x="43" y="9813"/>
                    </a:moveTo>
                    <a:cubicBezTo>
                      <a:pt x="258" y="6542"/>
                      <a:pt x="474" y="3271"/>
                      <a:pt x="689" y="0"/>
                    </a:cubicBezTo>
                    <a:lnTo>
                      <a:pt x="10000" y="0"/>
                    </a:lnTo>
                    <a:lnTo>
                      <a:pt x="10000" y="10000"/>
                    </a:lnTo>
                    <a:lnTo>
                      <a:pt x="0" y="10000"/>
                    </a:lnTo>
                    <a:cubicBezTo>
                      <a:pt x="14" y="9938"/>
                      <a:pt x="29" y="9875"/>
                      <a:pt x="43" y="9813"/>
                    </a:cubicBezTo>
                    <a:close/>
                  </a:path>
                </a:pathLst>
              </a:custGeom>
              <a:solidFill>
                <a:srgbClr val="1969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3259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36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Lato"/>
                  <a:ea typeface="+mn-ea"/>
                  <a:cs typeface="+mn-cs"/>
                </a:endParaRPr>
              </a:p>
            </p:txBody>
          </p:sp>
          <p:sp>
            <p:nvSpPr>
              <p:cNvPr id="12" name="TextBox 11"/>
              <p:cNvSpPr txBox="1"/>
              <p:nvPr userDrawn="1"/>
            </p:nvSpPr>
            <p:spPr bwMode="grayWhite">
              <a:xfrm>
                <a:off x="4210714" y="2562886"/>
                <a:ext cx="2022702" cy="4617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r" defTabSz="93259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IN" sz="816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ExCeL London</a:t>
                </a:r>
              </a:p>
            </p:txBody>
          </p:sp>
          <p:sp>
            <p:nvSpPr>
              <p:cNvPr id="13" name="TextBox 12"/>
              <p:cNvSpPr txBox="1"/>
              <p:nvPr userDrawn="1"/>
            </p:nvSpPr>
            <p:spPr bwMode="grayWhite">
              <a:xfrm>
                <a:off x="6202416" y="2562886"/>
                <a:ext cx="1694748" cy="4617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3259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IN" sz="816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May 11</a:t>
                </a:r>
                <a:r>
                  <a:rPr kumimoji="0" lang="en-IN" sz="816" b="0" i="0" u="none" strike="noStrike" kern="1200" cap="none" spc="0" normalizeH="0" baseline="3000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th</a:t>
                </a:r>
                <a:r>
                  <a:rPr kumimoji="0" lang="en-IN" sz="816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–13</a:t>
                </a:r>
                <a:r>
                  <a:rPr kumimoji="0" lang="en-IN" sz="816" b="0" i="0" u="none" strike="noStrike" kern="1200" cap="none" spc="0" normalizeH="0" baseline="3000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th</a:t>
                </a:r>
                <a:r>
                  <a:rPr kumimoji="0" lang="en-IN" sz="816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2016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84026636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628" y="466302"/>
            <a:ext cx="4011087" cy="1632056"/>
          </a:xfrm>
        </p:spPr>
        <p:txBody>
          <a:bodyPr anchor="b"/>
          <a:lstStyle>
            <a:lvl1pPr>
              <a:defRPr sz="3264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87122" y="1007083"/>
            <a:ext cx="6295965" cy="4970646"/>
          </a:xfrm>
        </p:spPr>
        <p:txBody>
          <a:bodyPr/>
          <a:lstStyle>
            <a:lvl1pPr>
              <a:defRPr sz="3264"/>
            </a:lvl1pPr>
            <a:lvl2pPr>
              <a:defRPr sz="2856"/>
            </a:lvl2pPr>
            <a:lvl3pPr>
              <a:defRPr sz="2448"/>
            </a:lvl3pPr>
            <a:lvl4pPr>
              <a:defRPr sz="2040"/>
            </a:lvl4pPr>
            <a:lvl5pPr>
              <a:defRPr sz="2040"/>
            </a:lvl5pPr>
            <a:lvl6pPr>
              <a:defRPr sz="2040"/>
            </a:lvl6pPr>
            <a:lvl7pPr>
              <a:defRPr sz="2040"/>
            </a:lvl7pPr>
            <a:lvl8pPr>
              <a:defRPr sz="2040"/>
            </a:lvl8pPr>
            <a:lvl9pPr>
              <a:defRPr sz="204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6628" y="2098357"/>
            <a:ext cx="4011087" cy="3887467"/>
          </a:xfrm>
        </p:spPr>
        <p:txBody>
          <a:bodyPr/>
          <a:lstStyle>
            <a:lvl1pPr marL="0" indent="0">
              <a:buNone/>
              <a:defRPr sz="1632"/>
            </a:lvl1pPr>
            <a:lvl2pPr marL="466298" indent="0">
              <a:buNone/>
              <a:defRPr sz="1428"/>
            </a:lvl2pPr>
            <a:lvl3pPr marL="932597" indent="0">
              <a:buNone/>
              <a:defRPr sz="1224"/>
            </a:lvl3pPr>
            <a:lvl4pPr marL="1398895" indent="0">
              <a:buNone/>
              <a:defRPr sz="1020"/>
            </a:lvl4pPr>
            <a:lvl5pPr marL="1865193" indent="0">
              <a:buNone/>
              <a:defRPr sz="1020"/>
            </a:lvl5pPr>
            <a:lvl6pPr marL="2331491" indent="0">
              <a:buNone/>
              <a:defRPr sz="1020"/>
            </a:lvl6pPr>
            <a:lvl7pPr marL="2797790" indent="0">
              <a:buNone/>
              <a:defRPr sz="1020"/>
            </a:lvl7pPr>
            <a:lvl8pPr marL="3264088" indent="0">
              <a:buNone/>
              <a:defRPr sz="1020"/>
            </a:lvl8pPr>
            <a:lvl9pPr marL="3730386" indent="0">
              <a:buNone/>
              <a:defRPr sz="102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32597"/>
            <a:fld id="{BD173E30-8D43-43BA-9C8B-0C6B0D93C555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 defTabSz="932597"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5" y="90939"/>
            <a:ext cx="1285266" cy="241221"/>
          </a:xfrm>
          <a:prstGeom prst="rect">
            <a:avLst/>
          </a:prstGeom>
          <a:effectLst>
            <a:glow rad="127000">
              <a:schemeClr val="accent1">
                <a:alpha val="0"/>
              </a:schemeClr>
            </a:glow>
          </a:effectLst>
        </p:spPr>
      </p:pic>
      <p:grpSp>
        <p:nvGrpSpPr>
          <p:cNvPr id="10" name="Group 9"/>
          <p:cNvGrpSpPr/>
          <p:nvPr userDrawn="1"/>
        </p:nvGrpSpPr>
        <p:grpSpPr bwMode="grayWhite">
          <a:xfrm>
            <a:off x="9829609" y="17331"/>
            <a:ext cx="2658106" cy="551283"/>
            <a:chOff x="-498757" y="-6928"/>
            <a:chExt cx="2605853" cy="540523"/>
          </a:xfrm>
          <a:effectLst>
            <a:reflection endPos="0" dist="50800" dir="5400000" sy="-100000" algn="bl" rotWithShape="0"/>
          </a:effectLst>
        </p:grpSpPr>
        <p:sp>
          <p:nvSpPr>
            <p:cNvPr id="11" name="TextBox 10"/>
            <p:cNvSpPr txBox="1"/>
            <p:nvPr userDrawn="1"/>
          </p:nvSpPr>
          <p:spPr bwMode="grayWhite">
            <a:xfrm>
              <a:off x="267613" y="-6928"/>
              <a:ext cx="1508180" cy="2807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3259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1224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97E23"/>
                  </a:solidFill>
                  <a:effectLst/>
                  <a:uLnTx/>
                  <a:uFillTx/>
                  <a:latin typeface="Montserrat"/>
                  <a:ea typeface="+mn-ea"/>
                  <a:cs typeface="+mn-cs"/>
                </a:rPr>
                <a:t>INTEGRATE 2016</a:t>
              </a:r>
              <a:endParaRPr kumimoji="0" lang="en-IN" sz="1224" b="1" i="0" u="none" strike="noStrike" kern="1200" cap="none" spc="0" normalizeH="0" baseline="0" noProof="0" dirty="0">
                <a:ln>
                  <a:noFill/>
                </a:ln>
                <a:solidFill>
                  <a:srgbClr val="F97E23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grpSp>
          <p:nvGrpSpPr>
            <p:cNvPr id="12" name="Group 11"/>
            <p:cNvGrpSpPr/>
            <p:nvPr userDrawn="1"/>
          </p:nvGrpSpPr>
          <p:grpSpPr bwMode="grayWhite">
            <a:xfrm>
              <a:off x="-498757" y="285494"/>
              <a:ext cx="2605853" cy="248101"/>
              <a:chOff x="4210714" y="2528426"/>
              <a:chExt cx="3686450" cy="525771"/>
            </a:xfrm>
          </p:grpSpPr>
          <p:sp>
            <p:nvSpPr>
              <p:cNvPr id="13" name="Rectangle 12"/>
              <p:cNvSpPr/>
              <p:nvPr userDrawn="1"/>
            </p:nvSpPr>
            <p:spPr bwMode="grayWhite">
              <a:xfrm>
                <a:off x="5052598" y="2528430"/>
                <a:ext cx="1548752" cy="525767"/>
              </a:xfrm>
              <a:prstGeom prst="rect">
                <a:avLst/>
              </a:prstGeom>
              <a:solidFill>
                <a:srgbClr val="4EC1B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3259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204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  <p:sp>
            <p:nvSpPr>
              <p:cNvPr id="14" name="Flowchart: Card 25"/>
              <p:cNvSpPr/>
              <p:nvPr userDrawn="1"/>
            </p:nvSpPr>
            <p:spPr bwMode="grayWhite">
              <a:xfrm rot="10800000" flipH="1">
                <a:off x="6165558" y="2528426"/>
                <a:ext cx="1507704" cy="525769"/>
              </a:xfrm>
              <a:custGeom>
                <a:avLst/>
                <a:gdLst>
                  <a:gd name="connsiteX0" fmla="*/ 0 w 10000"/>
                  <a:gd name="connsiteY0" fmla="*/ 2000 h 10000"/>
                  <a:gd name="connsiteX1" fmla="*/ 2000 w 10000"/>
                  <a:gd name="connsiteY1" fmla="*/ 0 h 10000"/>
                  <a:gd name="connsiteX2" fmla="*/ 10000 w 10000"/>
                  <a:gd name="connsiteY2" fmla="*/ 0 h 10000"/>
                  <a:gd name="connsiteX3" fmla="*/ 10000 w 10000"/>
                  <a:gd name="connsiteY3" fmla="*/ 10000 h 10000"/>
                  <a:gd name="connsiteX4" fmla="*/ 0 w 10000"/>
                  <a:gd name="connsiteY4" fmla="*/ 10000 h 10000"/>
                  <a:gd name="connsiteX5" fmla="*/ 0 w 10000"/>
                  <a:gd name="connsiteY5" fmla="*/ 2000 h 10000"/>
                  <a:gd name="connsiteX0" fmla="*/ 43 w 10000"/>
                  <a:gd name="connsiteY0" fmla="*/ 9813 h 10000"/>
                  <a:gd name="connsiteX1" fmla="*/ 2000 w 10000"/>
                  <a:gd name="connsiteY1" fmla="*/ 0 h 10000"/>
                  <a:gd name="connsiteX2" fmla="*/ 10000 w 10000"/>
                  <a:gd name="connsiteY2" fmla="*/ 0 h 10000"/>
                  <a:gd name="connsiteX3" fmla="*/ 10000 w 10000"/>
                  <a:gd name="connsiteY3" fmla="*/ 10000 h 10000"/>
                  <a:gd name="connsiteX4" fmla="*/ 0 w 10000"/>
                  <a:gd name="connsiteY4" fmla="*/ 10000 h 10000"/>
                  <a:gd name="connsiteX5" fmla="*/ 43 w 10000"/>
                  <a:gd name="connsiteY5" fmla="*/ 9813 h 10000"/>
                  <a:gd name="connsiteX0" fmla="*/ 43 w 10000"/>
                  <a:gd name="connsiteY0" fmla="*/ 9813 h 10000"/>
                  <a:gd name="connsiteX1" fmla="*/ 689 w 10000"/>
                  <a:gd name="connsiteY1" fmla="*/ 0 h 10000"/>
                  <a:gd name="connsiteX2" fmla="*/ 10000 w 10000"/>
                  <a:gd name="connsiteY2" fmla="*/ 0 h 10000"/>
                  <a:gd name="connsiteX3" fmla="*/ 10000 w 10000"/>
                  <a:gd name="connsiteY3" fmla="*/ 10000 h 10000"/>
                  <a:gd name="connsiteX4" fmla="*/ 0 w 10000"/>
                  <a:gd name="connsiteY4" fmla="*/ 10000 h 10000"/>
                  <a:gd name="connsiteX5" fmla="*/ 43 w 10000"/>
                  <a:gd name="connsiteY5" fmla="*/ 9813 h 1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000" h="10000">
                    <a:moveTo>
                      <a:pt x="43" y="9813"/>
                    </a:moveTo>
                    <a:cubicBezTo>
                      <a:pt x="258" y="6542"/>
                      <a:pt x="474" y="3271"/>
                      <a:pt x="689" y="0"/>
                    </a:cubicBezTo>
                    <a:lnTo>
                      <a:pt x="10000" y="0"/>
                    </a:lnTo>
                    <a:lnTo>
                      <a:pt x="10000" y="10000"/>
                    </a:lnTo>
                    <a:lnTo>
                      <a:pt x="0" y="10000"/>
                    </a:lnTo>
                    <a:cubicBezTo>
                      <a:pt x="14" y="9938"/>
                      <a:pt x="29" y="9875"/>
                      <a:pt x="43" y="9813"/>
                    </a:cubicBezTo>
                    <a:close/>
                  </a:path>
                </a:pathLst>
              </a:custGeom>
              <a:solidFill>
                <a:srgbClr val="1969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3259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36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Lato"/>
                  <a:ea typeface="+mn-ea"/>
                  <a:cs typeface="+mn-cs"/>
                </a:endParaRPr>
              </a:p>
            </p:txBody>
          </p:sp>
          <p:sp>
            <p:nvSpPr>
              <p:cNvPr id="15" name="TextBox 14"/>
              <p:cNvSpPr txBox="1"/>
              <p:nvPr userDrawn="1"/>
            </p:nvSpPr>
            <p:spPr bwMode="grayWhite">
              <a:xfrm>
                <a:off x="4210714" y="2562886"/>
                <a:ext cx="2022702" cy="4617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r" defTabSz="93259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IN" sz="816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ExCeL London</a:t>
                </a:r>
              </a:p>
            </p:txBody>
          </p:sp>
          <p:sp>
            <p:nvSpPr>
              <p:cNvPr id="16" name="TextBox 15"/>
              <p:cNvSpPr txBox="1"/>
              <p:nvPr userDrawn="1"/>
            </p:nvSpPr>
            <p:spPr bwMode="grayWhite">
              <a:xfrm>
                <a:off x="6202416" y="2562886"/>
                <a:ext cx="1694748" cy="4617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3259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IN" sz="816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May 11</a:t>
                </a:r>
                <a:r>
                  <a:rPr kumimoji="0" lang="en-IN" sz="816" b="0" i="0" u="none" strike="noStrike" kern="1200" cap="none" spc="0" normalizeH="0" baseline="3000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th</a:t>
                </a:r>
                <a:r>
                  <a:rPr kumimoji="0" lang="en-IN" sz="816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–13</a:t>
                </a:r>
                <a:r>
                  <a:rPr kumimoji="0" lang="en-IN" sz="816" b="0" i="0" u="none" strike="noStrike" kern="1200" cap="none" spc="0" normalizeH="0" baseline="3000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th</a:t>
                </a:r>
                <a:r>
                  <a:rPr kumimoji="0" lang="en-IN" sz="816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2016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35777673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628" y="466302"/>
            <a:ext cx="4011087" cy="1632056"/>
          </a:xfrm>
        </p:spPr>
        <p:txBody>
          <a:bodyPr anchor="b"/>
          <a:lstStyle>
            <a:lvl1pPr>
              <a:defRPr sz="3264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287122" y="1007083"/>
            <a:ext cx="6295965" cy="4970646"/>
          </a:xfrm>
        </p:spPr>
        <p:txBody>
          <a:bodyPr/>
          <a:lstStyle>
            <a:lvl1pPr marL="0" indent="0">
              <a:buNone/>
              <a:defRPr sz="3264"/>
            </a:lvl1pPr>
            <a:lvl2pPr marL="466298" indent="0">
              <a:buNone/>
              <a:defRPr sz="2856"/>
            </a:lvl2pPr>
            <a:lvl3pPr marL="932597" indent="0">
              <a:buNone/>
              <a:defRPr sz="2448"/>
            </a:lvl3pPr>
            <a:lvl4pPr marL="1398895" indent="0">
              <a:buNone/>
              <a:defRPr sz="2040"/>
            </a:lvl4pPr>
            <a:lvl5pPr marL="1865193" indent="0">
              <a:buNone/>
              <a:defRPr sz="2040"/>
            </a:lvl5pPr>
            <a:lvl6pPr marL="2331491" indent="0">
              <a:buNone/>
              <a:defRPr sz="2040"/>
            </a:lvl6pPr>
            <a:lvl7pPr marL="2797790" indent="0">
              <a:buNone/>
              <a:defRPr sz="2040"/>
            </a:lvl7pPr>
            <a:lvl8pPr marL="3264088" indent="0">
              <a:buNone/>
              <a:defRPr sz="2040"/>
            </a:lvl8pPr>
            <a:lvl9pPr marL="3730386" indent="0">
              <a:buNone/>
              <a:defRPr sz="2040"/>
            </a:lvl9pPr>
          </a:lstStyle>
          <a:p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6628" y="2098357"/>
            <a:ext cx="4011087" cy="3887467"/>
          </a:xfrm>
        </p:spPr>
        <p:txBody>
          <a:bodyPr/>
          <a:lstStyle>
            <a:lvl1pPr marL="0" indent="0">
              <a:buNone/>
              <a:defRPr sz="1632"/>
            </a:lvl1pPr>
            <a:lvl2pPr marL="466298" indent="0">
              <a:buNone/>
              <a:defRPr sz="1428"/>
            </a:lvl2pPr>
            <a:lvl3pPr marL="932597" indent="0">
              <a:buNone/>
              <a:defRPr sz="1224"/>
            </a:lvl3pPr>
            <a:lvl4pPr marL="1398895" indent="0">
              <a:buNone/>
              <a:defRPr sz="1020"/>
            </a:lvl4pPr>
            <a:lvl5pPr marL="1865193" indent="0">
              <a:buNone/>
              <a:defRPr sz="1020"/>
            </a:lvl5pPr>
            <a:lvl6pPr marL="2331491" indent="0">
              <a:buNone/>
              <a:defRPr sz="1020"/>
            </a:lvl6pPr>
            <a:lvl7pPr marL="2797790" indent="0">
              <a:buNone/>
              <a:defRPr sz="1020"/>
            </a:lvl7pPr>
            <a:lvl8pPr marL="3264088" indent="0">
              <a:buNone/>
              <a:defRPr sz="1020"/>
            </a:lvl8pPr>
            <a:lvl9pPr marL="3730386" indent="0">
              <a:buNone/>
              <a:defRPr sz="102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32597"/>
            <a:fld id="{BD173E30-8D43-43BA-9C8B-0C6B0D93C555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 defTabSz="932597"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5" y="90939"/>
            <a:ext cx="1285266" cy="241221"/>
          </a:xfrm>
          <a:prstGeom prst="rect">
            <a:avLst/>
          </a:prstGeom>
          <a:effectLst>
            <a:glow rad="127000">
              <a:schemeClr val="accent1">
                <a:alpha val="0"/>
              </a:schemeClr>
            </a:glow>
          </a:effectLst>
        </p:spPr>
      </p:pic>
      <p:grpSp>
        <p:nvGrpSpPr>
          <p:cNvPr id="10" name="Group 9"/>
          <p:cNvGrpSpPr/>
          <p:nvPr userDrawn="1"/>
        </p:nvGrpSpPr>
        <p:grpSpPr bwMode="grayWhite">
          <a:xfrm>
            <a:off x="9829609" y="17331"/>
            <a:ext cx="2658106" cy="551283"/>
            <a:chOff x="-498757" y="-6928"/>
            <a:chExt cx="2605853" cy="540523"/>
          </a:xfrm>
          <a:effectLst>
            <a:reflection endPos="0" dist="50800" dir="5400000" sy="-100000" algn="bl" rotWithShape="0"/>
          </a:effectLst>
        </p:grpSpPr>
        <p:sp>
          <p:nvSpPr>
            <p:cNvPr id="11" name="TextBox 10"/>
            <p:cNvSpPr txBox="1"/>
            <p:nvPr userDrawn="1"/>
          </p:nvSpPr>
          <p:spPr bwMode="grayWhite">
            <a:xfrm>
              <a:off x="267613" y="-6928"/>
              <a:ext cx="1508180" cy="2807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3259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N" sz="1224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97E23"/>
                  </a:solidFill>
                  <a:effectLst/>
                  <a:uLnTx/>
                  <a:uFillTx/>
                  <a:latin typeface="Montserrat"/>
                  <a:ea typeface="+mn-ea"/>
                  <a:cs typeface="+mn-cs"/>
                </a:rPr>
                <a:t>INTEGRATE 2016</a:t>
              </a:r>
              <a:endParaRPr kumimoji="0" lang="en-IN" sz="1224" b="1" i="0" u="none" strike="noStrike" kern="1200" cap="none" spc="0" normalizeH="0" baseline="0" noProof="0" dirty="0">
                <a:ln>
                  <a:noFill/>
                </a:ln>
                <a:solidFill>
                  <a:srgbClr val="F97E23"/>
                </a:solidFill>
                <a:effectLst/>
                <a:uLnTx/>
                <a:uFillTx/>
                <a:latin typeface="Montserrat"/>
                <a:ea typeface="+mn-ea"/>
                <a:cs typeface="+mn-cs"/>
              </a:endParaRPr>
            </a:p>
          </p:txBody>
        </p:sp>
        <p:grpSp>
          <p:nvGrpSpPr>
            <p:cNvPr id="12" name="Group 11"/>
            <p:cNvGrpSpPr/>
            <p:nvPr userDrawn="1"/>
          </p:nvGrpSpPr>
          <p:grpSpPr bwMode="grayWhite">
            <a:xfrm>
              <a:off x="-498757" y="285494"/>
              <a:ext cx="2605853" cy="248101"/>
              <a:chOff x="4210714" y="2528426"/>
              <a:chExt cx="3686450" cy="525771"/>
            </a:xfrm>
          </p:grpSpPr>
          <p:sp>
            <p:nvSpPr>
              <p:cNvPr id="13" name="Rectangle 12"/>
              <p:cNvSpPr/>
              <p:nvPr userDrawn="1"/>
            </p:nvSpPr>
            <p:spPr bwMode="grayWhite">
              <a:xfrm>
                <a:off x="5052598" y="2528430"/>
                <a:ext cx="1548752" cy="525767"/>
              </a:xfrm>
              <a:prstGeom prst="rect">
                <a:avLst/>
              </a:prstGeom>
              <a:solidFill>
                <a:srgbClr val="4EC1B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3259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204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endParaRPr>
              </a:p>
            </p:txBody>
          </p:sp>
          <p:sp>
            <p:nvSpPr>
              <p:cNvPr id="14" name="Flowchart: Card 25"/>
              <p:cNvSpPr/>
              <p:nvPr userDrawn="1"/>
            </p:nvSpPr>
            <p:spPr bwMode="grayWhite">
              <a:xfrm rot="10800000" flipH="1">
                <a:off x="6165558" y="2528426"/>
                <a:ext cx="1507704" cy="525769"/>
              </a:xfrm>
              <a:custGeom>
                <a:avLst/>
                <a:gdLst>
                  <a:gd name="connsiteX0" fmla="*/ 0 w 10000"/>
                  <a:gd name="connsiteY0" fmla="*/ 2000 h 10000"/>
                  <a:gd name="connsiteX1" fmla="*/ 2000 w 10000"/>
                  <a:gd name="connsiteY1" fmla="*/ 0 h 10000"/>
                  <a:gd name="connsiteX2" fmla="*/ 10000 w 10000"/>
                  <a:gd name="connsiteY2" fmla="*/ 0 h 10000"/>
                  <a:gd name="connsiteX3" fmla="*/ 10000 w 10000"/>
                  <a:gd name="connsiteY3" fmla="*/ 10000 h 10000"/>
                  <a:gd name="connsiteX4" fmla="*/ 0 w 10000"/>
                  <a:gd name="connsiteY4" fmla="*/ 10000 h 10000"/>
                  <a:gd name="connsiteX5" fmla="*/ 0 w 10000"/>
                  <a:gd name="connsiteY5" fmla="*/ 2000 h 10000"/>
                  <a:gd name="connsiteX0" fmla="*/ 43 w 10000"/>
                  <a:gd name="connsiteY0" fmla="*/ 9813 h 10000"/>
                  <a:gd name="connsiteX1" fmla="*/ 2000 w 10000"/>
                  <a:gd name="connsiteY1" fmla="*/ 0 h 10000"/>
                  <a:gd name="connsiteX2" fmla="*/ 10000 w 10000"/>
                  <a:gd name="connsiteY2" fmla="*/ 0 h 10000"/>
                  <a:gd name="connsiteX3" fmla="*/ 10000 w 10000"/>
                  <a:gd name="connsiteY3" fmla="*/ 10000 h 10000"/>
                  <a:gd name="connsiteX4" fmla="*/ 0 w 10000"/>
                  <a:gd name="connsiteY4" fmla="*/ 10000 h 10000"/>
                  <a:gd name="connsiteX5" fmla="*/ 43 w 10000"/>
                  <a:gd name="connsiteY5" fmla="*/ 9813 h 10000"/>
                  <a:gd name="connsiteX0" fmla="*/ 43 w 10000"/>
                  <a:gd name="connsiteY0" fmla="*/ 9813 h 10000"/>
                  <a:gd name="connsiteX1" fmla="*/ 689 w 10000"/>
                  <a:gd name="connsiteY1" fmla="*/ 0 h 10000"/>
                  <a:gd name="connsiteX2" fmla="*/ 10000 w 10000"/>
                  <a:gd name="connsiteY2" fmla="*/ 0 h 10000"/>
                  <a:gd name="connsiteX3" fmla="*/ 10000 w 10000"/>
                  <a:gd name="connsiteY3" fmla="*/ 10000 h 10000"/>
                  <a:gd name="connsiteX4" fmla="*/ 0 w 10000"/>
                  <a:gd name="connsiteY4" fmla="*/ 10000 h 10000"/>
                  <a:gd name="connsiteX5" fmla="*/ 43 w 10000"/>
                  <a:gd name="connsiteY5" fmla="*/ 9813 h 1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000" h="10000">
                    <a:moveTo>
                      <a:pt x="43" y="9813"/>
                    </a:moveTo>
                    <a:cubicBezTo>
                      <a:pt x="258" y="6542"/>
                      <a:pt x="474" y="3271"/>
                      <a:pt x="689" y="0"/>
                    </a:cubicBezTo>
                    <a:lnTo>
                      <a:pt x="10000" y="0"/>
                    </a:lnTo>
                    <a:lnTo>
                      <a:pt x="10000" y="10000"/>
                    </a:lnTo>
                    <a:lnTo>
                      <a:pt x="0" y="10000"/>
                    </a:lnTo>
                    <a:cubicBezTo>
                      <a:pt x="14" y="9938"/>
                      <a:pt x="29" y="9875"/>
                      <a:pt x="43" y="9813"/>
                    </a:cubicBezTo>
                    <a:close/>
                  </a:path>
                </a:pathLst>
              </a:custGeom>
              <a:solidFill>
                <a:srgbClr val="1969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3259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1836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Lato"/>
                  <a:ea typeface="+mn-ea"/>
                  <a:cs typeface="+mn-cs"/>
                </a:endParaRPr>
              </a:p>
            </p:txBody>
          </p:sp>
          <p:sp>
            <p:nvSpPr>
              <p:cNvPr id="15" name="TextBox 14"/>
              <p:cNvSpPr txBox="1"/>
              <p:nvPr userDrawn="1"/>
            </p:nvSpPr>
            <p:spPr bwMode="grayWhite">
              <a:xfrm>
                <a:off x="4210714" y="2562886"/>
                <a:ext cx="2022702" cy="4617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r" defTabSz="93259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IN" sz="816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ExCeL London</a:t>
                </a:r>
              </a:p>
            </p:txBody>
          </p:sp>
          <p:sp>
            <p:nvSpPr>
              <p:cNvPr id="16" name="TextBox 15"/>
              <p:cNvSpPr txBox="1"/>
              <p:nvPr userDrawn="1"/>
            </p:nvSpPr>
            <p:spPr bwMode="grayWhite">
              <a:xfrm>
                <a:off x="6202416" y="2562886"/>
                <a:ext cx="1694748" cy="4617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3259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IN" sz="816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May 11</a:t>
                </a:r>
                <a:r>
                  <a:rPr kumimoji="0" lang="en-IN" sz="816" b="0" i="0" u="none" strike="noStrike" kern="1200" cap="none" spc="0" normalizeH="0" baseline="3000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th</a:t>
                </a:r>
                <a:r>
                  <a:rPr kumimoji="0" lang="en-IN" sz="816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–13</a:t>
                </a:r>
                <a:r>
                  <a:rPr kumimoji="0" lang="en-IN" sz="816" b="0" i="0" u="none" strike="noStrike" kern="1200" cap="none" spc="0" normalizeH="0" baseline="3000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th</a:t>
                </a:r>
                <a:r>
                  <a:rPr kumimoji="0" lang="en-IN" sz="816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rPr>
                  <a:t>2016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155318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1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27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17" Type="http://schemas.openxmlformats.org/officeDocument/2006/relationships/slideLayout" Target="../slideLayouts/slideLayout41.xml"/><Relationship Id="rId2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40.xml"/><Relationship Id="rId20" Type="http://schemas.openxmlformats.org/officeDocument/2006/relationships/slideLayout" Target="../slideLayouts/slideLayout44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34.xml"/><Relationship Id="rId19" Type="http://schemas.openxmlformats.org/officeDocument/2006/relationships/slideLayout" Target="../slideLayouts/slideLayout43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slideLayout" Target="../slideLayouts/slideLayout57.xml"/><Relationship Id="rId18" Type="http://schemas.openxmlformats.org/officeDocument/2006/relationships/slideLayout" Target="../slideLayouts/slideLayout62.xml"/><Relationship Id="rId26" Type="http://schemas.openxmlformats.org/officeDocument/2006/relationships/slideLayout" Target="../slideLayouts/slideLayout70.xml"/><Relationship Id="rId39" Type="http://schemas.openxmlformats.org/officeDocument/2006/relationships/slideLayout" Target="../slideLayouts/slideLayout83.xml"/><Relationship Id="rId3" Type="http://schemas.openxmlformats.org/officeDocument/2006/relationships/slideLayout" Target="../slideLayouts/slideLayout47.xml"/><Relationship Id="rId21" Type="http://schemas.openxmlformats.org/officeDocument/2006/relationships/slideLayout" Target="../slideLayouts/slideLayout65.xml"/><Relationship Id="rId34" Type="http://schemas.openxmlformats.org/officeDocument/2006/relationships/slideLayout" Target="../slideLayouts/slideLayout78.xml"/><Relationship Id="rId42" Type="http://schemas.openxmlformats.org/officeDocument/2006/relationships/slideLayout" Target="../slideLayouts/slideLayout86.xml"/><Relationship Id="rId47" Type="http://schemas.openxmlformats.org/officeDocument/2006/relationships/theme" Target="../theme/theme3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17" Type="http://schemas.openxmlformats.org/officeDocument/2006/relationships/slideLayout" Target="../slideLayouts/slideLayout61.xml"/><Relationship Id="rId25" Type="http://schemas.openxmlformats.org/officeDocument/2006/relationships/slideLayout" Target="../slideLayouts/slideLayout69.xml"/><Relationship Id="rId33" Type="http://schemas.openxmlformats.org/officeDocument/2006/relationships/slideLayout" Target="../slideLayouts/slideLayout77.xml"/><Relationship Id="rId38" Type="http://schemas.openxmlformats.org/officeDocument/2006/relationships/slideLayout" Target="../slideLayouts/slideLayout82.xml"/><Relationship Id="rId46" Type="http://schemas.openxmlformats.org/officeDocument/2006/relationships/slideLayout" Target="../slideLayouts/slideLayout90.xml"/><Relationship Id="rId2" Type="http://schemas.openxmlformats.org/officeDocument/2006/relationships/slideLayout" Target="../slideLayouts/slideLayout46.xml"/><Relationship Id="rId16" Type="http://schemas.openxmlformats.org/officeDocument/2006/relationships/slideLayout" Target="../slideLayouts/slideLayout60.xml"/><Relationship Id="rId20" Type="http://schemas.openxmlformats.org/officeDocument/2006/relationships/slideLayout" Target="../slideLayouts/slideLayout64.xml"/><Relationship Id="rId29" Type="http://schemas.openxmlformats.org/officeDocument/2006/relationships/slideLayout" Target="../slideLayouts/slideLayout73.xml"/><Relationship Id="rId41" Type="http://schemas.openxmlformats.org/officeDocument/2006/relationships/slideLayout" Target="../slideLayouts/slideLayout85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24" Type="http://schemas.openxmlformats.org/officeDocument/2006/relationships/slideLayout" Target="../slideLayouts/slideLayout68.xml"/><Relationship Id="rId32" Type="http://schemas.openxmlformats.org/officeDocument/2006/relationships/slideLayout" Target="../slideLayouts/slideLayout76.xml"/><Relationship Id="rId37" Type="http://schemas.openxmlformats.org/officeDocument/2006/relationships/slideLayout" Target="../slideLayouts/slideLayout81.xml"/><Relationship Id="rId40" Type="http://schemas.openxmlformats.org/officeDocument/2006/relationships/slideLayout" Target="../slideLayouts/slideLayout84.xml"/><Relationship Id="rId45" Type="http://schemas.openxmlformats.org/officeDocument/2006/relationships/slideLayout" Target="../slideLayouts/slideLayout89.xml"/><Relationship Id="rId5" Type="http://schemas.openxmlformats.org/officeDocument/2006/relationships/slideLayout" Target="../slideLayouts/slideLayout49.xml"/><Relationship Id="rId15" Type="http://schemas.openxmlformats.org/officeDocument/2006/relationships/slideLayout" Target="../slideLayouts/slideLayout59.xml"/><Relationship Id="rId23" Type="http://schemas.openxmlformats.org/officeDocument/2006/relationships/slideLayout" Target="../slideLayouts/slideLayout67.xml"/><Relationship Id="rId28" Type="http://schemas.openxmlformats.org/officeDocument/2006/relationships/slideLayout" Target="../slideLayouts/slideLayout72.xml"/><Relationship Id="rId36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54.xml"/><Relationship Id="rId19" Type="http://schemas.openxmlformats.org/officeDocument/2006/relationships/slideLayout" Target="../slideLayouts/slideLayout63.xml"/><Relationship Id="rId31" Type="http://schemas.openxmlformats.org/officeDocument/2006/relationships/slideLayout" Target="../slideLayouts/slideLayout75.xml"/><Relationship Id="rId44" Type="http://schemas.openxmlformats.org/officeDocument/2006/relationships/slideLayout" Target="../slideLayouts/slideLayout88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slideLayout" Target="../slideLayouts/slideLayout58.xml"/><Relationship Id="rId22" Type="http://schemas.openxmlformats.org/officeDocument/2006/relationships/slideLayout" Target="../slideLayouts/slideLayout66.xml"/><Relationship Id="rId27" Type="http://schemas.openxmlformats.org/officeDocument/2006/relationships/slideLayout" Target="../slideLayouts/slideLayout71.xml"/><Relationship Id="rId30" Type="http://schemas.openxmlformats.org/officeDocument/2006/relationships/slideLayout" Target="../slideLayouts/slideLayout74.xml"/><Relationship Id="rId35" Type="http://schemas.openxmlformats.org/officeDocument/2006/relationships/slideLayout" Target="../slideLayouts/slideLayout79.xml"/><Relationship Id="rId43" Type="http://schemas.openxmlformats.org/officeDocument/2006/relationships/slideLayout" Target="../slideLayouts/slideLayout87.xml"/><Relationship Id="rId48" Type="http://schemas.openxmlformats.org/officeDocument/2006/relationships/image" Target="../media/image5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8.xml"/><Relationship Id="rId3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7.xml"/><Relationship Id="rId2" Type="http://schemas.openxmlformats.org/officeDocument/2006/relationships/slideLayout" Target="../slideLayouts/slideLayout92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5" Type="http://schemas.openxmlformats.org/officeDocument/2006/relationships/slideLayout" Target="../slideLayouts/slideLayout95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94.xml"/><Relationship Id="rId9" Type="http://schemas.openxmlformats.org/officeDocument/2006/relationships/slideLayout" Target="../slideLayouts/slideLayout9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74639" y="295274"/>
            <a:ext cx="11889564" cy="917575"/>
          </a:xfrm>
          <a:prstGeom prst="rect">
            <a:avLst/>
          </a:prstGeom>
        </p:spPr>
        <p:txBody>
          <a:bodyPr vert="horz" wrap="square" lIns="146304" tIns="91440" rIns="146304" bIns="91440" rtlCol="0" anchor="t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274640" y="1212851"/>
            <a:ext cx="11887198" cy="2092881"/>
          </a:xfrm>
          <a:prstGeom prst="rect">
            <a:avLst/>
          </a:prstGeom>
        </p:spPr>
        <p:txBody>
          <a:bodyPr vert="horz" wrap="square" lIns="146304" tIns="91440" rIns="146304" bIns="91440" rtlCol="0">
            <a:sp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grpSp>
        <p:nvGrpSpPr>
          <p:cNvPr id="18" name="Group 17"/>
          <p:cNvGrpSpPr/>
          <p:nvPr userDrawn="1"/>
        </p:nvGrpSpPr>
        <p:grpSpPr>
          <a:xfrm>
            <a:off x="12618967" y="0"/>
            <a:ext cx="952401" cy="5766965"/>
            <a:chOff x="12618967" y="0"/>
            <a:chExt cx="952401" cy="5766965"/>
          </a:xfrm>
        </p:grpSpPr>
        <p:grpSp>
          <p:nvGrpSpPr>
            <p:cNvPr id="26" name="Group 25"/>
            <p:cNvGrpSpPr/>
            <p:nvPr userDrawn="1"/>
          </p:nvGrpSpPr>
          <p:grpSpPr>
            <a:xfrm rot="5400000">
              <a:off x="11582059" y="1045293"/>
              <a:ext cx="2703052" cy="629236"/>
              <a:chOff x="1586734" y="4543426"/>
              <a:chExt cx="2703052" cy="629236"/>
            </a:xfrm>
          </p:grpSpPr>
          <p:sp>
            <p:nvSpPr>
              <p:cNvPr id="45" name="Rectangle 44"/>
              <p:cNvSpPr/>
              <p:nvPr userDrawn="1"/>
            </p:nvSpPr>
            <p:spPr bwMode="auto">
              <a:xfrm>
                <a:off x="1586734" y="4543427"/>
                <a:ext cx="869930" cy="289766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b="1" kern="1200" baseline="0" dirty="0" smtClean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Blue</a:t>
                </a:r>
              </a:p>
              <a:p>
                <a:pPr algn="l" defTabSz="932472" fontAlgn="base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dirty="0" smtClean="0">
                    <a:gradFill>
                      <a:gsLst>
                        <a:gs pos="2092">
                          <a:srgbClr val="F8F8F8"/>
                        </a:gs>
                        <a:gs pos="10042">
                          <a:srgbClr val="F8F8F8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  <a:t>R:</a:t>
                </a:r>
                <a:r>
                  <a:rPr lang="en-US" sz="500" baseline="0" dirty="0" smtClean="0">
                    <a:gradFill>
                      <a:gsLst>
                        <a:gs pos="2092">
                          <a:srgbClr val="F8F8F8"/>
                        </a:gs>
                        <a:gs pos="10042">
                          <a:srgbClr val="F8F8F8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  <a:t>0 G:120 B:215</a:t>
                </a:r>
                <a:endParaRPr lang="en-US" sz="500" dirty="0" smtClean="0">
                  <a:gradFill>
                    <a:gsLst>
                      <a:gs pos="2092">
                        <a:srgbClr val="F8F8F8"/>
                      </a:gs>
                      <a:gs pos="10042">
                        <a:srgbClr val="F8F8F8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37" name="Rectangle 36"/>
              <p:cNvSpPr/>
              <p:nvPr userDrawn="1"/>
            </p:nvSpPr>
            <p:spPr bwMode="auto">
              <a:xfrm>
                <a:off x="3419856" y="4543428"/>
                <a:ext cx="869930" cy="289766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 defTabSz="932472" fontAlgn="base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b="1" kern="1200" baseline="0" dirty="0" smtClean="0">
                    <a:gradFill>
                      <a:gsLst>
                        <a:gs pos="7965">
                          <a:srgbClr val="000000"/>
                        </a:gs>
                        <a:gs pos="28319">
                          <a:srgbClr val="000000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Cyan</a:t>
                </a:r>
              </a:p>
              <a:p>
                <a:pPr algn="l" defTabSz="932472" fontAlgn="base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dirty="0" smtClean="0">
                    <a:gradFill>
                      <a:gsLst>
                        <a:gs pos="7965">
                          <a:srgbClr val="000000"/>
                        </a:gs>
                        <a:gs pos="28319">
                          <a:srgbClr val="000000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  <a:t>R:</a:t>
                </a:r>
                <a:r>
                  <a:rPr lang="en-US" sz="500" baseline="0" dirty="0" smtClean="0">
                    <a:gradFill>
                      <a:gsLst>
                        <a:gs pos="7965">
                          <a:srgbClr val="000000"/>
                        </a:gs>
                        <a:gs pos="28319">
                          <a:srgbClr val="000000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  <a:t>0 G:188 B:242</a:t>
                </a:r>
                <a:endParaRPr lang="en-US" sz="500" dirty="0" smtClean="0">
                  <a:gradFill>
                    <a:gsLst>
                      <a:gs pos="7965">
                        <a:srgbClr val="000000"/>
                      </a:gs>
                      <a:gs pos="28319">
                        <a:srgbClr val="000000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41" name="Rectangle 40"/>
              <p:cNvSpPr/>
              <p:nvPr userDrawn="1"/>
            </p:nvSpPr>
            <p:spPr bwMode="auto">
              <a:xfrm>
                <a:off x="1586734" y="4882896"/>
                <a:ext cx="869930" cy="289766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 defTabSz="932472" fontAlgn="base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b="1" kern="1200" baseline="0" dirty="0" smtClean="0">
                    <a:gradFill>
                      <a:gsLst>
                        <a:gs pos="92035">
                          <a:srgbClr val="505050"/>
                        </a:gs>
                        <a:gs pos="27000">
                          <a:srgbClr val="505050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Light Gray</a:t>
                </a:r>
              </a:p>
              <a:p>
                <a:pPr algn="l" defTabSz="932472" fontAlgn="base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dirty="0" smtClean="0">
                    <a:gradFill>
                      <a:gsLst>
                        <a:gs pos="92035">
                          <a:srgbClr val="505050"/>
                        </a:gs>
                        <a:gs pos="27000">
                          <a:srgbClr val="505050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  <a:t>R:</a:t>
                </a:r>
                <a:r>
                  <a:rPr lang="en-US" sz="500" baseline="0" dirty="0" smtClean="0">
                    <a:gradFill>
                      <a:gsLst>
                        <a:gs pos="92035">
                          <a:srgbClr val="505050"/>
                        </a:gs>
                        <a:gs pos="27000">
                          <a:srgbClr val="505050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  <a:t>210 G:210 B:210</a:t>
                </a:r>
                <a:endParaRPr lang="en-US" sz="500" dirty="0" smtClean="0">
                  <a:gradFill>
                    <a:gsLst>
                      <a:gs pos="92035">
                        <a:srgbClr val="505050"/>
                      </a:gs>
                      <a:gs pos="27000">
                        <a:srgbClr val="505050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42" name="Rectangle 41"/>
              <p:cNvSpPr/>
              <p:nvPr userDrawn="1"/>
            </p:nvSpPr>
            <p:spPr bwMode="auto">
              <a:xfrm>
                <a:off x="2505456" y="4543426"/>
                <a:ext cx="869930" cy="289766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b="1" kern="1200" baseline="0" dirty="0" smtClean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Dark Blue</a:t>
                </a:r>
              </a:p>
              <a:p>
                <a:pPr algn="l" defTabSz="932472" fontAlgn="base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dirty="0" smtClean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  <a:t>R:</a:t>
                </a:r>
                <a:r>
                  <a:rPr lang="en-US" sz="500" baseline="0" dirty="0" smtClean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  <a:t>0 G:32 B:80</a:t>
                </a:r>
                <a:endParaRPr lang="en-US" sz="500" dirty="0" smtClean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43" name="Rectangle 42"/>
              <p:cNvSpPr/>
              <p:nvPr userDrawn="1"/>
            </p:nvSpPr>
            <p:spPr bwMode="auto">
              <a:xfrm>
                <a:off x="3413144" y="4882896"/>
                <a:ext cx="869930" cy="289766"/>
              </a:xfrm>
              <a:prstGeom prst="rect">
                <a:avLst/>
              </a:prstGeom>
              <a:solidFill>
                <a:srgbClr val="505050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b="1" kern="1200" baseline="0" dirty="0" smtClean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Dark Gray</a:t>
                </a:r>
              </a:p>
              <a:p>
                <a:pPr algn="l" defTabSz="932472" fontAlgn="base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dirty="0" smtClean="0">
                    <a:gradFill>
                      <a:gsLst>
                        <a:gs pos="2092">
                          <a:srgbClr val="F8F8F8"/>
                        </a:gs>
                        <a:gs pos="10042">
                          <a:srgbClr val="F8F8F8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  <a:t>R:</a:t>
                </a:r>
                <a:r>
                  <a:rPr lang="en-US" sz="500" baseline="0" dirty="0" smtClean="0">
                    <a:gradFill>
                      <a:gsLst>
                        <a:gs pos="2092">
                          <a:srgbClr val="F8F8F8"/>
                        </a:gs>
                        <a:gs pos="10042">
                          <a:srgbClr val="F8F8F8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  <a:t>80 G:80 B:80</a:t>
                </a:r>
                <a:endParaRPr lang="en-US" sz="500" dirty="0" smtClean="0">
                  <a:gradFill>
                    <a:gsLst>
                      <a:gs pos="2092">
                        <a:srgbClr val="F8F8F8"/>
                      </a:gs>
                      <a:gs pos="10042">
                        <a:srgbClr val="F8F8F8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44" name="Rectangle 43"/>
              <p:cNvSpPr/>
              <p:nvPr userDrawn="1"/>
            </p:nvSpPr>
            <p:spPr bwMode="auto">
              <a:xfrm>
                <a:off x="2505456" y="4882895"/>
                <a:ext cx="869930" cy="289766"/>
              </a:xfrm>
              <a:prstGeom prst="rect">
                <a:avLst/>
              </a:prstGeom>
              <a:solidFill>
                <a:srgbClr val="737373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b="1" kern="1200" baseline="0" dirty="0" smtClean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Gray</a:t>
                </a:r>
              </a:p>
              <a:p>
                <a:pPr algn="l" defTabSz="932472" fontAlgn="base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dirty="0" smtClean="0">
                    <a:gradFill>
                      <a:gsLst>
                        <a:gs pos="2092">
                          <a:srgbClr val="F8F8F8"/>
                        </a:gs>
                        <a:gs pos="10042">
                          <a:srgbClr val="F8F8F8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  <a:t>R:</a:t>
                </a:r>
                <a:r>
                  <a:rPr lang="en-US" sz="500" baseline="0" dirty="0" smtClean="0">
                    <a:gradFill>
                      <a:gsLst>
                        <a:gs pos="2092">
                          <a:srgbClr val="F8F8F8"/>
                        </a:gs>
                        <a:gs pos="10042">
                          <a:srgbClr val="F8F8F8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  <a:t>115 G:115 B:115</a:t>
                </a:r>
                <a:endParaRPr lang="en-US" sz="500" dirty="0" smtClean="0">
                  <a:gradFill>
                    <a:gsLst>
                      <a:gs pos="2092">
                        <a:srgbClr val="F8F8F8"/>
                      </a:gs>
                      <a:gs pos="10042">
                        <a:srgbClr val="F8F8F8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endParaRPr>
              </a:p>
            </p:txBody>
          </p:sp>
        </p:grpSp>
        <p:grpSp>
          <p:nvGrpSpPr>
            <p:cNvPr id="27" name="Group 26"/>
            <p:cNvGrpSpPr/>
            <p:nvPr userDrawn="1"/>
          </p:nvGrpSpPr>
          <p:grpSpPr>
            <a:xfrm rot="5400000">
              <a:off x="11412325" y="4270556"/>
              <a:ext cx="2703052" cy="289766"/>
              <a:chOff x="4476564" y="4543426"/>
              <a:chExt cx="2703052" cy="289766"/>
            </a:xfrm>
          </p:grpSpPr>
          <p:sp>
            <p:nvSpPr>
              <p:cNvPr id="33" name="Rectangle 32"/>
              <p:cNvSpPr/>
              <p:nvPr userDrawn="1"/>
            </p:nvSpPr>
            <p:spPr bwMode="auto">
              <a:xfrm>
                <a:off x="5395286" y="4543426"/>
                <a:ext cx="869930" cy="289766"/>
              </a:xfrm>
              <a:prstGeom prst="rect">
                <a:avLst/>
              </a:prstGeom>
              <a:solidFill>
                <a:srgbClr val="5C2D91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b="1" kern="1200" baseline="0" dirty="0" smtClean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Purple</a:t>
                </a:r>
              </a:p>
              <a:p>
                <a:pPr marL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kern="1200" dirty="0" smtClean="0">
                    <a:gradFill>
                      <a:gsLst>
                        <a:gs pos="2092">
                          <a:srgbClr val="F8F8F8"/>
                        </a:gs>
                        <a:gs pos="10042">
                          <a:srgbClr val="F8F8F8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R:92 G:45 B:145</a:t>
                </a:r>
              </a:p>
            </p:txBody>
          </p:sp>
          <p:sp>
            <p:nvSpPr>
              <p:cNvPr id="34" name="Rectangle 33"/>
              <p:cNvSpPr/>
              <p:nvPr userDrawn="1"/>
            </p:nvSpPr>
            <p:spPr bwMode="auto">
              <a:xfrm>
                <a:off x="6309686" y="4543426"/>
                <a:ext cx="869930" cy="289766"/>
              </a:xfrm>
              <a:prstGeom prst="rect">
                <a:avLst/>
              </a:prstGeom>
              <a:solidFill>
                <a:srgbClr val="D83B01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b="1" kern="1200" baseline="0" dirty="0" smtClean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Orange</a:t>
                </a:r>
              </a:p>
              <a:p>
                <a:pPr algn="l" defTabSz="932472" fontAlgn="base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dirty="0" smtClean="0">
                    <a:gradFill>
                      <a:gsLst>
                        <a:gs pos="2092">
                          <a:srgbClr val="F8F8F8"/>
                        </a:gs>
                        <a:gs pos="10042">
                          <a:srgbClr val="F8F8F8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  <a:t>R:</a:t>
                </a:r>
                <a:r>
                  <a:rPr lang="en-US" sz="500" baseline="0" dirty="0" smtClean="0">
                    <a:gradFill>
                      <a:gsLst>
                        <a:gs pos="2092">
                          <a:srgbClr val="F8F8F8"/>
                        </a:gs>
                        <a:gs pos="10042">
                          <a:srgbClr val="F8F8F8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  <a:t>216 G:59 B:1</a:t>
                </a:r>
              </a:p>
            </p:txBody>
          </p:sp>
          <p:sp>
            <p:nvSpPr>
              <p:cNvPr id="35" name="Rectangle 34"/>
              <p:cNvSpPr/>
              <p:nvPr userDrawn="1"/>
            </p:nvSpPr>
            <p:spPr bwMode="auto">
              <a:xfrm>
                <a:off x="4476564" y="4543426"/>
                <a:ext cx="869930" cy="289766"/>
              </a:xfrm>
              <a:prstGeom prst="rect">
                <a:avLst/>
              </a:prstGeom>
              <a:solidFill>
                <a:srgbClr val="107C10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algn="l" defTabSz="93247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b="1" kern="1200" baseline="0" dirty="0" smtClean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Green</a:t>
                </a:r>
              </a:p>
              <a:p>
                <a:pPr algn="l" defTabSz="932472" fontAlgn="base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dirty="0" smtClean="0">
                    <a:gradFill>
                      <a:gsLst>
                        <a:gs pos="2092">
                          <a:srgbClr val="F8F8F8"/>
                        </a:gs>
                        <a:gs pos="10042">
                          <a:srgbClr val="F8F8F8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  <a:t>R:</a:t>
                </a:r>
                <a:r>
                  <a:rPr lang="en-US" sz="500" baseline="0" dirty="0" smtClean="0">
                    <a:gradFill>
                      <a:gsLst>
                        <a:gs pos="2092">
                          <a:srgbClr val="F8F8F8"/>
                        </a:gs>
                        <a:gs pos="10042">
                          <a:srgbClr val="F8F8F8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  <a:t>16 G:124 B:16</a:t>
                </a:r>
                <a:endParaRPr lang="en-US" sz="500" dirty="0" smtClean="0">
                  <a:gradFill>
                    <a:gsLst>
                      <a:gs pos="2092">
                        <a:srgbClr val="F8F8F8"/>
                      </a:gs>
                      <a:gs pos="10042">
                        <a:srgbClr val="F8F8F8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endParaRPr>
              </a:p>
            </p:txBody>
          </p:sp>
        </p:grpSp>
        <p:sp>
          <p:nvSpPr>
            <p:cNvPr id="28" name="TextBox 27"/>
            <p:cNvSpPr txBox="1"/>
            <p:nvPr userDrawn="1"/>
          </p:nvSpPr>
          <p:spPr>
            <a:xfrm rot="5400000">
              <a:off x="12988035" y="260168"/>
              <a:ext cx="843501" cy="323165"/>
            </a:xfrm>
            <a:prstGeom prst="rect">
              <a:avLst/>
            </a:prstGeom>
            <a:noFill/>
          </p:spPr>
          <p:txBody>
            <a:bodyPr wrap="none" lIns="0" tIns="91440" rIns="182880" bIns="91440" rtlCol="0">
              <a:spAutoFit/>
            </a:bodyPr>
            <a:lstStyle/>
            <a:p>
              <a:pPr>
                <a:lnSpc>
                  <a:spcPct val="90000"/>
                </a:lnSpc>
                <a:spcAft>
                  <a:spcPts val="600"/>
                </a:spcAft>
              </a:pPr>
              <a:r>
                <a:rPr lang="en-US" sz="1000" dirty="0" smtClean="0">
                  <a:gradFill>
                    <a:gsLst>
                      <a:gs pos="2917">
                        <a:schemeClr val="tx1"/>
                      </a:gs>
                      <a:gs pos="30000">
                        <a:schemeClr val="tx1"/>
                      </a:gs>
                    </a:gsLst>
                    <a:lin ang="5400000" scaled="0"/>
                  </a:gradFill>
                </a:rPr>
                <a:t>Main colors</a:t>
              </a:r>
            </a:p>
          </p:txBody>
        </p:sp>
        <p:sp>
          <p:nvSpPr>
            <p:cNvPr id="32" name="TextBox 31"/>
            <p:cNvSpPr txBox="1"/>
            <p:nvPr userDrawn="1"/>
          </p:nvSpPr>
          <p:spPr>
            <a:xfrm rot="5400000">
              <a:off x="11742070" y="4230580"/>
              <a:ext cx="2656496" cy="323165"/>
            </a:xfrm>
            <a:prstGeom prst="rect">
              <a:avLst/>
            </a:prstGeom>
            <a:noFill/>
          </p:spPr>
          <p:txBody>
            <a:bodyPr wrap="none" lIns="0" tIns="91440" rIns="182880" bIns="91440" rtlCol="0">
              <a:spAutoFit/>
            </a:bodyPr>
            <a:lstStyle/>
            <a:p>
              <a:pPr>
                <a:lnSpc>
                  <a:spcPct val="90000"/>
                </a:lnSpc>
                <a:spcAft>
                  <a:spcPts val="600"/>
                </a:spcAft>
              </a:pPr>
              <a:r>
                <a:rPr lang="en-US" sz="1000" dirty="0" smtClean="0">
                  <a:gradFill>
                    <a:gsLst>
                      <a:gs pos="2917">
                        <a:schemeClr val="tx1"/>
                      </a:gs>
                      <a:gs pos="30000">
                        <a:schemeClr val="tx1"/>
                      </a:gs>
                    </a:gsLst>
                    <a:lin ang="5400000" scaled="0"/>
                  </a:gradFill>
                </a:rPr>
                <a:t>Secondary colors (use only when</a:t>
              </a:r>
              <a:r>
                <a:rPr lang="en-US" sz="1000" baseline="0" dirty="0" smtClean="0">
                  <a:gradFill>
                    <a:gsLst>
                      <a:gs pos="2917">
                        <a:schemeClr val="tx1"/>
                      </a:gs>
                      <a:gs pos="30000">
                        <a:schemeClr val="tx1"/>
                      </a:gs>
                    </a:gsLst>
                    <a:lin ang="5400000" scaled="0"/>
                  </a:gradFill>
                </a:rPr>
                <a:t> necessary)</a:t>
              </a:r>
              <a:endParaRPr lang="en-US" sz="1000" dirty="0" smtClean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884276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69" r:id="rId1"/>
    <p:sldLayoutId id="2147484300" r:id="rId2"/>
    <p:sldLayoutId id="2147484318" r:id="rId3"/>
    <p:sldLayoutId id="2147484295" r:id="rId4"/>
    <p:sldLayoutId id="2147484240" r:id="rId5"/>
    <p:sldLayoutId id="2147484296" r:id="rId6"/>
    <p:sldLayoutId id="2147484241" r:id="rId7"/>
    <p:sldLayoutId id="2147484297" r:id="rId8"/>
    <p:sldLayoutId id="2147484244" r:id="rId9"/>
    <p:sldLayoutId id="2147484298" r:id="rId10"/>
    <p:sldLayoutId id="2147484245" r:id="rId11"/>
    <p:sldLayoutId id="2147484247" r:id="rId12"/>
    <p:sldLayoutId id="2147484337" r:id="rId13"/>
    <p:sldLayoutId id="2147484249" r:id="rId14"/>
    <p:sldLayoutId id="2147484301" r:id="rId15"/>
    <p:sldLayoutId id="2147484252" r:id="rId16"/>
    <p:sldLayoutId id="2147484251" r:id="rId17"/>
    <p:sldLayoutId id="2147484254" r:id="rId18"/>
    <p:sldLayoutId id="2147484257" r:id="rId19"/>
    <p:sldLayoutId id="2147484258" r:id="rId20"/>
    <p:sldLayoutId id="2147484260" r:id="rId21"/>
    <p:sldLayoutId id="2147484299" r:id="rId22"/>
    <p:sldLayoutId id="2147484263" r:id="rId23"/>
    <p:sldLayoutId id="2147484399" r:id="rId24"/>
  </p:sldLayoutIdLst>
  <p:transition>
    <p:fade/>
  </p:transition>
  <p:timing>
    <p:tnLst>
      <p:par>
        <p:cTn id="1" dur="indefinite" restart="never" nodeType="tmRoot"/>
      </p:par>
    </p:tnLst>
  </p:timing>
  <p:txStyles>
    <p:titleStyle>
      <a:lvl1pPr algn="l" defTabSz="932742" rtl="0" eaLnBrk="1" latinLnBrk="0" hangingPunct="1">
        <a:lnSpc>
          <a:spcPct val="90000"/>
        </a:lnSpc>
        <a:spcBef>
          <a:spcPct val="0"/>
        </a:spcBef>
        <a:buNone/>
        <a:defRPr lang="en-US" sz="4800" b="0" kern="1200" cap="none" spc="-102" baseline="0" dirty="0" smtClean="0">
          <a:ln w="3175">
            <a:noFill/>
          </a:ln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effectLst/>
          <a:latin typeface="+mj-lt"/>
          <a:ea typeface="+mn-ea"/>
          <a:cs typeface="Segoe UI" pitchFamily="34" charset="0"/>
        </a:defRPr>
      </a:lvl1pPr>
    </p:titleStyle>
    <p:bodyStyle>
      <a:lvl1pPr marL="342900" marR="0" indent="-3429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40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j-lt"/>
          <a:ea typeface="+mn-ea"/>
          <a:cs typeface="+mn-cs"/>
        </a:defRPr>
      </a:lvl1pPr>
      <a:lvl2pPr marL="584200" marR="0" indent="-2413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24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2pPr>
      <a:lvl3pPr marL="800100" marR="0" indent="-2286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20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3pPr>
      <a:lvl4pPr marL="1028700" marR="0" indent="-2286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18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4pPr>
      <a:lvl5pPr marL="1257300" marR="0" indent="-2286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18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5pPr>
      <a:lvl6pPr marL="2565040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31412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97783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64155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66371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32742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99113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65484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3185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9822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64597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730969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87">
          <p15:clr>
            <a:srgbClr val="5ACBF0"/>
          </p15:clr>
        </p15:guide>
        <p15:guide id="2" pos="173">
          <p15:clr>
            <a:srgbClr val="5ACBF0"/>
          </p15:clr>
        </p15:guide>
        <p15:guide id="3" pos="749">
          <p15:clr>
            <a:srgbClr val="5ACBF0"/>
          </p15:clr>
        </p15:guide>
        <p15:guide id="4" pos="1325">
          <p15:clr>
            <a:srgbClr val="5ACBF0"/>
          </p15:clr>
        </p15:guide>
        <p15:guide id="5" pos="1901">
          <p15:clr>
            <a:srgbClr val="5ACBF0"/>
          </p15:clr>
        </p15:guide>
        <p15:guide id="6" pos="2477">
          <p15:clr>
            <a:srgbClr val="5ACBF0"/>
          </p15:clr>
        </p15:guide>
        <p15:guide id="7" pos="3053">
          <p15:clr>
            <a:srgbClr val="5ACBF0"/>
          </p15:clr>
        </p15:guide>
        <p15:guide id="8" pos="3629">
          <p15:clr>
            <a:srgbClr val="5ACBF0"/>
          </p15:clr>
        </p15:guide>
        <p15:guide id="9" pos="4205">
          <p15:clr>
            <a:srgbClr val="5ACBF0"/>
          </p15:clr>
        </p15:guide>
        <p15:guide id="10" pos="4781">
          <p15:clr>
            <a:srgbClr val="5ACBF0"/>
          </p15:clr>
        </p15:guide>
        <p15:guide id="11" pos="5357">
          <p15:clr>
            <a:srgbClr val="5ACBF0"/>
          </p15:clr>
        </p15:guide>
        <p15:guide id="12" pos="5933">
          <p15:clr>
            <a:srgbClr val="5ACBF0"/>
          </p15:clr>
        </p15:guide>
        <p15:guide id="13" pos="6509">
          <p15:clr>
            <a:srgbClr val="5ACBF0"/>
          </p15:clr>
        </p15:guide>
        <p15:guide id="14" pos="7085">
          <p15:clr>
            <a:srgbClr val="5ACBF0"/>
          </p15:clr>
        </p15:guide>
        <p15:guide id="15" pos="7661">
          <p15:clr>
            <a:srgbClr val="5ACBF0"/>
          </p15:clr>
        </p15:guide>
        <p15:guide id="16" pos="288">
          <p15:clr>
            <a:srgbClr val="C35EA4"/>
          </p15:clr>
        </p15:guide>
        <p15:guide id="17" pos="7546">
          <p15:clr>
            <a:srgbClr val="C35EA4"/>
          </p15:clr>
        </p15:guide>
        <p15:guide id="18" orient="horz" pos="763">
          <p15:clr>
            <a:srgbClr val="5ACBF0"/>
          </p15:clr>
        </p15:guide>
        <p15:guide id="19" orient="horz" pos="1339">
          <p15:clr>
            <a:srgbClr val="5ACBF0"/>
          </p15:clr>
        </p15:guide>
        <p15:guide id="20" orient="horz" pos="1915">
          <p15:clr>
            <a:srgbClr val="5ACBF0"/>
          </p15:clr>
        </p15:guide>
        <p15:guide id="21" orient="horz" pos="2491">
          <p15:clr>
            <a:srgbClr val="5ACBF0"/>
          </p15:clr>
        </p15:guide>
        <p15:guide id="22" orient="horz" pos="3067">
          <p15:clr>
            <a:srgbClr val="5ACBF0"/>
          </p15:clr>
        </p15:guide>
        <p15:guide id="23" orient="horz" pos="3643">
          <p15:clr>
            <a:srgbClr val="5ACBF0"/>
          </p15:clr>
        </p15:guide>
        <p15:guide id="24" orient="horz" pos="4219">
          <p15:clr>
            <a:srgbClr val="5ACBF0"/>
          </p15:clr>
        </p15:guide>
        <p15:guide id="25" orient="horz" pos="302">
          <p15:clr>
            <a:srgbClr val="C35EA4"/>
          </p15:clr>
        </p15:guide>
        <p15:guide id="26" orient="horz" pos="4104">
          <p15:clr>
            <a:srgbClr val="C35EA4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lt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74639" y="295274"/>
            <a:ext cx="11889564" cy="917575"/>
          </a:xfrm>
          <a:prstGeom prst="rect">
            <a:avLst/>
          </a:prstGeom>
        </p:spPr>
        <p:txBody>
          <a:bodyPr vert="horz" wrap="square" lIns="146304" tIns="91440" rIns="146304" bIns="91440" rtlCol="0" anchor="t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274640" y="1212851"/>
            <a:ext cx="11887198" cy="2092881"/>
          </a:xfrm>
          <a:prstGeom prst="rect">
            <a:avLst/>
          </a:prstGeom>
        </p:spPr>
        <p:txBody>
          <a:bodyPr vert="horz" wrap="square" lIns="146304" tIns="91440" rIns="146304" bIns="91440" rtlCol="0">
            <a:spAutoFit/>
          </a:bodyPr>
          <a:lstStyle/>
          <a:p>
            <a:pPr marL="342900" marR="0" lvl="0" indent="-3429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</a:pPr>
            <a:r>
              <a:rPr lang="en-US" dirty="0" smtClean="0"/>
              <a:t>Click to edit Master text styles</a:t>
            </a:r>
          </a:p>
          <a:p>
            <a:pPr marL="584200" marR="0" lvl="1" indent="-241300" algn="l" defTabSz="932742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Char char="•"/>
              <a:tabLst/>
            </a:pPr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grpSp>
        <p:nvGrpSpPr>
          <p:cNvPr id="42" name="Group 41"/>
          <p:cNvGrpSpPr/>
          <p:nvPr userDrawn="1"/>
        </p:nvGrpSpPr>
        <p:grpSpPr>
          <a:xfrm>
            <a:off x="12618967" y="0"/>
            <a:ext cx="952401" cy="5766965"/>
            <a:chOff x="12618967" y="0"/>
            <a:chExt cx="952401" cy="5766965"/>
          </a:xfrm>
        </p:grpSpPr>
        <p:grpSp>
          <p:nvGrpSpPr>
            <p:cNvPr id="43" name="Group 42"/>
            <p:cNvGrpSpPr/>
            <p:nvPr userDrawn="1"/>
          </p:nvGrpSpPr>
          <p:grpSpPr>
            <a:xfrm rot="5400000">
              <a:off x="11582059" y="1045293"/>
              <a:ext cx="2703052" cy="629236"/>
              <a:chOff x="1586734" y="4543426"/>
              <a:chExt cx="2703052" cy="629236"/>
            </a:xfrm>
          </p:grpSpPr>
          <p:sp>
            <p:nvSpPr>
              <p:cNvPr id="50" name="Rectangle 49"/>
              <p:cNvSpPr/>
              <p:nvPr userDrawn="1"/>
            </p:nvSpPr>
            <p:spPr bwMode="auto">
              <a:xfrm>
                <a:off x="2505456" y="4543427"/>
                <a:ext cx="869930" cy="289766"/>
              </a:xfrm>
              <a:prstGeom prst="rect">
                <a:avLst/>
              </a:prstGeom>
              <a:solidFill>
                <a:srgbClr val="0078D7"/>
              </a:solidFill>
              <a:ln w="9525" cap="flat" cmpd="sng" algn="ctr">
                <a:noFill/>
                <a:prstDash val="solid"/>
                <a:headEnd type="none" w="med" len="med"/>
                <a:tailEnd type="none" w="med" len="med"/>
              </a:ln>
              <a:effectLst/>
            </p:spPr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defTabSz="932472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00" b="1" i="0" u="none" strike="noStrike" kern="0" cap="none" spc="0" normalizeH="0" baseline="0" noProof="0" dirty="0" smtClean="0">
                    <a:ln>
                      <a:noFill/>
                    </a:ln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effectLst/>
                    <a:uLnTx/>
                    <a:uFillTx/>
                    <a:latin typeface="Segoe UI"/>
                    <a:ea typeface="Segoe UI" pitchFamily="34" charset="0"/>
                    <a:cs typeface="Segoe UI" pitchFamily="34" charset="0"/>
                  </a:rPr>
                  <a:t>Blue</a:t>
                </a:r>
              </a:p>
              <a:p>
                <a:pPr marL="0" marR="0" lvl="0" indent="0" defTabSz="932472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00" b="0" i="0" u="none" strike="noStrike" kern="0" cap="none" spc="0" normalizeH="0" baseline="0" noProof="0" dirty="0" smtClean="0">
                    <a:ln>
                      <a:noFill/>
                    </a:ln>
                    <a:gradFill>
                      <a:gsLst>
                        <a:gs pos="2092">
                          <a:srgbClr val="F8F8F8"/>
                        </a:gs>
                        <a:gs pos="10042">
                          <a:srgbClr val="F8F8F8"/>
                        </a:gs>
                      </a:gsLst>
                      <a:lin ang="5400000" scaled="0"/>
                    </a:gradFill>
                    <a:effectLst/>
                    <a:uLnTx/>
                    <a:uFillTx/>
                    <a:latin typeface="Segoe UI"/>
                    <a:ea typeface="Segoe UI" pitchFamily="34" charset="0"/>
                    <a:cs typeface="Segoe UI" pitchFamily="34" charset="0"/>
                  </a:rPr>
                  <a:t>R:0 G:120 B:215</a:t>
                </a:r>
              </a:p>
            </p:txBody>
          </p:sp>
          <p:sp>
            <p:nvSpPr>
              <p:cNvPr id="51" name="Rectangle 50"/>
              <p:cNvSpPr/>
              <p:nvPr userDrawn="1"/>
            </p:nvSpPr>
            <p:spPr bwMode="auto">
              <a:xfrm>
                <a:off x="1586734" y="4543428"/>
                <a:ext cx="869930" cy="289766"/>
              </a:xfrm>
              <a:prstGeom prst="rect">
                <a:avLst/>
              </a:prstGeom>
              <a:solidFill>
                <a:srgbClr val="00BCF2"/>
              </a:solidFill>
              <a:ln w="9525" cap="flat" cmpd="sng" algn="ctr">
                <a:noFill/>
                <a:prstDash val="solid"/>
                <a:headEnd type="none" w="med" len="med"/>
                <a:tailEnd type="none" w="med" len="med"/>
              </a:ln>
              <a:effectLst/>
            </p:spPr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defTabSz="932472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00" b="1" i="0" u="none" strike="noStrike" kern="0" cap="none" spc="0" normalizeH="0" baseline="0" noProof="0" dirty="0" smtClean="0">
                    <a:ln>
                      <a:noFill/>
                    </a:ln>
                    <a:gradFill>
                      <a:gsLst>
                        <a:gs pos="28319">
                          <a:srgbClr val="505050"/>
                        </a:gs>
                        <a:gs pos="79000">
                          <a:srgbClr val="505050"/>
                        </a:gs>
                      </a:gsLst>
                      <a:lin ang="5400000" scaled="0"/>
                    </a:gradFill>
                    <a:effectLst/>
                    <a:uLnTx/>
                    <a:uFillTx/>
                    <a:latin typeface="Segoe UI"/>
                    <a:ea typeface="Segoe UI" pitchFamily="34" charset="0"/>
                    <a:cs typeface="Segoe UI" pitchFamily="34" charset="0"/>
                  </a:rPr>
                  <a:t>Cyan</a:t>
                </a:r>
              </a:p>
              <a:p>
                <a:pPr marL="0" marR="0" lvl="0" indent="0" defTabSz="932472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00" b="0" i="0" u="none" strike="noStrike" kern="0" cap="none" spc="0" normalizeH="0" baseline="0" noProof="0" dirty="0" smtClean="0">
                    <a:ln>
                      <a:noFill/>
                    </a:ln>
                    <a:gradFill>
                      <a:gsLst>
                        <a:gs pos="28319">
                          <a:srgbClr val="505050"/>
                        </a:gs>
                        <a:gs pos="79000">
                          <a:srgbClr val="505050"/>
                        </a:gs>
                      </a:gsLst>
                      <a:lin ang="5400000" scaled="0"/>
                    </a:gradFill>
                    <a:effectLst/>
                    <a:uLnTx/>
                    <a:uFillTx/>
                    <a:latin typeface="Segoe UI"/>
                    <a:ea typeface="Segoe UI" pitchFamily="34" charset="0"/>
                    <a:cs typeface="Segoe UI" pitchFamily="34" charset="0"/>
                  </a:rPr>
                  <a:t>R:0 G:188 B:242</a:t>
                </a:r>
              </a:p>
            </p:txBody>
          </p:sp>
          <p:sp>
            <p:nvSpPr>
              <p:cNvPr id="52" name="Rectangle 51"/>
              <p:cNvSpPr/>
              <p:nvPr userDrawn="1"/>
            </p:nvSpPr>
            <p:spPr bwMode="auto">
              <a:xfrm>
                <a:off x="1586734" y="4882896"/>
                <a:ext cx="869930" cy="289766"/>
              </a:xfrm>
              <a:prstGeom prst="rect">
                <a:avLst/>
              </a:prstGeom>
              <a:solidFill>
                <a:srgbClr val="D2D2D2"/>
              </a:solidFill>
              <a:ln w="9525" cap="flat" cmpd="sng" algn="ctr">
                <a:noFill/>
                <a:prstDash val="solid"/>
                <a:headEnd type="none" w="med" len="med"/>
                <a:tailEnd type="none" w="med" len="med"/>
              </a:ln>
              <a:effectLst/>
            </p:spPr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defTabSz="932472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00" b="1" i="0" u="none" strike="noStrike" kern="0" cap="none" spc="0" normalizeH="0" baseline="0" noProof="0" dirty="0" smtClean="0">
                    <a:ln>
                      <a:noFill/>
                    </a:ln>
                    <a:gradFill>
                      <a:gsLst>
                        <a:gs pos="92035">
                          <a:srgbClr val="505050"/>
                        </a:gs>
                        <a:gs pos="27000">
                          <a:srgbClr val="505050"/>
                        </a:gs>
                      </a:gsLst>
                      <a:lin ang="5400000" scaled="0"/>
                    </a:gradFill>
                    <a:effectLst/>
                    <a:uLnTx/>
                    <a:uFillTx/>
                    <a:latin typeface="Segoe UI"/>
                    <a:ea typeface="Segoe UI" pitchFamily="34" charset="0"/>
                    <a:cs typeface="Segoe UI" pitchFamily="34" charset="0"/>
                  </a:rPr>
                  <a:t>Light Gray</a:t>
                </a:r>
              </a:p>
              <a:p>
                <a:pPr marL="0" marR="0" lvl="0" indent="0" defTabSz="932472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00" b="0" i="0" u="none" strike="noStrike" kern="0" cap="none" spc="0" normalizeH="0" baseline="0" noProof="0" dirty="0" smtClean="0">
                    <a:ln>
                      <a:noFill/>
                    </a:ln>
                    <a:gradFill>
                      <a:gsLst>
                        <a:gs pos="92035">
                          <a:srgbClr val="505050"/>
                        </a:gs>
                        <a:gs pos="27000">
                          <a:srgbClr val="505050"/>
                        </a:gs>
                      </a:gsLst>
                      <a:lin ang="5400000" scaled="0"/>
                    </a:gradFill>
                    <a:effectLst/>
                    <a:uLnTx/>
                    <a:uFillTx/>
                    <a:latin typeface="Segoe UI"/>
                    <a:ea typeface="Segoe UI" pitchFamily="34" charset="0"/>
                    <a:cs typeface="Segoe UI" pitchFamily="34" charset="0"/>
                  </a:rPr>
                  <a:t>R:210 G:210 B:210</a:t>
                </a:r>
              </a:p>
            </p:txBody>
          </p:sp>
          <p:sp>
            <p:nvSpPr>
              <p:cNvPr id="53" name="Rectangle 52"/>
              <p:cNvSpPr/>
              <p:nvPr userDrawn="1"/>
            </p:nvSpPr>
            <p:spPr bwMode="auto">
              <a:xfrm>
                <a:off x="3419856" y="4543426"/>
                <a:ext cx="869930" cy="289766"/>
              </a:xfrm>
              <a:prstGeom prst="rect">
                <a:avLst/>
              </a:prstGeom>
              <a:solidFill>
                <a:srgbClr val="002050"/>
              </a:solidFill>
              <a:ln w="9525" cap="flat" cmpd="sng" algn="ctr">
                <a:noFill/>
                <a:prstDash val="solid"/>
                <a:headEnd type="none" w="med" len="med"/>
                <a:tailEnd type="none" w="med" len="med"/>
              </a:ln>
              <a:effectLst/>
            </p:spPr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defTabSz="932472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00" b="1" i="0" u="none" strike="noStrike" kern="0" cap="none" spc="0" normalizeH="0" baseline="0" noProof="0" dirty="0" smtClean="0">
                    <a:ln>
                      <a:noFill/>
                    </a:ln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effectLst/>
                    <a:uLnTx/>
                    <a:uFillTx/>
                    <a:latin typeface="Segoe UI"/>
                    <a:ea typeface="Segoe UI" pitchFamily="34" charset="0"/>
                    <a:cs typeface="Segoe UI" pitchFamily="34" charset="0"/>
                  </a:rPr>
                  <a:t>Dark Blue</a:t>
                </a:r>
              </a:p>
              <a:p>
                <a:pPr marL="0" marR="0" lvl="0" indent="0" defTabSz="932472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00" b="0" i="0" u="none" strike="noStrike" kern="0" cap="none" spc="0" normalizeH="0" baseline="0" noProof="0" dirty="0" smtClean="0">
                    <a:ln>
                      <a:noFill/>
                    </a:ln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effectLst/>
                    <a:uLnTx/>
                    <a:uFillTx/>
                    <a:latin typeface="Segoe UI"/>
                    <a:ea typeface="Segoe UI" pitchFamily="34" charset="0"/>
                    <a:cs typeface="Segoe UI" pitchFamily="34" charset="0"/>
                  </a:rPr>
                  <a:t>R:0 G:32 B:80</a:t>
                </a:r>
              </a:p>
            </p:txBody>
          </p:sp>
          <p:sp>
            <p:nvSpPr>
              <p:cNvPr id="54" name="Rectangle 53"/>
              <p:cNvSpPr/>
              <p:nvPr userDrawn="1"/>
            </p:nvSpPr>
            <p:spPr bwMode="auto">
              <a:xfrm>
                <a:off x="3413144" y="4882896"/>
                <a:ext cx="869930" cy="289766"/>
              </a:xfrm>
              <a:prstGeom prst="rect">
                <a:avLst/>
              </a:prstGeom>
              <a:solidFill>
                <a:srgbClr val="323232"/>
              </a:solidFill>
              <a:ln w="9525" cap="flat" cmpd="sng" algn="ctr">
                <a:noFill/>
                <a:prstDash val="solid"/>
                <a:headEnd type="none" w="med" len="med"/>
                <a:tailEnd type="none" w="med" len="med"/>
              </a:ln>
              <a:effectLst/>
            </p:spPr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defTabSz="932472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00" b="1" i="0" u="none" strike="noStrike" kern="0" cap="none" spc="0" normalizeH="0" baseline="0" noProof="0" dirty="0" smtClean="0">
                    <a:ln>
                      <a:noFill/>
                    </a:ln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effectLst/>
                    <a:uLnTx/>
                    <a:uFillTx/>
                    <a:latin typeface="Segoe UI"/>
                    <a:ea typeface="Segoe UI" pitchFamily="34" charset="0"/>
                    <a:cs typeface="Segoe UI" pitchFamily="34" charset="0"/>
                  </a:rPr>
                  <a:t>Dark Gray</a:t>
                </a:r>
              </a:p>
              <a:p>
                <a:pPr marL="0" marR="0" lvl="0" indent="0" defTabSz="932472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00" b="0" i="0" u="none" strike="noStrike" kern="0" cap="none" spc="0" normalizeH="0" baseline="0" noProof="0" dirty="0" smtClean="0">
                    <a:ln>
                      <a:noFill/>
                    </a:ln>
                    <a:gradFill>
                      <a:gsLst>
                        <a:gs pos="2092">
                          <a:srgbClr val="F8F8F8"/>
                        </a:gs>
                        <a:gs pos="10042">
                          <a:srgbClr val="F8F8F8"/>
                        </a:gs>
                      </a:gsLst>
                      <a:lin ang="5400000" scaled="0"/>
                    </a:gradFill>
                    <a:effectLst/>
                    <a:uLnTx/>
                    <a:uFillTx/>
                    <a:latin typeface="Segoe UI"/>
                    <a:ea typeface="Segoe UI" pitchFamily="34" charset="0"/>
                    <a:cs typeface="Segoe UI" pitchFamily="34" charset="0"/>
                  </a:rPr>
                  <a:t>R:50 G:50 B:50</a:t>
                </a:r>
              </a:p>
            </p:txBody>
          </p:sp>
          <p:sp>
            <p:nvSpPr>
              <p:cNvPr id="55" name="Rectangle 54"/>
              <p:cNvSpPr/>
              <p:nvPr userDrawn="1"/>
            </p:nvSpPr>
            <p:spPr bwMode="auto">
              <a:xfrm>
                <a:off x="2505456" y="4882895"/>
                <a:ext cx="869930" cy="289766"/>
              </a:xfrm>
              <a:prstGeom prst="rect">
                <a:avLst/>
              </a:prstGeom>
              <a:solidFill>
                <a:srgbClr val="737373"/>
              </a:solidFill>
              <a:ln w="9525" cap="flat" cmpd="sng" algn="ctr">
                <a:noFill/>
                <a:prstDash val="solid"/>
                <a:headEnd type="none" w="med" len="med"/>
                <a:tailEnd type="none" w="med" len="med"/>
              </a:ln>
              <a:effectLst/>
            </p:spPr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defTabSz="932472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00" b="1" i="0" u="none" strike="noStrike" kern="0" cap="none" spc="0" normalizeH="0" baseline="0" noProof="0" dirty="0" smtClean="0">
                    <a:ln>
                      <a:noFill/>
                    </a:ln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effectLst/>
                    <a:uLnTx/>
                    <a:uFillTx/>
                    <a:latin typeface="Segoe UI"/>
                    <a:ea typeface="Segoe UI" pitchFamily="34" charset="0"/>
                    <a:cs typeface="Segoe UI" pitchFamily="34" charset="0"/>
                  </a:rPr>
                  <a:t>Gray</a:t>
                </a:r>
              </a:p>
              <a:p>
                <a:pPr marL="0" marR="0" lvl="0" indent="0" defTabSz="932472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00" b="0" i="0" u="none" strike="noStrike" kern="0" cap="none" spc="0" normalizeH="0" baseline="0" noProof="0" dirty="0" smtClean="0">
                    <a:ln>
                      <a:noFill/>
                    </a:ln>
                    <a:gradFill>
                      <a:gsLst>
                        <a:gs pos="2092">
                          <a:srgbClr val="F8F8F8"/>
                        </a:gs>
                        <a:gs pos="10042">
                          <a:srgbClr val="F8F8F8"/>
                        </a:gs>
                      </a:gsLst>
                      <a:lin ang="5400000" scaled="0"/>
                    </a:gradFill>
                    <a:effectLst/>
                    <a:uLnTx/>
                    <a:uFillTx/>
                    <a:latin typeface="Segoe UI"/>
                    <a:ea typeface="Segoe UI" pitchFamily="34" charset="0"/>
                    <a:cs typeface="Segoe UI" pitchFamily="34" charset="0"/>
                  </a:rPr>
                  <a:t>R:115 G:115 B:115</a:t>
                </a:r>
              </a:p>
            </p:txBody>
          </p:sp>
        </p:grpSp>
        <p:grpSp>
          <p:nvGrpSpPr>
            <p:cNvPr id="44" name="Group 43"/>
            <p:cNvGrpSpPr/>
            <p:nvPr userDrawn="1"/>
          </p:nvGrpSpPr>
          <p:grpSpPr>
            <a:xfrm rot="5400000">
              <a:off x="11412325" y="4270556"/>
              <a:ext cx="2703052" cy="289766"/>
              <a:chOff x="4476564" y="4543426"/>
              <a:chExt cx="2703052" cy="289766"/>
            </a:xfrm>
          </p:grpSpPr>
          <p:sp>
            <p:nvSpPr>
              <p:cNvPr id="47" name="Rectangle 46"/>
              <p:cNvSpPr/>
              <p:nvPr userDrawn="1"/>
            </p:nvSpPr>
            <p:spPr bwMode="auto">
              <a:xfrm>
                <a:off x="5395286" y="4543426"/>
                <a:ext cx="869930" cy="289766"/>
              </a:xfrm>
              <a:prstGeom prst="rect">
                <a:avLst/>
              </a:prstGeom>
              <a:solidFill>
                <a:srgbClr val="5C2D91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defTabSz="932472" fontAlgn="base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500" b="1" baseline="0" noProof="0" dirty="0" smtClean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  <a:t>Purple</a:t>
                </a:r>
              </a:p>
              <a:p>
                <a:pPr lvl="0" defTabSz="932472" fontAlgn="base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en-US" sz="500" b="0" i="0" u="none" strike="noStrike" kern="0" cap="none" spc="0" normalizeH="0" baseline="0" noProof="0" dirty="0" smtClean="0">
                    <a:ln>
                      <a:noFill/>
                    </a:ln>
                    <a:gradFill>
                      <a:gsLst>
                        <a:gs pos="2092">
                          <a:srgbClr val="F8F8F8"/>
                        </a:gs>
                        <a:gs pos="10042">
                          <a:srgbClr val="F8F8F8"/>
                        </a:gs>
                      </a:gsLst>
                      <a:lin ang="5400000" scaled="0"/>
                    </a:gradFill>
                    <a:effectLst/>
                    <a:uLnTx/>
                    <a:uFillTx/>
                    <a:latin typeface="Segoe UI"/>
                    <a:ea typeface="Segoe UI" pitchFamily="34" charset="0"/>
                    <a:cs typeface="Segoe UI" pitchFamily="34" charset="0"/>
                  </a:rPr>
                  <a:t>R:92 G:45 B:145</a:t>
                </a:r>
              </a:p>
            </p:txBody>
          </p:sp>
          <p:sp>
            <p:nvSpPr>
              <p:cNvPr id="48" name="Rectangle 47"/>
              <p:cNvSpPr/>
              <p:nvPr userDrawn="1"/>
            </p:nvSpPr>
            <p:spPr bwMode="auto">
              <a:xfrm>
                <a:off x="6309686" y="4543426"/>
                <a:ext cx="869930" cy="289766"/>
              </a:xfrm>
              <a:prstGeom prst="rect">
                <a:avLst/>
              </a:prstGeom>
              <a:solidFill>
                <a:srgbClr val="D83B01"/>
              </a:solidFill>
              <a:ln w="9525" cap="flat" cmpd="sng" algn="ctr">
                <a:noFill/>
                <a:prstDash val="solid"/>
                <a:headEnd type="none" w="med" len="med"/>
                <a:tailEnd type="none" w="med" len="med"/>
              </a:ln>
              <a:effectLst/>
            </p:spPr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defTabSz="932472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00" b="1" i="0" u="none" strike="noStrike" kern="0" cap="none" spc="0" normalizeH="0" baseline="0" noProof="0" dirty="0" smtClean="0">
                    <a:ln>
                      <a:noFill/>
                    </a:ln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effectLst/>
                    <a:uLnTx/>
                    <a:uFillTx/>
                    <a:latin typeface="Segoe UI"/>
                    <a:ea typeface="Segoe UI" pitchFamily="34" charset="0"/>
                    <a:cs typeface="Segoe UI" pitchFamily="34" charset="0"/>
                  </a:rPr>
                  <a:t>Orange</a:t>
                </a:r>
              </a:p>
              <a:p>
                <a:pPr marL="0" marR="0" lvl="0" indent="0" defTabSz="932472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00" b="0" i="0" u="none" strike="noStrike" kern="0" cap="none" spc="0" normalizeH="0" baseline="0" noProof="0" dirty="0" smtClean="0">
                    <a:ln>
                      <a:noFill/>
                    </a:ln>
                    <a:gradFill>
                      <a:gsLst>
                        <a:gs pos="2092">
                          <a:srgbClr val="F8F8F8"/>
                        </a:gs>
                        <a:gs pos="10042">
                          <a:srgbClr val="F8F8F8"/>
                        </a:gs>
                      </a:gsLst>
                      <a:lin ang="5400000" scaled="0"/>
                    </a:gradFill>
                    <a:effectLst/>
                    <a:uLnTx/>
                    <a:uFillTx/>
                    <a:latin typeface="Segoe UI"/>
                    <a:ea typeface="Segoe UI" pitchFamily="34" charset="0"/>
                    <a:cs typeface="Segoe UI" pitchFamily="34" charset="0"/>
                  </a:rPr>
                  <a:t>R:216 G:59 B:1</a:t>
                </a:r>
              </a:p>
            </p:txBody>
          </p:sp>
          <p:sp>
            <p:nvSpPr>
              <p:cNvPr id="49" name="Rectangle 48"/>
              <p:cNvSpPr/>
              <p:nvPr userDrawn="1"/>
            </p:nvSpPr>
            <p:spPr bwMode="auto">
              <a:xfrm>
                <a:off x="4476564" y="4543426"/>
                <a:ext cx="869930" cy="289766"/>
              </a:xfrm>
              <a:prstGeom prst="rect">
                <a:avLst/>
              </a:prstGeom>
              <a:solidFill>
                <a:srgbClr val="107C10"/>
              </a:solidFill>
              <a:ln w="9525" cap="flat" cmpd="sng" algn="ctr">
                <a:noFill/>
                <a:prstDash val="solid"/>
                <a:headEnd type="none" w="med" len="med"/>
                <a:tailEnd type="none" w="med" len="med"/>
              </a:ln>
              <a:effectLst/>
            </p:spPr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defTabSz="932472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00" b="1" i="0" u="none" strike="noStrike" kern="0" cap="none" spc="0" normalizeH="0" baseline="0" noProof="0" dirty="0" smtClean="0">
                    <a:ln>
                      <a:noFill/>
                    </a:ln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effectLst/>
                    <a:uLnTx/>
                    <a:uFillTx/>
                    <a:latin typeface="Segoe UI"/>
                    <a:ea typeface="Segoe UI" pitchFamily="34" charset="0"/>
                    <a:cs typeface="Segoe UI" pitchFamily="34" charset="0"/>
                  </a:rPr>
                  <a:t>Green</a:t>
                </a:r>
              </a:p>
              <a:p>
                <a:pPr marL="0" marR="0" lvl="0" indent="0" defTabSz="932472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00" b="0" i="0" u="none" strike="noStrike" kern="0" cap="none" spc="0" normalizeH="0" baseline="0" noProof="0" dirty="0" smtClean="0">
                    <a:ln>
                      <a:noFill/>
                    </a:ln>
                    <a:gradFill>
                      <a:gsLst>
                        <a:gs pos="2092">
                          <a:srgbClr val="F8F8F8"/>
                        </a:gs>
                        <a:gs pos="10042">
                          <a:srgbClr val="F8F8F8"/>
                        </a:gs>
                      </a:gsLst>
                      <a:lin ang="5400000" scaled="0"/>
                    </a:gradFill>
                    <a:effectLst/>
                    <a:uLnTx/>
                    <a:uFillTx/>
                    <a:latin typeface="Segoe UI"/>
                    <a:ea typeface="Segoe UI" pitchFamily="34" charset="0"/>
                    <a:cs typeface="Segoe UI" pitchFamily="34" charset="0"/>
                  </a:rPr>
                  <a:t>R:16 G:124 B:16</a:t>
                </a:r>
              </a:p>
            </p:txBody>
          </p:sp>
        </p:grpSp>
        <p:sp>
          <p:nvSpPr>
            <p:cNvPr id="45" name="TextBox 44"/>
            <p:cNvSpPr txBox="1"/>
            <p:nvPr userDrawn="1"/>
          </p:nvSpPr>
          <p:spPr>
            <a:xfrm rot="5400000">
              <a:off x="12988035" y="260168"/>
              <a:ext cx="843501" cy="323165"/>
            </a:xfrm>
            <a:prstGeom prst="rect">
              <a:avLst/>
            </a:prstGeom>
            <a:noFill/>
          </p:spPr>
          <p:txBody>
            <a:bodyPr wrap="none" lIns="0" tIns="91440" rIns="182880" bIns="91440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0" cap="none" spc="0" normalizeH="0" baseline="0" noProof="0" dirty="0" smtClean="0">
                  <a:ln>
                    <a:noFill/>
                  </a:ln>
                  <a:gradFill>
                    <a:gsLst>
                      <a:gs pos="2917">
                        <a:srgbClr val="505050"/>
                      </a:gs>
                      <a:gs pos="30000">
                        <a:srgbClr val="505050"/>
                      </a:gs>
                    </a:gsLst>
                    <a:lin ang="5400000" scaled="0"/>
                  </a:gradFill>
                  <a:effectLst/>
                  <a:uLnTx/>
                  <a:uFillTx/>
                </a:rPr>
                <a:t>Main colors</a:t>
              </a:r>
            </a:p>
          </p:txBody>
        </p:sp>
        <p:sp>
          <p:nvSpPr>
            <p:cNvPr id="46" name="TextBox 45"/>
            <p:cNvSpPr txBox="1"/>
            <p:nvPr userDrawn="1"/>
          </p:nvSpPr>
          <p:spPr>
            <a:xfrm rot="5400000">
              <a:off x="11742070" y="4230580"/>
              <a:ext cx="2656496" cy="323165"/>
            </a:xfrm>
            <a:prstGeom prst="rect">
              <a:avLst/>
            </a:prstGeom>
            <a:noFill/>
          </p:spPr>
          <p:txBody>
            <a:bodyPr wrap="none" lIns="0" tIns="91440" rIns="182880" bIns="91440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0" cap="none" spc="0" normalizeH="0" baseline="0" noProof="0" dirty="0" smtClean="0">
                  <a:ln>
                    <a:noFill/>
                  </a:ln>
                  <a:gradFill>
                    <a:gsLst>
                      <a:gs pos="2917">
                        <a:srgbClr val="505050"/>
                      </a:gs>
                      <a:gs pos="30000">
                        <a:srgbClr val="505050"/>
                      </a:gs>
                    </a:gsLst>
                    <a:lin ang="5400000" scaled="0"/>
                  </a:gradFill>
                  <a:effectLst/>
                  <a:uLnTx/>
                  <a:uFillTx/>
                </a:rPr>
                <a:t>Secondary colors (use only when necessary)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6012077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338" r:id="rId1"/>
    <p:sldLayoutId id="2147484339" r:id="rId2"/>
    <p:sldLayoutId id="2147484340" r:id="rId3"/>
    <p:sldLayoutId id="2147484311" r:id="rId4"/>
    <p:sldLayoutId id="2147484312" r:id="rId5"/>
    <p:sldLayoutId id="2147484313" r:id="rId6"/>
    <p:sldLayoutId id="2147484314" r:id="rId7"/>
    <p:sldLayoutId id="2147484315" r:id="rId8"/>
    <p:sldLayoutId id="2147484316" r:id="rId9"/>
    <p:sldLayoutId id="2147484327" r:id="rId10"/>
    <p:sldLayoutId id="2147484328" r:id="rId11"/>
    <p:sldLayoutId id="2147484329" r:id="rId12"/>
    <p:sldLayoutId id="2147484330" r:id="rId13"/>
    <p:sldLayoutId id="2147484331" r:id="rId14"/>
    <p:sldLayoutId id="2147484317" r:id="rId15"/>
    <p:sldLayoutId id="2147484332" r:id="rId16"/>
    <p:sldLayoutId id="2147484333" r:id="rId17"/>
    <p:sldLayoutId id="2147484334" r:id="rId18"/>
    <p:sldLayoutId id="2147484335" r:id="rId19"/>
    <p:sldLayoutId id="2147484336" r:id="rId20"/>
  </p:sldLayoutIdLst>
  <p:transition>
    <p:fade/>
  </p:transition>
  <p:timing>
    <p:tnLst>
      <p:par>
        <p:cTn id="1" dur="indefinite" restart="never" nodeType="tmRoot"/>
      </p:par>
    </p:tnLst>
  </p:timing>
  <p:txStyles>
    <p:titleStyle>
      <a:lvl1pPr algn="l" defTabSz="932742" rtl="0" eaLnBrk="1" latinLnBrk="0" hangingPunct="1">
        <a:lnSpc>
          <a:spcPct val="90000"/>
        </a:lnSpc>
        <a:spcBef>
          <a:spcPct val="0"/>
        </a:spcBef>
        <a:buNone/>
        <a:defRPr lang="en-US" sz="4800" b="0" kern="1200" cap="none" spc="-102" baseline="0" dirty="0" smtClean="0">
          <a:ln w="3175">
            <a:noFill/>
          </a:ln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effectLst/>
          <a:latin typeface="+mj-lt"/>
          <a:ea typeface="+mn-ea"/>
          <a:cs typeface="Segoe UI" pitchFamily="34" charset="0"/>
        </a:defRPr>
      </a:lvl1pPr>
    </p:titleStyle>
    <p:bodyStyle>
      <a:lvl1pPr marL="342900" marR="0" indent="-3429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lang="en-US" sz="4000" kern="1200" spc="0" baseline="0" dirty="0" smtClean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j-lt"/>
          <a:ea typeface="+mn-ea"/>
          <a:cs typeface="+mn-cs"/>
        </a:defRPr>
      </a:lvl1pPr>
      <a:lvl2pPr marL="584200" marR="0" indent="-2413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lang="en-US" sz="2400" kern="1200" spc="0" baseline="0" dirty="0" smtClean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Segoe UI" panose="020B0502040204020203" pitchFamily="34" charset="0"/>
        </a:defRPr>
      </a:lvl2pPr>
      <a:lvl3pPr marL="800100" marR="0" indent="-2286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20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Segoe UI" panose="020B0502040204020203" pitchFamily="34" charset="0"/>
        </a:defRPr>
      </a:lvl3pPr>
      <a:lvl4pPr marL="1028700" marR="0" indent="-2286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18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Segoe UI" panose="020B0502040204020203" pitchFamily="34" charset="0"/>
        </a:defRPr>
      </a:lvl4pPr>
      <a:lvl5pPr marL="1257300" marR="0" indent="-2286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18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Segoe UI" panose="020B0502040204020203" pitchFamily="34" charset="0"/>
        </a:defRPr>
      </a:lvl5pPr>
      <a:lvl6pPr marL="2565040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31412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97783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64155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66371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32742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99113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65484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3185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9822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64597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730969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87">
          <p15:clr>
            <a:srgbClr val="5ACBF0"/>
          </p15:clr>
        </p15:guide>
        <p15:guide id="2" pos="173">
          <p15:clr>
            <a:srgbClr val="5ACBF0"/>
          </p15:clr>
        </p15:guide>
        <p15:guide id="3" pos="749">
          <p15:clr>
            <a:srgbClr val="5ACBF0"/>
          </p15:clr>
        </p15:guide>
        <p15:guide id="4" pos="1325">
          <p15:clr>
            <a:srgbClr val="5ACBF0"/>
          </p15:clr>
        </p15:guide>
        <p15:guide id="5" pos="1901">
          <p15:clr>
            <a:srgbClr val="5ACBF0"/>
          </p15:clr>
        </p15:guide>
        <p15:guide id="6" pos="2477">
          <p15:clr>
            <a:srgbClr val="5ACBF0"/>
          </p15:clr>
        </p15:guide>
        <p15:guide id="7" pos="3053">
          <p15:clr>
            <a:srgbClr val="5ACBF0"/>
          </p15:clr>
        </p15:guide>
        <p15:guide id="8" pos="3629">
          <p15:clr>
            <a:srgbClr val="5ACBF0"/>
          </p15:clr>
        </p15:guide>
        <p15:guide id="9" pos="4205">
          <p15:clr>
            <a:srgbClr val="5ACBF0"/>
          </p15:clr>
        </p15:guide>
        <p15:guide id="10" pos="4781">
          <p15:clr>
            <a:srgbClr val="5ACBF0"/>
          </p15:clr>
        </p15:guide>
        <p15:guide id="11" pos="5357">
          <p15:clr>
            <a:srgbClr val="5ACBF0"/>
          </p15:clr>
        </p15:guide>
        <p15:guide id="12" pos="5933">
          <p15:clr>
            <a:srgbClr val="5ACBF0"/>
          </p15:clr>
        </p15:guide>
        <p15:guide id="13" pos="6509">
          <p15:clr>
            <a:srgbClr val="5ACBF0"/>
          </p15:clr>
        </p15:guide>
        <p15:guide id="14" pos="7085">
          <p15:clr>
            <a:srgbClr val="5ACBF0"/>
          </p15:clr>
        </p15:guide>
        <p15:guide id="15" pos="7661">
          <p15:clr>
            <a:srgbClr val="5ACBF0"/>
          </p15:clr>
        </p15:guide>
        <p15:guide id="16" pos="288">
          <p15:clr>
            <a:srgbClr val="C35EA4"/>
          </p15:clr>
        </p15:guide>
        <p15:guide id="17" pos="7546">
          <p15:clr>
            <a:srgbClr val="C35EA4"/>
          </p15:clr>
        </p15:guide>
        <p15:guide id="18" orient="horz" pos="763">
          <p15:clr>
            <a:srgbClr val="5ACBF0"/>
          </p15:clr>
        </p15:guide>
        <p15:guide id="19" orient="horz" pos="1339">
          <p15:clr>
            <a:srgbClr val="5ACBF0"/>
          </p15:clr>
        </p15:guide>
        <p15:guide id="20" orient="horz" pos="1915">
          <p15:clr>
            <a:srgbClr val="5ACBF0"/>
          </p15:clr>
        </p15:guide>
        <p15:guide id="21" orient="horz" pos="2491">
          <p15:clr>
            <a:srgbClr val="5ACBF0"/>
          </p15:clr>
        </p15:guide>
        <p15:guide id="22" orient="horz" pos="3067">
          <p15:clr>
            <a:srgbClr val="5ACBF0"/>
          </p15:clr>
        </p15:guide>
        <p15:guide id="23" orient="horz" pos="3643">
          <p15:clr>
            <a:srgbClr val="5ACBF0"/>
          </p15:clr>
        </p15:guide>
        <p15:guide id="24" orient="horz" pos="4219">
          <p15:clr>
            <a:srgbClr val="5ACBF0"/>
          </p15:clr>
        </p15:guide>
        <p15:guide id="25" orient="horz" pos="302">
          <p15:clr>
            <a:srgbClr val="C35EA4"/>
          </p15:clr>
        </p15:guide>
        <p15:guide id="26" orient="horz" pos="4104">
          <p15:clr>
            <a:srgbClr val="C35EA4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74639" y="295274"/>
            <a:ext cx="11889564" cy="917575"/>
          </a:xfrm>
          <a:prstGeom prst="rect">
            <a:avLst/>
          </a:prstGeom>
        </p:spPr>
        <p:txBody>
          <a:bodyPr vert="horz" wrap="square" lIns="146304" tIns="91440" rIns="146304" bIns="91440" rtlCol="0" anchor="t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274640" y="1212851"/>
            <a:ext cx="11887198" cy="2092881"/>
          </a:xfrm>
          <a:prstGeom prst="rect">
            <a:avLst/>
          </a:prstGeom>
        </p:spPr>
        <p:txBody>
          <a:bodyPr vert="horz" wrap="square" lIns="146304" tIns="91440" rIns="146304" bIns="91440" rtlCol="0">
            <a:sp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8"/>
          <a:stretch>
            <a:fillRect/>
          </a:stretch>
        </p:blipFill>
        <p:spPr>
          <a:xfrm rot="5400000">
            <a:off x="9393899" y="3050513"/>
            <a:ext cx="6995160" cy="894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22673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353" r:id="rId1"/>
    <p:sldLayoutId id="2147484354" r:id="rId2"/>
    <p:sldLayoutId id="2147484355" r:id="rId3"/>
    <p:sldLayoutId id="2147484356" r:id="rId4"/>
    <p:sldLayoutId id="2147484357" r:id="rId5"/>
    <p:sldLayoutId id="2147484358" r:id="rId6"/>
    <p:sldLayoutId id="2147484359" r:id="rId7"/>
    <p:sldLayoutId id="2147484360" r:id="rId8"/>
    <p:sldLayoutId id="2147484361" r:id="rId9"/>
    <p:sldLayoutId id="2147484362" r:id="rId10"/>
    <p:sldLayoutId id="2147484363" r:id="rId11"/>
    <p:sldLayoutId id="2147484364" r:id="rId12"/>
    <p:sldLayoutId id="2147484365" r:id="rId13"/>
    <p:sldLayoutId id="2147484366" r:id="rId14"/>
    <p:sldLayoutId id="2147484367" r:id="rId15"/>
    <p:sldLayoutId id="2147484368" r:id="rId16"/>
    <p:sldLayoutId id="2147484369" r:id="rId17"/>
    <p:sldLayoutId id="2147484370" r:id="rId18"/>
    <p:sldLayoutId id="2147484371" r:id="rId19"/>
    <p:sldLayoutId id="2147484372" r:id="rId20"/>
    <p:sldLayoutId id="2147484373" r:id="rId21"/>
    <p:sldLayoutId id="2147484374" r:id="rId22"/>
    <p:sldLayoutId id="2147484375" r:id="rId23"/>
    <p:sldLayoutId id="2147484376" r:id="rId24"/>
    <p:sldLayoutId id="2147484377" r:id="rId25"/>
    <p:sldLayoutId id="2147484378" r:id="rId26"/>
    <p:sldLayoutId id="2147484379" r:id="rId27"/>
    <p:sldLayoutId id="2147484380" r:id="rId28"/>
    <p:sldLayoutId id="2147484381" r:id="rId29"/>
    <p:sldLayoutId id="2147484382" r:id="rId30"/>
    <p:sldLayoutId id="2147484383" r:id="rId31"/>
    <p:sldLayoutId id="2147484384" r:id="rId32"/>
    <p:sldLayoutId id="2147484385" r:id="rId33"/>
    <p:sldLayoutId id="2147484386" r:id="rId34"/>
    <p:sldLayoutId id="2147484387" r:id="rId35"/>
    <p:sldLayoutId id="2147484388" r:id="rId36"/>
    <p:sldLayoutId id="2147484389" r:id="rId37"/>
    <p:sldLayoutId id="2147484390" r:id="rId38"/>
    <p:sldLayoutId id="2147484391" r:id="rId39"/>
    <p:sldLayoutId id="2147484392" r:id="rId40"/>
    <p:sldLayoutId id="2147484393" r:id="rId41"/>
    <p:sldLayoutId id="2147484394" r:id="rId42"/>
    <p:sldLayoutId id="2147484395" r:id="rId43"/>
    <p:sldLayoutId id="2147484396" r:id="rId44"/>
    <p:sldLayoutId id="2147484397" r:id="rId45"/>
    <p:sldLayoutId id="2147484398" r:id="rId46"/>
  </p:sldLayoutIdLst>
  <p:transition>
    <p:fade/>
  </p:transition>
  <p:timing>
    <p:tnLst>
      <p:par>
        <p:cTn id="1" dur="indefinite" restart="never" nodeType="tmRoot"/>
      </p:par>
    </p:tnLst>
  </p:timing>
  <p:txStyles>
    <p:titleStyle>
      <a:lvl1pPr algn="l" defTabSz="932742" rtl="0" eaLnBrk="1" latinLnBrk="0" hangingPunct="1">
        <a:lnSpc>
          <a:spcPct val="90000"/>
        </a:lnSpc>
        <a:spcBef>
          <a:spcPct val="0"/>
        </a:spcBef>
        <a:buNone/>
        <a:defRPr lang="en-US" sz="4800" b="0" kern="1200" cap="none" spc="-102" baseline="0" dirty="0" smtClean="0">
          <a:ln w="3175">
            <a:noFill/>
          </a:ln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effectLst/>
          <a:latin typeface="+mj-lt"/>
          <a:ea typeface="+mn-ea"/>
          <a:cs typeface="Segoe UI" pitchFamily="34" charset="0"/>
        </a:defRPr>
      </a:lvl1pPr>
    </p:titleStyle>
    <p:bodyStyle>
      <a:lvl1pPr marL="342900" marR="0" indent="-3429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40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j-lt"/>
          <a:ea typeface="+mn-ea"/>
          <a:cs typeface="+mn-cs"/>
        </a:defRPr>
      </a:lvl1pPr>
      <a:lvl2pPr marL="584200" marR="0" indent="-2413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24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2pPr>
      <a:lvl3pPr marL="800100" marR="0" indent="-2286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20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3pPr>
      <a:lvl4pPr marL="1028700" marR="0" indent="-2286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18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4pPr>
      <a:lvl5pPr marL="1257300" marR="0" indent="-228600" algn="l" defTabSz="932742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180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5pPr>
      <a:lvl6pPr marL="2565040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31412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97783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64155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66371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32742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99113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65484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3185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9822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64597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730969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87">
          <p15:clr>
            <a:srgbClr val="5ACBF0"/>
          </p15:clr>
        </p15:guide>
        <p15:guide id="2" pos="173">
          <p15:clr>
            <a:srgbClr val="5ACBF0"/>
          </p15:clr>
        </p15:guide>
        <p15:guide id="3" pos="749">
          <p15:clr>
            <a:srgbClr val="5ACBF0"/>
          </p15:clr>
        </p15:guide>
        <p15:guide id="4" pos="1325">
          <p15:clr>
            <a:srgbClr val="5ACBF0"/>
          </p15:clr>
        </p15:guide>
        <p15:guide id="5" pos="1901">
          <p15:clr>
            <a:srgbClr val="5ACBF0"/>
          </p15:clr>
        </p15:guide>
        <p15:guide id="6" pos="2477">
          <p15:clr>
            <a:srgbClr val="5ACBF0"/>
          </p15:clr>
        </p15:guide>
        <p15:guide id="7" pos="3053">
          <p15:clr>
            <a:srgbClr val="5ACBF0"/>
          </p15:clr>
        </p15:guide>
        <p15:guide id="8" pos="3629">
          <p15:clr>
            <a:srgbClr val="5ACBF0"/>
          </p15:clr>
        </p15:guide>
        <p15:guide id="9" pos="4205">
          <p15:clr>
            <a:srgbClr val="5ACBF0"/>
          </p15:clr>
        </p15:guide>
        <p15:guide id="10" pos="4781">
          <p15:clr>
            <a:srgbClr val="5ACBF0"/>
          </p15:clr>
        </p15:guide>
        <p15:guide id="11" pos="5357">
          <p15:clr>
            <a:srgbClr val="5ACBF0"/>
          </p15:clr>
        </p15:guide>
        <p15:guide id="12" pos="5933">
          <p15:clr>
            <a:srgbClr val="5ACBF0"/>
          </p15:clr>
        </p15:guide>
        <p15:guide id="13" pos="6509">
          <p15:clr>
            <a:srgbClr val="5ACBF0"/>
          </p15:clr>
        </p15:guide>
        <p15:guide id="14" pos="7085">
          <p15:clr>
            <a:srgbClr val="5ACBF0"/>
          </p15:clr>
        </p15:guide>
        <p15:guide id="15" pos="7661">
          <p15:clr>
            <a:srgbClr val="5ACBF0"/>
          </p15:clr>
        </p15:guide>
        <p15:guide id="16" pos="288">
          <p15:clr>
            <a:srgbClr val="C35EA4"/>
          </p15:clr>
        </p15:guide>
        <p15:guide id="17" pos="7546">
          <p15:clr>
            <a:srgbClr val="C35EA4"/>
          </p15:clr>
        </p15:guide>
        <p15:guide id="18" orient="horz" pos="763">
          <p15:clr>
            <a:srgbClr val="5ACBF0"/>
          </p15:clr>
        </p15:guide>
        <p15:guide id="19" orient="horz" pos="1339">
          <p15:clr>
            <a:srgbClr val="5ACBF0"/>
          </p15:clr>
        </p15:guide>
        <p15:guide id="20" orient="horz" pos="1915">
          <p15:clr>
            <a:srgbClr val="5ACBF0"/>
          </p15:clr>
        </p15:guide>
        <p15:guide id="21" orient="horz" pos="2491">
          <p15:clr>
            <a:srgbClr val="5ACBF0"/>
          </p15:clr>
        </p15:guide>
        <p15:guide id="22" orient="horz" pos="3067">
          <p15:clr>
            <a:srgbClr val="5ACBF0"/>
          </p15:clr>
        </p15:guide>
        <p15:guide id="23" orient="horz" pos="3643">
          <p15:clr>
            <a:srgbClr val="5ACBF0"/>
          </p15:clr>
        </p15:guide>
        <p15:guide id="24" orient="horz" pos="4219">
          <p15:clr>
            <a:srgbClr val="5ACBF0"/>
          </p15:clr>
        </p15:guide>
        <p15:guide id="25" orient="horz" pos="302">
          <p15:clr>
            <a:srgbClr val="C35EA4"/>
          </p15:clr>
        </p15:guide>
        <p15:guide id="26" orient="horz" pos="4104">
          <p15:clr>
            <a:srgbClr val="C35EA4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55008" y="372394"/>
            <a:ext cx="10726460" cy="13519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IN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5008" y="1861968"/>
            <a:ext cx="10726460" cy="44379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83260" y="6482889"/>
            <a:ext cx="2798207" cy="37239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2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32597"/>
            <a:fld id="{BD173E30-8D43-43BA-9C8B-0C6B0D93C555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 defTabSz="932597"/>
              <a:t>‹#›</a:t>
            </a:fld>
            <a:endParaRPr lang="en-IN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86564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02" r:id="rId1"/>
    <p:sldLayoutId id="2147484403" r:id="rId2"/>
    <p:sldLayoutId id="2147484404" r:id="rId3"/>
    <p:sldLayoutId id="2147484405" r:id="rId4"/>
    <p:sldLayoutId id="2147484406" r:id="rId5"/>
    <p:sldLayoutId id="2147484407" r:id="rId6"/>
    <p:sldLayoutId id="2147484408" r:id="rId7"/>
    <p:sldLayoutId id="2147484409" r:id="rId8"/>
    <p:sldLayoutId id="2147484410" r:id="rId9"/>
  </p:sldLayoutIdLst>
  <p:hf hdr="0" ftr="0" dt="0"/>
  <p:txStyles>
    <p:titleStyle>
      <a:lvl1pPr algn="l" defTabSz="932597" rtl="0" eaLnBrk="1" latinLnBrk="0" hangingPunct="1">
        <a:lnSpc>
          <a:spcPct val="90000"/>
        </a:lnSpc>
        <a:spcBef>
          <a:spcPct val="0"/>
        </a:spcBef>
        <a:buNone/>
        <a:defRPr sz="448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33149" indent="-233149" algn="l" defTabSz="932597" rtl="0" eaLnBrk="1" latinLnBrk="0" hangingPunct="1">
        <a:lnSpc>
          <a:spcPct val="90000"/>
        </a:lnSpc>
        <a:spcBef>
          <a:spcPts val="1020"/>
        </a:spcBef>
        <a:buFont typeface="Arial" panose="020B0604020202020204" pitchFamily="34" charset="0"/>
        <a:buChar char="•"/>
        <a:defRPr sz="2856" kern="1200">
          <a:solidFill>
            <a:schemeClr val="tx1"/>
          </a:solidFill>
          <a:latin typeface="+mn-lt"/>
          <a:ea typeface="+mn-ea"/>
          <a:cs typeface="+mn-cs"/>
        </a:defRPr>
      </a:lvl1pPr>
      <a:lvl2pPr marL="699447" indent="-233149" algn="l" defTabSz="932597" rtl="0" eaLnBrk="1" latinLnBrk="0" hangingPunct="1">
        <a:lnSpc>
          <a:spcPct val="90000"/>
        </a:lnSpc>
        <a:spcBef>
          <a:spcPts val="510"/>
        </a:spcBef>
        <a:buFont typeface="Arial" panose="020B0604020202020204" pitchFamily="34" charset="0"/>
        <a:buChar char="•"/>
        <a:defRPr sz="2448" kern="1200">
          <a:solidFill>
            <a:schemeClr val="tx1"/>
          </a:solidFill>
          <a:latin typeface="+mn-lt"/>
          <a:ea typeface="+mn-ea"/>
          <a:cs typeface="+mn-cs"/>
        </a:defRPr>
      </a:lvl2pPr>
      <a:lvl3pPr marL="1165746" indent="-233149" algn="l" defTabSz="932597" rtl="0" eaLnBrk="1" latinLnBrk="0" hangingPunct="1">
        <a:lnSpc>
          <a:spcPct val="90000"/>
        </a:lnSpc>
        <a:spcBef>
          <a:spcPts val="510"/>
        </a:spcBef>
        <a:buFont typeface="Arial" panose="020B0604020202020204" pitchFamily="34" charset="0"/>
        <a:buChar char="•"/>
        <a:defRPr sz="2040" kern="1200">
          <a:solidFill>
            <a:schemeClr val="tx1"/>
          </a:solidFill>
          <a:latin typeface="+mn-lt"/>
          <a:ea typeface="+mn-ea"/>
          <a:cs typeface="+mn-cs"/>
        </a:defRPr>
      </a:lvl3pPr>
      <a:lvl4pPr marL="1632044" indent="-233149" algn="l" defTabSz="932597" rtl="0" eaLnBrk="1" latinLnBrk="0" hangingPunct="1">
        <a:lnSpc>
          <a:spcPct val="90000"/>
        </a:lnSpc>
        <a:spcBef>
          <a:spcPts val="510"/>
        </a:spcBef>
        <a:buFont typeface="Arial" panose="020B0604020202020204" pitchFamily="34" charset="0"/>
        <a:buChar char="•"/>
        <a:defRPr sz="1836" kern="1200">
          <a:solidFill>
            <a:schemeClr val="tx1"/>
          </a:solidFill>
          <a:latin typeface="+mn-lt"/>
          <a:ea typeface="+mn-ea"/>
          <a:cs typeface="+mn-cs"/>
        </a:defRPr>
      </a:lvl4pPr>
      <a:lvl5pPr marL="2098342" indent="-233149" algn="l" defTabSz="932597" rtl="0" eaLnBrk="1" latinLnBrk="0" hangingPunct="1">
        <a:lnSpc>
          <a:spcPct val="90000"/>
        </a:lnSpc>
        <a:spcBef>
          <a:spcPts val="510"/>
        </a:spcBef>
        <a:buFont typeface="Arial" panose="020B0604020202020204" pitchFamily="34" charset="0"/>
        <a:buChar char="•"/>
        <a:defRPr sz="1836" kern="1200">
          <a:solidFill>
            <a:schemeClr val="tx1"/>
          </a:solidFill>
          <a:latin typeface="+mn-lt"/>
          <a:ea typeface="+mn-ea"/>
          <a:cs typeface="+mn-cs"/>
        </a:defRPr>
      </a:lvl5pPr>
      <a:lvl6pPr marL="2564641" indent="-233149" algn="l" defTabSz="932597" rtl="0" eaLnBrk="1" latinLnBrk="0" hangingPunct="1">
        <a:lnSpc>
          <a:spcPct val="90000"/>
        </a:lnSpc>
        <a:spcBef>
          <a:spcPts val="510"/>
        </a:spcBef>
        <a:buFont typeface="Arial" panose="020B0604020202020204" pitchFamily="34" charset="0"/>
        <a:buChar char="•"/>
        <a:defRPr sz="1836" kern="1200">
          <a:solidFill>
            <a:schemeClr val="tx1"/>
          </a:solidFill>
          <a:latin typeface="+mn-lt"/>
          <a:ea typeface="+mn-ea"/>
          <a:cs typeface="+mn-cs"/>
        </a:defRPr>
      </a:lvl6pPr>
      <a:lvl7pPr marL="3030939" indent="-233149" algn="l" defTabSz="932597" rtl="0" eaLnBrk="1" latinLnBrk="0" hangingPunct="1">
        <a:lnSpc>
          <a:spcPct val="90000"/>
        </a:lnSpc>
        <a:spcBef>
          <a:spcPts val="510"/>
        </a:spcBef>
        <a:buFont typeface="Arial" panose="020B0604020202020204" pitchFamily="34" charset="0"/>
        <a:buChar char="•"/>
        <a:defRPr sz="1836" kern="1200">
          <a:solidFill>
            <a:schemeClr val="tx1"/>
          </a:solidFill>
          <a:latin typeface="+mn-lt"/>
          <a:ea typeface="+mn-ea"/>
          <a:cs typeface="+mn-cs"/>
        </a:defRPr>
      </a:lvl7pPr>
      <a:lvl8pPr marL="3497237" indent="-233149" algn="l" defTabSz="932597" rtl="0" eaLnBrk="1" latinLnBrk="0" hangingPunct="1">
        <a:lnSpc>
          <a:spcPct val="90000"/>
        </a:lnSpc>
        <a:spcBef>
          <a:spcPts val="510"/>
        </a:spcBef>
        <a:buFont typeface="Arial" panose="020B0604020202020204" pitchFamily="34" charset="0"/>
        <a:buChar char="•"/>
        <a:defRPr sz="1836" kern="1200">
          <a:solidFill>
            <a:schemeClr val="tx1"/>
          </a:solidFill>
          <a:latin typeface="+mn-lt"/>
          <a:ea typeface="+mn-ea"/>
          <a:cs typeface="+mn-cs"/>
        </a:defRPr>
      </a:lvl8pPr>
      <a:lvl9pPr marL="3963535" indent="-233149" algn="l" defTabSz="932597" rtl="0" eaLnBrk="1" latinLnBrk="0" hangingPunct="1">
        <a:lnSpc>
          <a:spcPct val="90000"/>
        </a:lnSpc>
        <a:spcBef>
          <a:spcPts val="510"/>
        </a:spcBef>
        <a:buFont typeface="Arial" panose="020B0604020202020204" pitchFamily="34" charset="0"/>
        <a:buChar char="•"/>
        <a:defRPr sz="183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32597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1pPr>
      <a:lvl2pPr marL="466298" algn="l" defTabSz="932597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2pPr>
      <a:lvl3pPr marL="932597" algn="l" defTabSz="932597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3pPr>
      <a:lvl4pPr marL="1398895" algn="l" defTabSz="932597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4pPr>
      <a:lvl5pPr marL="1865193" algn="l" defTabSz="932597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5pPr>
      <a:lvl6pPr marL="2331491" algn="l" defTabSz="932597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6pPr>
      <a:lvl7pPr marL="2797790" algn="l" defTabSz="932597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7pPr>
      <a:lvl8pPr marL="3264088" algn="l" defTabSz="932597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8pPr>
      <a:lvl9pPr marL="3730386" algn="l" defTabSz="932597" rtl="0" eaLnBrk="1" latinLnBrk="0" hangingPunct="1">
        <a:defRPr sz="183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iztalk360.com/integrate-2016/#Microsoft09" TargetMode="External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91.xml"/><Relationship Id="rId4" Type="http://schemas.openxmlformats.org/officeDocument/2006/relationships/image" Target="../media/image30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Help:IPA_for_English" TargetMode="External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en.wikipedia.org/wiki/Corinth" TargetMode="External"/><Relationship Id="rId5" Type="http://schemas.openxmlformats.org/officeDocument/2006/relationships/hyperlink" Target="https://en.wikipedia.org/wiki/Greek_language" TargetMode="External"/><Relationship Id="rId4" Type="http://schemas.openxmlformats.org/officeDocument/2006/relationships/hyperlink" Target="https://en.wikipedia.org/wiki/Sisyphus#cite_note-2" TargetMode="Externa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hyperlink" Target="http://www.biztalk360.com/integrate-2016/#Microsoft09" TargetMode="Externa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2.gif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Consistency_(database_systems)" TargetMode="External"/><Relationship Id="rId2" Type="http://schemas.openxmlformats.org/officeDocument/2006/relationships/hyperlink" Target="https://en.wikipedia.org/wiki/Distributed_computing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en.wikipedia.org/wiki/CAP_theorem" TargetMode="External"/><Relationship Id="rId5" Type="http://schemas.openxmlformats.org/officeDocument/2006/relationships/hyperlink" Target="https://en.wikipedia.org/wiki/Network_partitioning" TargetMode="External"/><Relationship Id="rId4" Type="http://schemas.openxmlformats.org/officeDocument/2006/relationships/hyperlink" Target="https://en.wikipedia.org/wiki/Availability" TargetMode="Externa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emf"/><Relationship Id="rId3" Type="http://schemas.openxmlformats.org/officeDocument/2006/relationships/image" Target="../media/image52.png"/><Relationship Id="rId7" Type="http://schemas.openxmlformats.org/officeDocument/2006/relationships/image" Target="../media/image54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53.png"/><Relationship Id="rId4" Type="http://schemas.microsoft.com/office/2007/relationships/hdphoto" Target="../media/hdphoto2.wdp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iztalk360.com/integrate-2016/#Microsoft09" TargetMode="External"/><Relationship Id="rId2" Type="http://schemas.openxmlformats.org/officeDocument/2006/relationships/hyperlink" Target="https://github.com/Azure/azure-event-hubs" TargetMode="External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56.png"/><Relationship Id="rId4" Type="http://schemas.openxmlformats.org/officeDocument/2006/relationships/image" Target="../media/image30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hyperlink" Target="http://www.biztalk360.com/integrate-2016/#Microsoft09" TargetMode="Externa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3.jpg"/><Relationship Id="rId4" Type="http://schemas.openxmlformats.org/officeDocument/2006/relationships/image" Target="../media/image32.gi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hanewelch.com/" TargetMode="External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3996343" y="3538976"/>
            <a:ext cx="7801045" cy="1451559"/>
            <a:chOff x="3917475" y="3393700"/>
            <a:chExt cx="7648778" cy="1423226"/>
          </a:xfrm>
        </p:grpSpPr>
        <p:sp>
          <p:nvSpPr>
            <p:cNvPr id="6" name="TextBox 5"/>
            <p:cNvSpPr txBox="1"/>
            <p:nvPr/>
          </p:nvSpPr>
          <p:spPr>
            <a:xfrm>
              <a:off x="3917476" y="3393700"/>
              <a:ext cx="5101617" cy="5946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32597"/>
              <a:r>
                <a:rPr lang="en-IN" sz="3264" b="1" dirty="0">
                  <a:solidFill>
                    <a:srgbClr val="505050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Dan Rosanova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3917476" y="3907220"/>
              <a:ext cx="5101617" cy="3748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32597"/>
              <a:r>
                <a:rPr lang="en-IN" sz="1836" b="1" dirty="0">
                  <a:solidFill>
                    <a:srgbClr val="505050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Principal Program Manager, Microsoft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917475" y="4347887"/>
              <a:ext cx="7648778" cy="4690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32597"/>
              <a:r>
                <a:rPr lang="en-IN" sz="2448" b="1" dirty="0">
                  <a:solidFill>
                    <a:srgbClr val="505050"/>
                  </a:solidFill>
                  <a:latin typeface="Lato" panose="020F0502020204030203" pitchFamily="34" charset="0"/>
                  <a:ea typeface="Lato" panose="020F0502020204030203" pitchFamily="34" charset="0"/>
                  <a:cs typeface="Lato" panose="020F0502020204030203" pitchFamily="34" charset="0"/>
                </a:rPr>
                <a:t>A Powerful, Scalable, Service Bus in the Cloud</a:t>
              </a: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6361" y="3283239"/>
            <a:ext cx="1593503" cy="1593503"/>
          </a:xfrm>
          <a:prstGeom prst="flowChartConnector">
            <a:avLst/>
          </a:prstGeom>
        </p:spPr>
      </p:pic>
      <p:pic>
        <p:nvPicPr>
          <p:cNvPr id="9" name="Picture 2" descr="Dan Rosanova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9623" y="3283239"/>
            <a:ext cx="1610837" cy="1610837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461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837" y="1058862"/>
            <a:ext cx="10235966" cy="917575"/>
          </a:xfrm>
        </p:spPr>
        <p:txBody>
          <a:bodyPr/>
          <a:lstStyle/>
          <a:p>
            <a:r>
              <a:rPr lang="en-US" dirty="0" smtClean="0"/>
              <a:t>I got some things right</a:t>
            </a:r>
            <a:endParaRPr lang="en-US" dirty="0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1341437" y="3116262"/>
            <a:ext cx="10235966" cy="917575"/>
          </a:xfrm>
          <a:prstGeom prst="rect">
            <a:avLst/>
          </a:prstGeom>
        </p:spPr>
        <p:txBody>
          <a:bodyPr vert="horz" wrap="square" lIns="146304" tIns="91440" rIns="146304" bIns="91440" rtlCol="0" anchor="ctr" anchorCtr="0">
            <a:no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b="0" kern="1200" cap="none" spc="-102" baseline="0">
                <a:ln w="3175">
                  <a:noFill/>
                </a:ln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pPr algn="r"/>
            <a:r>
              <a:rPr lang="en-US" dirty="0" smtClean="0"/>
              <a:t>I got some things wrong</a:t>
            </a:r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2332037" y="5021262"/>
            <a:ext cx="10235966" cy="917575"/>
          </a:xfrm>
          <a:prstGeom prst="rect">
            <a:avLst/>
          </a:prstGeom>
        </p:spPr>
        <p:txBody>
          <a:bodyPr vert="horz" wrap="square" lIns="146304" tIns="91440" rIns="146304" bIns="91440" rtlCol="0" anchor="ctr" anchorCtr="0">
            <a:no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b="0" kern="1200" cap="none" spc="-102" baseline="0">
                <a:ln w="3175">
                  <a:noFill/>
                </a:ln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 dirty="0" smtClean="0"/>
              <a:t>I tried to keep some things in mind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00125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25"/>
            <a:ext cx="12436475" cy="699247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639" y="295274"/>
            <a:ext cx="12161836" cy="1449388"/>
          </a:xfrm>
          <a:solidFill>
            <a:srgbClr val="535347">
              <a:alpha val="78000"/>
            </a:srgbClr>
          </a:solidFill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Embrace Simplicity: 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Reduce </a:t>
            </a:r>
            <a:r>
              <a:rPr lang="en-US" dirty="0">
                <a:solidFill>
                  <a:schemeClr val="bg1"/>
                </a:solidFill>
              </a:rPr>
              <a:t>things to their most base form</a:t>
            </a:r>
          </a:p>
        </p:txBody>
      </p:sp>
    </p:spTree>
    <p:extLst>
      <p:ext uri="{BB962C8B-B14F-4D97-AF65-F5344CB8AC3E}">
        <p14:creationId xmlns:p14="http://schemas.microsoft.com/office/powerpoint/2010/main" val="259625469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25"/>
            <a:ext cx="12436475" cy="6992474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Frame issues clearly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140375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25"/>
            <a:ext cx="12436475" cy="699247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639" y="295274"/>
            <a:ext cx="5867398" cy="917575"/>
          </a:xfrm>
          <a:noFill/>
        </p:spPr>
        <p:txBody>
          <a:bodyPr/>
          <a:lstStyle/>
          <a:p>
            <a:r>
              <a:rPr lang="en-US" dirty="0" smtClean="0"/>
              <a:t>Be Lean and relentless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752170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6" y="0"/>
            <a:ext cx="12426443" cy="69945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639" y="295274"/>
            <a:ext cx="8229598" cy="917575"/>
          </a:xfrm>
          <a:solidFill>
            <a:srgbClr val="241D24">
              <a:alpha val="69000"/>
            </a:srgbClr>
          </a:solidFill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Don’t be afraid to try new things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226072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25"/>
            <a:ext cx="12436475" cy="699247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639" y="295274"/>
            <a:ext cx="7238998" cy="917575"/>
          </a:xfrm>
          <a:solidFill>
            <a:srgbClr val="71625B">
              <a:alpha val="84000"/>
            </a:srgbClr>
          </a:solidFill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Respect people and diversity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168574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What I got wrong about </a:t>
            </a:r>
            <a:r>
              <a:rPr lang="en-US" b="1" dirty="0" smtClean="0"/>
              <a:t>messaging: 1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8" y="1212850"/>
            <a:ext cx="11887200" cy="1415772"/>
          </a:xfrm>
        </p:spPr>
        <p:txBody>
          <a:bodyPr/>
          <a:lstStyle/>
          <a:p>
            <a:r>
              <a:rPr lang="en-US" dirty="0"/>
              <a:t>Centralized </a:t>
            </a:r>
            <a:r>
              <a:rPr lang="en-US" dirty="0" smtClean="0"/>
              <a:t>schemas </a:t>
            </a:r>
            <a:r>
              <a:rPr lang="en-US" dirty="0"/>
              <a:t>- seemed like a good idea… </a:t>
            </a:r>
            <a:endParaRPr lang="en-US" dirty="0" smtClean="0"/>
          </a:p>
          <a:p>
            <a:r>
              <a:rPr lang="en-US" dirty="0" smtClean="0"/>
              <a:t>So </a:t>
            </a:r>
            <a:r>
              <a:rPr lang="en-US" dirty="0"/>
              <a:t>did centralized economy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0637" y="2628622"/>
            <a:ext cx="6176962" cy="3776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34800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What I got wrong about </a:t>
            </a:r>
            <a:r>
              <a:rPr lang="en-US" b="1" dirty="0" smtClean="0"/>
              <a:t>messaging: 2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8" y="1212850"/>
            <a:ext cx="11887200" cy="1415772"/>
          </a:xfrm>
        </p:spPr>
        <p:txBody>
          <a:bodyPr/>
          <a:lstStyle/>
          <a:p>
            <a:r>
              <a:rPr lang="en-US" dirty="0" smtClean="0"/>
              <a:t>Always mapping at the port level</a:t>
            </a:r>
          </a:p>
          <a:p>
            <a:r>
              <a:rPr lang="en-US" dirty="0" smtClean="0"/>
              <a:t>BizTalk didn’t give me an easy way to not do this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146" r="22496" b="19384"/>
          <a:stretch/>
        </p:blipFill>
        <p:spPr>
          <a:xfrm>
            <a:off x="9301957" y="2594841"/>
            <a:ext cx="3048000" cy="3810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63829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What I got wrong about </a:t>
            </a:r>
            <a:r>
              <a:rPr lang="en-US" b="1" dirty="0" smtClean="0"/>
              <a:t>messaging: 3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8" y="1212850"/>
            <a:ext cx="11887200" cy="2523768"/>
          </a:xfrm>
        </p:spPr>
        <p:txBody>
          <a:bodyPr/>
          <a:lstStyle/>
          <a:p>
            <a:r>
              <a:rPr lang="en-US" dirty="0" smtClean="0"/>
              <a:t>Compensating for bad LOB design by doing more work in the middleware</a:t>
            </a:r>
          </a:p>
          <a:p>
            <a:r>
              <a:rPr lang="en-US" dirty="0" smtClean="0"/>
              <a:t>This made initial progress faster, but only masked fundamental problems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98104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was this wrong?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74638" y="1212850"/>
            <a:ext cx="11887200" cy="4555093"/>
          </a:xfrm>
        </p:spPr>
        <p:txBody>
          <a:bodyPr/>
          <a:lstStyle/>
          <a:p>
            <a:r>
              <a:rPr lang="en-US" dirty="0" smtClean="0"/>
              <a:t>Too </a:t>
            </a:r>
            <a:r>
              <a:rPr lang="en-US" dirty="0"/>
              <a:t>much overhead</a:t>
            </a:r>
          </a:p>
          <a:p>
            <a:r>
              <a:rPr lang="en-US" dirty="0"/>
              <a:t>This invites the worst behaviors of large organizations: bodies, committees, etc.</a:t>
            </a:r>
          </a:p>
          <a:p>
            <a:r>
              <a:rPr lang="en-US" dirty="0"/>
              <a:t>The middleware ended up doing ALL of the work… </a:t>
            </a:r>
            <a:endParaRPr lang="en-US" dirty="0" smtClean="0"/>
          </a:p>
          <a:p>
            <a:r>
              <a:rPr lang="en-US" dirty="0" smtClean="0"/>
              <a:t>By </a:t>
            </a:r>
            <a:r>
              <a:rPr lang="en-US" dirty="0"/>
              <a:t>being awesome and agile we can do a lot, but we're fundamentally doing it wrong.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242744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4962" y="-617538"/>
            <a:ext cx="12771438" cy="957857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5637" y="1287462"/>
            <a:ext cx="10235966" cy="917575"/>
          </a:xfrm>
        </p:spPr>
        <p:txBody>
          <a:bodyPr/>
          <a:lstStyle/>
          <a:p>
            <a:r>
              <a:rPr lang="en-US" spc="0" dirty="0">
                <a:ln>
                  <a:noFill/>
                </a:ln>
                <a:solidFill>
                  <a:schemeClr val="bg1"/>
                </a:solidFill>
              </a:rPr>
              <a:t>My personal journey through messaging from BizTalk to Azure</a:t>
            </a:r>
            <a:br>
              <a:rPr lang="en-US" spc="0" dirty="0">
                <a:ln>
                  <a:noFill/>
                </a:ln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715130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 </a:t>
            </a:r>
            <a:br>
              <a:rPr lang="en-US" b="1" dirty="0" smtClean="0"/>
            </a:br>
            <a:r>
              <a:rPr lang="en-US" b="1" dirty="0" smtClean="0"/>
              <a:t>Smart </a:t>
            </a:r>
            <a:r>
              <a:rPr lang="en-US" b="1" dirty="0"/>
              <a:t>endpoints and dumb </a:t>
            </a:r>
            <a:r>
              <a:rPr lang="en-US" b="1" dirty="0" smtClean="0"/>
              <a:t>pipes</a:t>
            </a:r>
            <a:br>
              <a:rPr lang="en-US" b="1" dirty="0" smtClean="0"/>
            </a:br>
            <a:r>
              <a:rPr lang="en-US" b="1" dirty="0" smtClean="0"/>
              <a:t>		 </a:t>
            </a:r>
            <a:r>
              <a:rPr lang="en-US" sz="4000" b="1" i="1" dirty="0" smtClean="0"/>
              <a:t>Martin </a:t>
            </a:r>
            <a:r>
              <a:rPr lang="en-US" sz="4000" b="1" i="1" dirty="0"/>
              <a:t>Fowler on </a:t>
            </a:r>
            <a:r>
              <a:rPr lang="en-US" sz="4000" b="1" i="1" dirty="0" err="1"/>
              <a:t>Microservices</a:t>
            </a:r>
            <a:endParaRPr lang="en-US" sz="4000" i="1" dirty="0"/>
          </a:p>
        </p:txBody>
      </p:sp>
    </p:spTree>
    <p:extLst>
      <p:ext uri="{BB962C8B-B14F-4D97-AF65-F5344CB8AC3E}">
        <p14:creationId xmlns:p14="http://schemas.microsoft.com/office/powerpoint/2010/main" val="384578349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Microservices</a:t>
            </a:r>
            <a:r>
              <a:rPr lang="en-US" dirty="0" smtClean="0"/>
              <a:t> != ESB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437781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My pitfall in BizTalk also had technical aspects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8" y="1212850"/>
            <a:ext cx="11887200" cy="2523768"/>
          </a:xfrm>
        </p:spPr>
        <p:txBody>
          <a:bodyPr/>
          <a:lstStyle/>
          <a:p>
            <a:r>
              <a:rPr lang="en-US" dirty="0" smtClean="0"/>
              <a:t>Although BizTalk is truly distributed, the heavy use of DTC makes it all dependent on a single point of centralization</a:t>
            </a:r>
          </a:p>
          <a:p>
            <a:r>
              <a:rPr lang="en-US" dirty="0" smtClean="0"/>
              <a:t>The Message Box</a:t>
            </a:r>
          </a:p>
        </p:txBody>
      </p:sp>
    </p:spTree>
    <p:extLst>
      <p:ext uri="{BB962C8B-B14F-4D97-AF65-F5344CB8AC3E}">
        <p14:creationId xmlns:p14="http://schemas.microsoft.com/office/powerpoint/2010/main" val="411652444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98839" y="0"/>
            <a:ext cx="12835314" cy="6994525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101436" y="1287463"/>
            <a:ext cx="10235966" cy="1752600"/>
          </a:xfrm>
        </p:spPr>
        <p:txBody>
          <a:bodyPr/>
          <a:lstStyle/>
          <a:p>
            <a:r>
              <a:rPr lang="en-US" sz="7200" dirty="0">
                <a:solidFill>
                  <a:schemeClr val="bg1"/>
                </a:solidFill>
              </a:rPr>
              <a:t>This is the limit of scale and I never got past it. </a:t>
            </a:r>
            <a:br>
              <a:rPr lang="en-US" sz="7200" dirty="0">
                <a:solidFill>
                  <a:schemeClr val="bg1"/>
                </a:solidFill>
              </a:rPr>
            </a:br>
            <a:endParaRPr lang="en-US" sz="7200" dirty="0">
              <a:solidFill>
                <a:schemeClr val="bg1"/>
              </a:solidFill>
            </a:endParaRPr>
          </a:p>
        </p:txBody>
      </p:sp>
      <p:sp>
        <p:nvSpPr>
          <p:cNvPr id="6" name="Title 4"/>
          <p:cNvSpPr txBox="1">
            <a:spLocks/>
          </p:cNvSpPr>
          <p:nvPr/>
        </p:nvSpPr>
        <p:spPr>
          <a:xfrm>
            <a:off x="1074321" y="4106862"/>
            <a:ext cx="10235966" cy="1752600"/>
          </a:xfrm>
          <a:prstGeom prst="rect">
            <a:avLst/>
          </a:prstGeom>
        </p:spPr>
        <p:txBody>
          <a:bodyPr vert="horz" wrap="square" lIns="146304" tIns="91440" rIns="146304" bIns="91440" rtlCol="0" anchor="ctr" anchorCtr="0">
            <a:no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b="0" kern="1200" cap="none" spc="-102" baseline="0">
                <a:ln w="3175">
                  <a:noFill/>
                </a:ln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 sz="7200" dirty="0" smtClean="0">
                <a:solidFill>
                  <a:schemeClr val="bg1"/>
                </a:solidFill>
              </a:rPr>
              <a:t>It may be possible…</a:t>
            </a:r>
            <a:endParaRPr lang="en-US" sz="7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281664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 got most wrong about messaging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8" y="1212850"/>
            <a:ext cx="11887200" cy="3877985"/>
          </a:xfrm>
        </p:spPr>
        <p:txBody>
          <a:bodyPr/>
          <a:lstStyle/>
          <a:p>
            <a:r>
              <a:rPr lang="en-US" dirty="0" smtClean="0"/>
              <a:t>I often left behind solutions that were difficult for the people running them to grow, change, maintain with the staff they had available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 smtClean="0"/>
              <a:t>Advanced type loading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 smtClean="0"/>
              <a:t>Too many sources and destinations for data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dirty="0" smtClean="0"/>
              <a:t>Too many paths into and out of a solution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673360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" y="-1"/>
            <a:ext cx="6156639" cy="6988061"/>
          </a:xfrm>
        </p:spPr>
      </p:pic>
      <p:sp>
        <p:nvSpPr>
          <p:cNvPr id="4" name="Rectangle 3"/>
          <p:cNvSpPr/>
          <p:nvPr/>
        </p:nvSpPr>
        <p:spPr>
          <a:xfrm>
            <a:off x="6286239" y="3257804"/>
            <a:ext cx="6217356" cy="153485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836" b="1" dirty="0"/>
              <a:t>Sisyphus</a:t>
            </a:r>
            <a:r>
              <a:rPr lang="en-US" sz="1836" dirty="0"/>
              <a:t> (</a:t>
            </a:r>
            <a:r>
              <a:rPr lang="en-US" sz="1836" dirty="0">
                <a:hlinkClick r:id="rId3" tooltip="Help:IPA for English"/>
              </a:rPr>
              <a:t>/ˈ</a:t>
            </a:r>
            <a:r>
              <a:rPr lang="en-US" sz="1836" dirty="0" err="1">
                <a:hlinkClick r:id="rId3" tooltip="Help:IPA for English"/>
              </a:rPr>
              <a:t>sɪsᵻfəs</a:t>
            </a:r>
            <a:r>
              <a:rPr lang="en-US" sz="1836" dirty="0">
                <a:hlinkClick r:id="rId3" tooltip="Help:IPA for English"/>
              </a:rPr>
              <a:t>/</a:t>
            </a:r>
            <a:r>
              <a:rPr lang="en-US" sz="1836" dirty="0"/>
              <a:t>;</a:t>
            </a:r>
            <a:r>
              <a:rPr lang="en-US" sz="1836" baseline="30000" dirty="0">
                <a:hlinkClick r:id="rId4"/>
              </a:rPr>
              <a:t>[2]</a:t>
            </a:r>
            <a:r>
              <a:rPr lang="en-US" sz="1836" dirty="0"/>
              <a:t> </a:t>
            </a:r>
            <a:r>
              <a:rPr lang="en-US" sz="1836" dirty="0">
                <a:hlinkClick r:id="rId5" tooltip="Greek language"/>
              </a:rPr>
              <a:t>Greek</a:t>
            </a:r>
            <a:r>
              <a:rPr lang="en-US" sz="1836" dirty="0"/>
              <a:t>: </a:t>
            </a:r>
            <a:r>
              <a:rPr lang="en-US" sz="1836" dirty="0" err="1"/>
              <a:t>Σίσυφος</a:t>
            </a:r>
            <a:r>
              <a:rPr lang="en-US" sz="1836" dirty="0"/>
              <a:t>, </a:t>
            </a:r>
            <a:r>
              <a:rPr lang="en-US" sz="1836" i="1" dirty="0" err="1"/>
              <a:t>Sísuphos</a:t>
            </a:r>
            <a:r>
              <a:rPr lang="en-US" sz="1836" dirty="0"/>
              <a:t>) was the king of </a:t>
            </a:r>
            <a:r>
              <a:rPr lang="en-US" sz="1836" dirty="0" err="1"/>
              <a:t>Ephyra</a:t>
            </a:r>
            <a:r>
              <a:rPr lang="en-US" sz="1836" dirty="0"/>
              <a:t> (now known as </a:t>
            </a:r>
            <a:r>
              <a:rPr lang="en-US" sz="1836" dirty="0">
                <a:hlinkClick r:id="rId6" tooltip="Corinth"/>
              </a:rPr>
              <a:t>Corinth</a:t>
            </a:r>
            <a:r>
              <a:rPr lang="en-US" sz="1836" dirty="0"/>
              <a:t>). He was punished for his self-aggrandizing craftiness and deceitfulness by being forced to roll an immense boulder up a hill, only to watch it roll back down, repeating this action for eternity.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157521" y="601662"/>
            <a:ext cx="6080516" cy="960263"/>
          </a:xfrm>
          <a:prstGeom prst="rect">
            <a:avLst/>
          </a:prstGeom>
          <a:noFill/>
        </p:spPr>
        <p:txBody>
          <a:bodyPr wrap="square" lIns="182880" tIns="146304" rIns="182880" bIns="146304" rtlCol="0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4800" dirty="0" smtClean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Ultimately…</a:t>
            </a:r>
            <a:endParaRPr lang="en-US" sz="5400" dirty="0" smtClean="0">
              <a:gradFill>
                <a:gsLst>
                  <a:gs pos="2917">
                    <a:schemeClr val="tx1"/>
                  </a:gs>
                  <a:gs pos="30000">
                    <a:schemeClr val="tx1"/>
                  </a:gs>
                </a:gsLst>
                <a:lin ang="5400000" scaled="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59422791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274637" y="1212850"/>
            <a:ext cx="12161837" cy="5909310"/>
          </a:xfrm>
        </p:spPr>
        <p:txBody>
          <a:bodyPr/>
          <a:lstStyle/>
          <a:p>
            <a:r>
              <a:rPr lang="en-US" dirty="0"/>
              <a:t>Separation of concerns</a:t>
            </a:r>
          </a:p>
          <a:p>
            <a:r>
              <a:rPr lang="en-US" dirty="0"/>
              <a:t>Compartmentalization of logic</a:t>
            </a:r>
          </a:p>
          <a:p>
            <a:r>
              <a:rPr lang="en-US" dirty="0"/>
              <a:t>Minimization of lateral </a:t>
            </a:r>
            <a:r>
              <a:rPr lang="en-US" dirty="0" smtClean="0"/>
              <a:t>dependencies</a:t>
            </a:r>
            <a:endParaRPr lang="en-US" dirty="0"/>
          </a:p>
          <a:p>
            <a:r>
              <a:rPr lang="en-US" dirty="0"/>
              <a:t>Staying between the lines (avoid inline code -&gt; Expression shape)</a:t>
            </a:r>
          </a:p>
          <a:p>
            <a:r>
              <a:rPr lang="en-US" dirty="0"/>
              <a:t>Small orchestrations</a:t>
            </a:r>
          </a:p>
          <a:p>
            <a:r>
              <a:rPr lang="en-US" dirty="0"/>
              <a:t>MSI Deployment &amp; CI</a:t>
            </a:r>
          </a:p>
          <a:p>
            <a:r>
              <a:rPr lang="en-US" dirty="0"/>
              <a:t>Shameless plug for my book (if you do BizTalk, read it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 got right!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8637" y="830262"/>
            <a:ext cx="3748486" cy="4625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10895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Brief Pause…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742237" y="2402661"/>
            <a:ext cx="2927725" cy="627864"/>
          </a:xfrm>
          <a:prstGeom prst="rect">
            <a:avLst/>
          </a:prstGeom>
          <a:noFill/>
        </p:spPr>
        <p:txBody>
          <a:bodyPr wrap="none" lIns="182880" tIns="146304" rIns="182880" bIns="146304" rtlCol="0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dirty="0" smtClean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For dramatic effect</a:t>
            </a:r>
            <a:endParaRPr lang="en-US" sz="2400" dirty="0" smtClean="0">
              <a:gradFill>
                <a:gsLst>
                  <a:gs pos="2917">
                    <a:schemeClr val="tx1"/>
                  </a:gs>
                  <a:gs pos="30000">
                    <a:schemeClr val="tx1"/>
                  </a:gs>
                </a:gsLst>
                <a:lin ang="5400000" scaled="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4876581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274638" y="1212850"/>
            <a:ext cx="6705599" cy="5552289"/>
          </a:xfrm>
        </p:spPr>
        <p:txBody>
          <a:bodyPr/>
          <a:lstStyle/>
          <a:p>
            <a:r>
              <a:rPr lang="en-US" sz="3200" dirty="0"/>
              <a:t>I made a small fortune off it doing something that today is an ARM template…</a:t>
            </a:r>
          </a:p>
          <a:p>
            <a:r>
              <a:rPr lang="en-US" sz="3200" dirty="0"/>
              <a:t>It's a great toolkit and is mature / stable</a:t>
            </a:r>
          </a:p>
          <a:p>
            <a:r>
              <a:rPr lang="en-US" sz="3200" dirty="0"/>
              <a:t>It can do most of what you want / need</a:t>
            </a:r>
          </a:p>
          <a:p>
            <a:r>
              <a:rPr lang="en-US" sz="3200" dirty="0"/>
              <a:t>It </a:t>
            </a:r>
            <a:r>
              <a:rPr lang="en-US" sz="3200" dirty="0" smtClean="0"/>
              <a:t>did XML right</a:t>
            </a:r>
          </a:p>
          <a:p>
            <a:r>
              <a:rPr lang="en-US" sz="3200" dirty="0" smtClean="0"/>
              <a:t>It was superior to its competitors in every way</a:t>
            </a:r>
            <a:endParaRPr lang="en-US" sz="3200" dirty="0"/>
          </a:p>
          <a:p>
            <a:endParaRPr lang="en-US" sz="32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I love BizTalk Server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32637" y="0"/>
            <a:ext cx="5303838" cy="6974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50641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274638" y="1212850"/>
            <a:ext cx="11887200" cy="5626156"/>
          </a:xfrm>
        </p:spPr>
        <p:txBody>
          <a:bodyPr/>
          <a:lstStyle/>
          <a:p>
            <a:r>
              <a:rPr lang="en-US" sz="3600" dirty="0" smtClean="0"/>
              <a:t>Who here uses BizTalk Server? Raise your hands.</a:t>
            </a:r>
          </a:p>
          <a:p>
            <a:r>
              <a:rPr lang="en-US" sz="3600" dirty="0" smtClean="0"/>
              <a:t>Who uses Messaging in BizTalk? Keep your hand up.</a:t>
            </a:r>
          </a:p>
          <a:p>
            <a:r>
              <a:rPr lang="en-US" sz="3600" dirty="0" smtClean="0"/>
              <a:t>Who uses Mapping in BizTalk?</a:t>
            </a:r>
            <a:r>
              <a:rPr lang="en-US" sz="3600" dirty="0"/>
              <a:t> </a:t>
            </a:r>
            <a:endParaRPr lang="en-US" sz="3600" dirty="0" smtClean="0"/>
          </a:p>
          <a:p>
            <a:r>
              <a:rPr lang="en-US" sz="3600" dirty="0" smtClean="0"/>
              <a:t>Who Orchestration in BizTalk? </a:t>
            </a:r>
          </a:p>
          <a:p>
            <a:r>
              <a:rPr lang="en-US" sz="3600" dirty="0" smtClean="0"/>
              <a:t>Who uses pipelines? Flat file pipelines?</a:t>
            </a:r>
          </a:p>
          <a:p>
            <a:r>
              <a:rPr lang="en-US" sz="3600" dirty="0" smtClean="0"/>
              <a:t>Who uses EDI</a:t>
            </a:r>
          </a:p>
          <a:p>
            <a:r>
              <a:rPr lang="en-US" sz="3600" dirty="0" smtClean="0"/>
              <a:t>Who uses the Rules Engine in BizTalk?</a:t>
            </a:r>
          </a:p>
          <a:p>
            <a:r>
              <a:rPr lang="en-US" sz="3600" dirty="0" smtClean="0"/>
              <a:t>Who uses BAM?</a:t>
            </a:r>
          </a:p>
          <a:p>
            <a:r>
              <a:rPr lang="en-US" sz="3600" dirty="0" smtClean="0"/>
              <a:t>You all pay for all of these features.</a:t>
            </a:r>
            <a:endParaRPr lang="en-US" sz="36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I love Azure even more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575470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1" dirty="0"/>
              <a:t>How I Learned to Stop Worrying and Love the </a:t>
            </a:r>
            <a:r>
              <a:rPr lang="en-US" b="1" i="1" dirty="0" smtClean="0"/>
              <a:t>Cloud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30423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I love Azure even more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237" y="1897062"/>
            <a:ext cx="2418033" cy="46386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9868" y="1919812"/>
            <a:ext cx="2376535" cy="150124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15138" y="3423187"/>
            <a:ext cx="2445994" cy="30480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30588" y="1897062"/>
            <a:ext cx="2392649" cy="305157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92693" y="1917316"/>
            <a:ext cx="2345144" cy="2967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6986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itle 8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cloud is different</a:t>
            </a:r>
            <a:endParaRPr lang="en-US" dirty="0"/>
          </a:p>
        </p:txBody>
      </p:sp>
      <p:sp>
        <p:nvSpPr>
          <p:cNvPr id="43" name="Rectangle 42"/>
          <p:cNvSpPr/>
          <p:nvPr/>
        </p:nvSpPr>
        <p:spPr>
          <a:xfrm>
            <a:off x="4498939" y="6231300"/>
            <a:ext cx="280715" cy="285309"/>
          </a:xfrm>
          <a:prstGeom prst="rect">
            <a:avLst/>
          </a:prstGeom>
          <a:solidFill>
            <a:srgbClr val="92D05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3241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36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4841331" y="6217025"/>
            <a:ext cx="2168158" cy="3182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3241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8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Customer Responsibility</a:t>
            </a:r>
          </a:p>
        </p:txBody>
      </p:sp>
      <p:sp>
        <p:nvSpPr>
          <p:cNvPr id="45" name="Rectangle 44"/>
          <p:cNvSpPr/>
          <p:nvPr/>
        </p:nvSpPr>
        <p:spPr>
          <a:xfrm>
            <a:off x="7139206" y="6231300"/>
            <a:ext cx="280715" cy="285309"/>
          </a:xfrm>
          <a:prstGeom prst="rect">
            <a:avLst/>
          </a:prstGeom>
          <a:solidFill>
            <a:srgbClr val="00B0F0"/>
          </a:solidFill>
          <a:ln w="635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86494" tIns="0" rIns="186494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3241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36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7524861" y="6217025"/>
            <a:ext cx="2155668" cy="3182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3241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8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Microsoft Responsibility</a:t>
            </a:r>
          </a:p>
        </p:txBody>
      </p:sp>
      <p:grpSp>
        <p:nvGrpSpPr>
          <p:cNvPr id="47" name="Group 46"/>
          <p:cNvGrpSpPr/>
          <p:nvPr/>
        </p:nvGrpSpPr>
        <p:grpSpPr>
          <a:xfrm>
            <a:off x="866760" y="1824721"/>
            <a:ext cx="9642387" cy="4097114"/>
            <a:chOff x="848977" y="1789105"/>
            <a:chExt cx="9454179" cy="4017143"/>
          </a:xfrm>
        </p:grpSpPr>
        <p:grpSp>
          <p:nvGrpSpPr>
            <p:cNvPr id="48" name="Group 47"/>
            <p:cNvGrpSpPr/>
            <p:nvPr/>
          </p:nvGrpSpPr>
          <p:grpSpPr>
            <a:xfrm>
              <a:off x="2865933" y="1789105"/>
              <a:ext cx="7437223" cy="4017143"/>
              <a:chOff x="1452033" y="1824483"/>
              <a:chExt cx="9456959" cy="4097695"/>
            </a:xfrm>
          </p:grpSpPr>
          <p:grpSp>
            <p:nvGrpSpPr>
              <p:cNvPr id="59" name="Group 58"/>
              <p:cNvGrpSpPr/>
              <p:nvPr/>
            </p:nvGrpSpPr>
            <p:grpSpPr>
              <a:xfrm>
                <a:off x="1452033" y="2306703"/>
                <a:ext cx="7084000" cy="3615475"/>
                <a:chOff x="1422826" y="2046427"/>
                <a:chExt cx="6945729" cy="3544905"/>
              </a:xfrm>
              <a:solidFill>
                <a:srgbClr val="92D050"/>
              </a:solidFill>
            </p:grpSpPr>
            <p:sp>
              <p:nvSpPr>
                <p:cNvPr id="73" name="Rectangle 72"/>
                <p:cNvSpPr/>
                <p:nvPr/>
              </p:nvSpPr>
              <p:spPr>
                <a:xfrm>
                  <a:off x="1422827" y="4828178"/>
                  <a:ext cx="2292444" cy="360871"/>
                </a:xfrm>
                <a:prstGeom prst="rect">
                  <a:avLst/>
                </a:pr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32418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36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74" name="Rectangle 73"/>
                <p:cNvSpPr/>
                <p:nvPr/>
              </p:nvSpPr>
              <p:spPr>
                <a:xfrm>
                  <a:off x="1422827" y="4430785"/>
                  <a:ext cx="2292444" cy="365760"/>
                </a:xfrm>
                <a:prstGeom prst="rect">
                  <a:avLst/>
                </a:pr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32418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36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75" name="Rectangle 74"/>
                <p:cNvSpPr/>
                <p:nvPr/>
              </p:nvSpPr>
              <p:spPr>
                <a:xfrm>
                  <a:off x="1422827" y="5225572"/>
                  <a:ext cx="2292444" cy="365760"/>
                </a:xfrm>
                <a:prstGeom prst="rect">
                  <a:avLst/>
                </a:pr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32418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36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76" name="Rectangle 75"/>
                <p:cNvSpPr/>
                <p:nvPr/>
              </p:nvSpPr>
              <p:spPr>
                <a:xfrm>
                  <a:off x="1422828" y="3635999"/>
                  <a:ext cx="4619086" cy="365760"/>
                </a:xfrm>
                <a:prstGeom prst="rect">
                  <a:avLst/>
                </a:pr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32418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36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77" name="Rectangle 76"/>
                <p:cNvSpPr/>
                <p:nvPr/>
              </p:nvSpPr>
              <p:spPr>
                <a:xfrm>
                  <a:off x="1422828" y="3238606"/>
                  <a:ext cx="4619086" cy="365760"/>
                </a:xfrm>
                <a:prstGeom prst="rect">
                  <a:avLst/>
                </a:pr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32418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36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78" name="Rectangle 77"/>
                <p:cNvSpPr/>
                <p:nvPr/>
              </p:nvSpPr>
              <p:spPr>
                <a:xfrm>
                  <a:off x="1422827" y="4033392"/>
                  <a:ext cx="2292444" cy="365760"/>
                </a:xfrm>
                <a:prstGeom prst="rect">
                  <a:avLst/>
                </a:pr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32418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36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1422827" y="2443820"/>
                  <a:ext cx="6945728" cy="365760"/>
                </a:xfrm>
                <a:prstGeom prst="rect">
                  <a:avLst/>
                </a:pr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32418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36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1422827" y="2046427"/>
                  <a:ext cx="6945728" cy="365760"/>
                </a:xfrm>
                <a:prstGeom prst="rect">
                  <a:avLst/>
                </a:pr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32418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36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1422826" y="2841213"/>
                  <a:ext cx="6945729" cy="365760"/>
                </a:xfrm>
                <a:prstGeom prst="rect">
                  <a:avLst/>
                </a:pr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32418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36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60" name="Rectangle 59"/>
              <p:cNvSpPr/>
              <p:nvPr/>
            </p:nvSpPr>
            <p:spPr>
              <a:xfrm>
                <a:off x="1452034" y="1824483"/>
                <a:ext cx="2338080" cy="449797"/>
              </a:xfrm>
              <a:prstGeom prst="rect">
                <a:avLst/>
              </a:prstGeom>
              <a:solidFill>
                <a:srgbClr val="1D4380">
                  <a:alpha val="85000"/>
                </a:srgbClr>
              </a:solidFill>
              <a:ln w="6350" cap="flat" cmpd="sng" algn="ctr">
                <a:noFill/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rot="0" spcFirstLastPara="0" vertOverflow="overflow" horzOverflow="overflow" vert="horz" wrap="square" lIns="186494" tIns="0" rIns="186494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1" indent="0" algn="ctr" defTabSz="93241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36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rPr>
                  <a:t>On-Premises</a:t>
                </a:r>
              </a:p>
            </p:txBody>
          </p:sp>
          <p:sp>
            <p:nvSpPr>
              <p:cNvPr id="61" name="Rectangle 60"/>
              <p:cNvSpPr/>
              <p:nvPr/>
            </p:nvSpPr>
            <p:spPr>
              <a:xfrm>
                <a:off x="3824993" y="1824483"/>
                <a:ext cx="2338080" cy="449797"/>
              </a:xfrm>
              <a:prstGeom prst="rect">
                <a:avLst/>
              </a:prstGeom>
              <a:solidFill>
                <a:srgbClr val="1D4380">
                  <a:alpha val="85000"/>
                </a:srgbClr>
              </a:solidFill>
              <a:ln w="6350" cap="flat" cmpd="sng" algn="ctr">
                <a:noFill/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rot="0" spcFirstLastPara="0" vertOverflow="overflow" horzOverflow="overflow" vert="horz" wrap="square" lIns="186494" tIns="0" rIns="186494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1" indent="0" algn="ctr" defTabSz="93241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36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rPr>
                  <a:t>IaaS</a:t>
                </a:r>
              </a:p>
            </p:txBody>
          </p:sp>
          <p:sp>
            <p:nvSpPr>
              <p:cNvPr id="62" name="Rectangle 61"/>
              <p:cNvSpPr/>
              <p:nvPr/>
            </p:nvSpPr>
            <p:spPr>
              <a:xfrm>
                <a:off x="6197952" y="1824484"/>
                <a:ext cx="2338080" cy="449797"/>
              </a:xfrm>
              <a:prstGeom prst="rect">
                <a:avLst/>
              </a:prstGeom>
              <a:solidFill>
                <a:srgbClr val="1D4380">
                  <a:alpha val="85000"/>
                </a:srgbClr>
              </a:solidFill>
              <a:ln w="6350" cap="flat" cmpd="sng" algn="ctr">
                <a:noFill/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rot="0" spcFirstLastPara="0" vertOverflow="overflow" horzOverflow="overflow" vert="horz" wrap="square" lIns="186494" tIns="0" rIns="186494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1" indent="0" algn="ctr" defTabSz="93241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36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rPr>
                  <a:t>PaaS</a:t>
                </a:r>
              </a:p>
            </p:txBody>
          </p:sp>
          <p:sp>
            <p:nvSpPr>
              <p:cNvPr id="63" name="Rectangle 62"/>
              <p:cNvSpPr/>
              <p:nvPr/>
            </p:nvSpPr>
            <p:spPr>
              <a:xfrm>
                <a:off x="8570912" y="1824484"/>
                <a:ext cx="2338080" cy="449797"/>
              </a:xfrm>
              <a:prstGeom prst="rect">
                <a:avLst/>
              </a:prstGeom>
              <a:solidFill>
                <a:srgbClr val="1D4380">
                  <a:alpha val="85000"/>
                </a:srgbClr>
              </a:solidFill>
              <a:ln w="6350" cap="flat" cmpd="sng" algn="ctr">
                <a:noFill/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rot="0" spcFirstLastPara="0" vertOverflow="overflow" horzOverflow="overflow" vert="horz" wrap="square" lIns="186494" tIns="0" rIns="186494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1" indent="0" algn="ctr" defTabSz="93241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36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rPr>
                  <a:t>SaaS</a:t>
                </a:r>
              </a:p>
            </p:txBody>
          </p:sp>
          <p:sp>
            <p:nvSpPr>
              <p:cNvPr id="64" name="Rectangle 63"/>
              <p:cNvSpPr/>
              <p:nvPr/>
            </p:nvSpPr>
            <p:spPr>
              <a:xfrm>
                <a:off x="3824993" y="5143832"/>
                <a:ext cx="7083985" cy="368055"/>
              </a:xfrm>
              <a:prstGeom prst="rect">
                <a:avLst/>
              </a:prstGeom>
              <a:solidFill>
                <a:srgbClr val="00B0F0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lIns="0" tIns="45552" rIns="0" bIns="45552" rtlCol="0" anchor="t" anchorCtr="0"/>
              <a:lstStyle/>
              <a:p>
                <a:pPr marL="0" marR="0" lvl="0" indent="0" algn="ctr" defTabSz="123820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98" b="1" i="0" u="none" strike="noStrike" kern="0" cap="none" spc="0" normalizeH="0" baseline="0" noProof="0" dirty="0">
                  <a:ln>
                    <a:noFill/>
                  </a:ln>
                  <a:solidFill>
                    <a:prstClr val="white">
                      <a:alpha val="99000"/>
                    </a:prstClr>
                  </a:solidFill>
                  <a:effectLst/>
                  <a:uLnTx/>
                  <a:uFillTx/>
                  <a:latin typeface="Segoe UI Semibold" panose="020B0702040204020203" pitchFamily="34" charset="0"/>
                  <a:ea typeface="Segoe UI" panose="020B0502040204020203" pitchFamily="34" charset="0"/>
                  <a:cs typeface="Segoe UI Semibold" panose="020B0702040204020203" pitchFamily="34" charset="0"/>
                </a:endParaRPr>
              </a:p>
            </p:txBody>
          </p:sp>
          <p:sp>
            <p:nvSpPr>
              <p:cNvPr id="65" name="Rectangle 64"/>
              <p:cNvSpPr/>
              <p:nvPr/>
            </p:nvSpPr>
            <p:spPr>
              <a:xfrm>
                <a:off x="3824993" y="4738527"/>
                <a:ext cx="7083985" cy="373041"/>
              </a:xfrm>
              <a:prstGeom prst="rect">
                <a:avLst/>
              </a:prstGeom>
              <a:solidFill>
                <a:srgbClr val="00B0F0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lIns="0" tIns="45552" rIns="0" bIns="45552" rtlCol="0" anchor="t" anchorCtr="0"/>
              <a:lstStyle/>
              <a:p>
                <a:pPr marL="0" marR="0" lvl="0" indent="0" algn="ctr" defTabSz="123820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98" b="1" i="0" u="none" strike="noStrike" kern="0" cap="none" spc="0" normalizeH="0" baseline="0" noProof="0" dirty="0">
                  <a:ln>
                    <a:noFill/>
                  </a:ln>
                  <a:solidFill>
                    <a:prstClr val="white">
                      <a:alpha val="99000"/>
                    </a:prstClr>
                  </a:solidFill>
                  <a:effectLst/>
                  <a:uLnTx/>
                  <a:uFillTx/>
                  <a:latin typeface="Segoe UI Semibold" panose="020B0702040204020203" pitchFamily="34" charset="0"/>
                  <a:ea typeface="Segoe UI" panose="020B0502040204020203" pitchFamily="34" charset="0"/>
                  <a:cs typeface="Segoe UI Semibold" panose="020B0702040204020203" pitchFamily="34" charset="0"/>
                </a:endParaRPr>
              </a:p>
            </p:txBody>
          </p:sp>
          <p:sp>
            <p:nvSpPr>
              <p:cNvPr id="66" name="Rectangle 65"/>
              <p:cNvSpPr/>
              <p:nvPr/>
            </p:nvSpPr>
            <p:spPr>
              <a:xfrm>
                <a:off x="3824993" y="5549136"/>
                <a:ext cx="7083985" cy="373041"/>
              </a:xfrm>
              <a:prstGeom prst="rect">
                <a:avLst/>
              </a:prstGeom>
              <a:solidFill>
                <a:srgbClr val="00B0F0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lIns="0" tIns="45552" rIns="0" bIns="45552" rtlCol="0" anchor="t" anchorCtr="0"/>
              <a:lstStyle/>
              <a:p>
                <a:pPr marL="0" marR="0" lvl="0" indent="0" algn="ctr" defTabSz="123820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98" b="1" i="0" u="none" strike="noStrike" kern="0" cap="none" spc="0" normalizeH="0" baseline="0" noProof="0" dirty="0">
                  <a:ln>
                    <a:noFill/>
                  </a:ln>
                  <a:solidFill>
                    <a:prstClr val="white">
                      <a:alpha val="99000"/>
                    </a:prstClr>
                  </a:solidFill>
                  <a:effectLst/>
                  <a:uLnTx/>
                  <a:uFillTx/>
                  <a:latin typeface="Segoe UI Semibold" panose="020B0702040204020203" pitchFamily="34" charset="0"/>
                  <a:ea typeface="Segoe UI" panose="020B0502040204020203" pitchFamily="34" charset="0"/>
                  <a:cs typeface="Segoe UI Semibold" panose="020B0702040204020203" pitchFamily="34" charset="0"/>
                </a:endParaRPr>
              </a:p>
            </p:txBody>
          </p:sp>
          <p:sp>
            <p:nvSpPr>
              <p:cNvPr id="67" name="Rectangle 66"/>
              <p:cNvSpPr/>
              <p:nvPr/>
            </p:nvSpPr>
            <p:spPr>
              <a:xfrm>
                <a:off x="6197953" y="3927919"/>
                <a:ext cx="4711008" cy="373041"/>
              </a:xfrm>
              <a:prstGeom prst="rect">
                <a:avLst/>
              </a:prstGeom>
              <a:solidFill>
                <a:srgbClr val="00B0F0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lIns="0" tIns="45552" rIns="0" bIns="45552" rtlCol="0" anchor="t" anchorCtr="0"/>
              <a:lstStyle/>
              <a:p>
                <a:pPr marL="0" marR="0" lvl="0" indent="0" algn="ctr" defTabSz="123820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98" b="1" i="0" u="none" strike="noStrike" kern="0" cap="none" spc="0" normalizeH="0" baseline="0" noProof="0" dirty="0">
                  <a:ln>
                    <a:noFill/>
                  </a:ln>
                  <a:solidFill>
                    <a:prstClr val="white">
                      <a:alpha val="99000"/>
                    </a:prstClr>
                  </a:solidFill>
                  <a:effectLst/>
                  <a:uLnTx/>
                  <a:uFillTx/>
                  <a:latin typeface="Segoe UI Semibold" panose="020B0702040204020203" pitchFamily="34" charset="0"/>
                  <a:ea typeface="Segoe UI" panose="020B0502040204020203" pitchFamily="34" charset="0"/>
                  <a:cs typeface="Segoe UI Semibold" panose="020B0702040204020203" pitchFamily="34" charset="0"/>
                </a:endParaRPr>
              </a:p>
            </p:txBody>
          </p:sp>
          <p:sp>
            <p:nvSpPr>
              <p:cNvPr id="68" name="Rectangle 67"/>
              <p:cNvSpPr/>
              <p:nvPr/>
            </p:nvSpPr>
            <p:spPr>
              <a:xfrm>
                <a:off x="6197953" y="3522615"/>
                <a:ext cx="4711008" cy="373041"/>
              </a:xfrm>
              <a:prstGeom prst="rect">
                <a:avLst/>
              </a:prstGeom>
              <a:solidFill>
                <a:srgbClr val="00B0F0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lIns="0" tIns="45552" rIns="0" bIns="45552" rtlCol="0" anchor="t" anchorCtr="0"/>
              <a:lstStyle/>
              <a:p>
                <a:pPr marL="0" marR="0" lvl="0" indent="0" algn="ctr" defTabSz="123820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98" b="1" i="0" u="none" strike="noStrike" kern="0" cap="none" spc="0" normalizeH="0" baseline="0" noProof="0" dirty="0">
                  <a:ln>
                    <a:noFill/>
                  </a:ln>
                  <a:solidFill>
                    <a:prstClr val="white">
                      <a:alpha val="99000"/>
                    </a:prstClr>
                  </a:solidFill>
                  <a:effectLst/>
                  <a:uLnTx/>
                  <a:uFillTx/>
                  <a:latin typeface="Segoe UI Semibold" panose="020B0702040204020203" pitchFamily="34" charset="0"/>
                  <a:ea typeface="Segoe UI" panose="020B0502040204020203" pitchFamily="34" charset="0"/>
                  <a:cs typeface="Segoe UI Semibold" panose="020B0702040204020203" pitchFamily="34" charset="0"/>
                </a:endParaRPr>
              </a:p>
            </p:txBody>
          </p:sp>
          <p:sp>
            <p:nvSpPr>
              <p:cNvPr id="69" name="Rectangle 68"/>
              <p:cNvSpPr/>
              <p:nvPr/>
            </p:nvSpPr>
            <p:spPr>
              <a:xfrm>
                <a:off x="3824993" y="4333223"/>
                <a:ext cx="7083985" cy="373041"/>
              </a:xfrm>
              <a:prstGeom prst="rect">
                <a:avLst/>
              </a:prstGeom>
              <a:solidFill>
                <a:srgbClr val="00B0F0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lIns="0" tIns="45552" rIns="0" bIns="45552" rtlCol="0" anchor="t" anchorCtr="0"/>
              <a:lstStyle/>
              <a:p>
                <a:pPr marL="0" marR="0" lvl="0" indent="0" algn="ctr" defTabSz="123820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98" b="1" i="0" u="none" strike="noStrike" kern="0" cap="none" spc="0" normalizeH="0" baseline="0" noProof="0" dirty="0">
                  <a:ln>
                    <a:noFill/>
                  </a:ln>
                  <a:solidFill>
                    <a:prstClr val="white">
                      <a:alpha val="99000"/>
                    </a:prstClr>
                  </a:solidFill>
                  <a:effectLst/>
                  <a:uLnTx/>
                  <a:uFillTx/>
                  <a:latin typeface="Segoe UI Semibold" panose="020B0702040204020203" pitchFamily="34" charset="0"/>
                  <a:ea typeface="Segoe UI" panose="020B0502040204020203" pitchFamily="34" charset="0"/>
                  <a:cs typeface="Segoe UI Semibold" panose="020B0702040204020203" pitchFamily="34" charset="0"/>
                </a:endParaRPr>
              </a:p>
            </p:txBody>
          </p:sp>
          <p:sp>
            <p:nvSpPr>
              <p:cNvPr id="70" name="Rectangle 69"/>
              <p:cNvSpPr/>
              <p:nvPr/>
            </p:nvSpPr>
            <p:spPr>
              <a:xfrm>
                <a:off x="8570910" y="2712007"/>
                <a:ext cx="2338081" cy="373041"/>
              </a:xfrm>
              <a:prstGeom prst="rect">
                <a:avLst/>
              </a:prstGeom>
              <a:solidFill>
                <a:srgbClr val="00B0F0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lIns="0" tIns="45552" rIns="0" bIns="45552" rtlCol="0" anchor="t" anchorCtr="0"/>
              <a:lstStyle/>
              <a:p>
                <a:pPr marL="0" marR="0" lvl="0" indent="0" algn="ctr" defTabSz="123820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98" b="1" i="0" u="none" strike="noStrike" kern="0" cap="none" spc="0" normalizeH="0" baseline="0" noProof="0" dirty="0">
                  <a:ln>
                    <a:noFill/>
                  </a:ln>
                  <a:solidFill>
                    <a:prstClr val="white">
                      <a:alpha val="99000"/>
                    </a:prstClr>
                  </a:solidFill>
                  <a:effectLst/>
                  <a:uLnTx/>
                  <a:uFillTx/>
                  <a:latin typeface="Segoe UI Semibold" panose="020B0702040204020203" pitchFamily="34" charset="0"/>
                  <a:ea typeface="Segoe UI" panose="020B0502040204020203" pitchFamily="34" charset="0"/>
                  <a:cs typeface="Segoe UI Semibold" panose="020B0702040204020203" pitchFamily="34" charset="0"/>
                </a:endParaRPr>
              </a:p>
            </p:txBody>
          </p:sp>
          <p:sp>
            <p:nvSpPr>
              <p:cNvPr id="71" name="Rectangle 70"/>
              <p:cNvSpPr/>
              <p:nvPr/>
            </p:nvSpPr>
            <p:spPr>
              <a:xfrm>
                <a:off x="8570910" y="2306703"/>
                <a:ext cx="2338081" cy="373041"/>
              </a:xfrm>
              <a:prstGeom prst="rect">
                <a:avLst/>
              </a:prstGeom>
              <a:solidFill>
                <a:srgbClr val="00B0F0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lIns="0" tIns="45552" rIns="0" bIns="45552" rtlCol="0" anchor="t" anchorCtr="0"/>
              <a:lstStyle/>
              <a:p>
                <a:pPr marL="0" marR="0" lvl="0" indent="0" algn="ctr" defTabSz="123820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98" b="1" i="0" u="none" strike="noStrike" kern="0" cap="none" spc="0" normalizeH="0" baseline="0" noProof="0" dirty="0">
                  <a:ln>
                    <a:noFill/>
                  </a:ln>
                  <a:solidFill>
                    <a:prstClr val="white">
                      <a:alpha val="99000"/>
                    </a:prstClr>
                  </a:solidFill>
                  <a:effectLst/>
                  <a:uLnTx/>
                  <a:uFillTx/>
                  <a:latin typeface="Segoe UI Semibold" panose="020B0702040204020203" pitchFamily="34" charset="0"/>
                  <a:ea typeface="Segoe UI" panose="020B0502040204020203" pitchFamily="34" charset="0"/>
                  <a:cs typeface="Segoe UI Semibold" panose="020B0702040204020203" pitchFamily="34" charset="0"/>
                </a:endParaRPr>
              </a:p>
            </p:txBody>
          </p:sp>
          <p:sp>
            <p:nvSpPr>
              <p:cNvPr id="72" name="Rectangle 71"/>
              <p:cNvSpPr/>
              <p:nvPr/>
            </p:nvSpPr>
            <p:spPr>
              <a:xfrm>
                <a:off x="8570910" y="3117311"/>
                <a:ext cx="2338051" cy="373041"/>
              </a:xfrm>
              <a:prstGeom prst="rect">
                <a:avLst/>
              </a:prstGeom>
              <a:solidFill>
                <a:srgbClr val="00B0F0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lIns="0" tIns="45552" rIns="0" bIns="45552" rtlCol="0" anchor="t" anchorCtr="0"/>
              <a:lstStyle/>
              <a:p>
                <a:pPr marL="0" marR="0" lvl="0" indent="0" algn="ctr" defTabSz="123820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98" b="1" i="0" u="none" strike="noStrike" kern="0" cap="none" spc="0" normalizeH="0" baseline="0" noProof="0" dirty="0">
                  <a:ln>
                    <a:noFill/>
                  </a:ln>
                  <a:solidFill>
                    <a:prstClr val="white">
                      <a:alpha val="99000"/>
                    </a:prstClr>
                  </a:solidFill>
                  <a:effectLst/>
                  <a:uLnTx/>
                  <a:uFillTx/>
                  <a:latin typeface="Segoe UI Semibold" panose="020B0702040204020203" pitchFamily="34" charset="0"/>
                  <a:ea typeface="Segoe UI" panose="020B0502040204020203" pitchFamily="34" charset="0"/>
                  <a:cs typeface="Segoe UI Semibold" panose="020B0702040204020203" pitchFamily="34" charset="0"/>
                </a:endParaRPr>
              </a:p>
            </p:txBody>
          </p:sp>
        </p:grpSp>
        <p:grpSp>
          <p:nvGrpSpPr>
            <p:cNvPr id="49" name="Group 48"/>
            <p:cNvGrpSpPr/>
            <p:nvPr/>
          </p:nvGrpSpPr>
          <p:grpSpPr>
            <a:xfrm>
              <a:off x="848977" y="2261845"/>
              <a:ext cx="1832606" cy="3544401"/>
              <a:chOff x="427037" y="2306703"/>
              <a:chExt cx="2707554" cy="3615474"/>
            </a:xfrm>
          </p:grpSpPr>
          <p:sp>
            <p:nvSpPr>
              <p:cNvPr id="50" name="Rectangle 49"/>
              <p:cNvSpPr/>
              <p:nvPr/>
            </p:nvSpPr>
            <p:spPr>
              <a:xfrm>
                <a:off x="427037" y="5143831"/>
                <a:ext cx="2707554" cy="373041"/>
              </a:xfrm>
              <a:prstGeom prst="rect">
                <a:avLst/>
              </a:prstGeom>
              <a:noFill/>
              <a:ln w="9525" cap="flat" cmpd="sng" algn="ctr">
                <a:noFill/>
                <a:prstDash val="solid"/>
              </a:ln>
              <a:effectLst/>
            </p:spPr>
            <p:txBody>
              <a:bodyPr lIns="0" tIns="45552" rIns="0" bIns="45552" rtlCol="0" anchor="ctr" anchorCtr="0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r" defTabSz="123820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36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>
                        <a:alpha val="99000"/>
                      </a:srgbClr>
                    </a:solidFill>
                    <a:effectLst/>
                    <a:uLnTx/>
                    <a:uFillTx/>
                    <a:latin typeface="Segoe UI"/>
                    <a:ea typeface="Segoe UI" panose="020B0502040204020203" pitchFamily="34" charset="0"/>
                    <a:cs typeface="Segoe UI Semibold" panose="020B0702040204020203" pitchFamily="34" charset="0"/>
                  </a:rPr>
                  <a:t>Networking</a:t>
                </a:r>
              </a:p>
            </p:txBody>
          </p:sp>
          <p:sp>
            <p:nvSpPr>
              <p:cNvPr id="51" name="Rectangle 50"/>
              <p:cNvSpPr/>
              <p:nvPr/>
            </p:nvSpPr>
            <p:spPr>
              <a:xfrm>
                <a:off x="427037" y="4738527"/>
                <a:ext cx="2707554" cy="373041"/>
              </a:xfrm>
              <a:prstGeom prst="rect">
                <a:avLst/>
              </a:prstGeom>
              <a:noFill/>
              <a:ln w="9525" cap="flat" cmpd="sng" algn="ctr">
                <a:noFill/>
                <a:prstDash val="solid"/>
              </a:ln>
              <a:effectLst/>
            </p:spPr>
            <p:txBody>
              <a:bodyPr lIns="0" tIns="45552" rIns="0" bIns="45552" rtlCol="0" anchor="ctr" anchorCtr="0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r" defTabSz="123820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36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>
                        <a:alpha val="99000"/>
                      </a:srgbClr>
                    </a:solidFill>
                    <a:effectLst/>
                    <a:uLnTx/>
                    <a:uFillTx/>
                    <a:latin typeface="Segoe UI"/>
                    <a:ea typeface="Segoe UI" panose="020B0502040204020203" pitchFamily="34" charset="0"/>
                    <a:cs typeface="Segoe UI Semibold" panose="020B0702040204020203" pitchFamily="34" charset="0"/>
                  </a:rPr>
                  <a:t>Hardware</a:t>
                </a:r>
              </a:p>
            </p:txBody>
          </p:sp>
          <p:sp>
            <p:nvSpPr>
              <p:cNvPr id="52" name="Rectangle 51"/>
              <p:cNvSpPr/>
              <p:nvPr/>
            </p:nvSpPr>
            <p:spPr>
              <a:xfrm>
                <a:off x="427037" y="5549136"/>
                <a:ext cx="2707554" cy="373041"/>
              </a:xfrm>
              <a:prstGeom prst="rect">
                <a:avLst/>
              </a:prstGeom>
              <a:noFill/>
              <a:ln w="9525" cap="flat" cmpd="sng" algn="ctr">
                <a:noFill/>
                <a:prstDash val="solid"/>
              </a:ln>
              <a:effectLst/>
            </p:spPr>
            <p:txBody>
              <a:bodyPr lIns="0" tIns="45552" rIns="0" bIns="45552" rtlCol="0" anchor="ctr" anchorCtr="0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r" defTabSz="123820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36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>
                        <a:alpha val="99000"/>
                      </a:srgbClr>
                    </a:solidFill>
                    <a:effectLst/>
                    <a:uLnTx/>
                    <a:uFillTx/>
                    <a:latin typeface="Segoe UI"/>
                    <a:ea typeface="Segoe UI" panose="020B0502040204020203" pitchFamily="34" charset="0"/>
                    <a:cs typeface="Segoe UI Semibold" panose="020B0702040204020203" pitchFamily="34" charset="0"/>
                  </a:rPr>
                  <a:t>Physical Security</a:t>
                </a:r>
              </a:p>
            </p:txBody>
          </p:sp>
          <p:sp>
            <p:nvSpPr>
              <p:cNvPr id="53" name="Rectangle 52"/>
              <p:cNvSpPr/>
              <p:nvPr/>
            </p:nvSpPr>
            <p:spPr>
              <a:xfrm>
                <a:off x="427037" y="3927919"/>
                <a:ext cx="2707554" cy="373041"/>
              </a:xfrm>
              <a:prstGeom prst="rect">
                <a:avLst/>
              </a:prstGeom>
              <a:noFill/>
              <a:ln w="9525" cap="flat" cmpd="sng" algn="ctr">
                <a:noFill/>
                <a:prstDash val="solid"/>
              </a:ln>
              <a:effectLst/>
            </p:spPr>
            <p:txBody>
              <a:bodyPr lIns="0" tIns="45552" rIns="0" bIns="45552" rtlCol="0" anchor="ctr" anchorCtr="0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r" defTabSz="123820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36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>
                        <a:alpha val="99000"/>
                      </a:srgbClr>
                    </a:solidFill>
                    <a:effectLst/>
                    <a:uLnTx/>
                    <a:uFillTx/>
                    <a:latin typeface="Segoe UI"/>
                    <a:ea typeface="Segoe UI" panose="020B0502040204020203" pitchFamily="34" charset="0"/>
                    <a:cs typeface="Segoe UI Semibold" panose="020B0702040204020203" pitchFamily="34" charset="0"/>
                  </a:rPr>
                  <a:t>Operating System</a:t>
                </a:r>
              </a:p>
            </p:txBody>
          </p:sp>
          <p:sp>
            <p:nvSpPr>
              <p:cNvPr id="54" name="Rectangle 53"/>
              <p:cNvSpPr/>
              <p:nvPr/>
            </p:nvSpPr>
            <p:spPr>
              <a:xfrm>
                <a:off x="427037" y="3522615"/>
                <a:ext cx="2707554" cy="373041"/>
              </a:xfrm>
              <a:prstGeom prst="rect">
                <a:avLst/>
              </a:prstGeom>
              <a:noFill/>
              <a:ln w="9525" cap="flat" cmpd="sng" algn="ctr">
                <a:noFill/>
                <a:prstDash val="solid"/>
              </a:ln>
              <a:effectLst/>
            </p:spPr>
            <p:txBody>
              <a:bodyPr lIns="0" tIns="45552" rIns="0" bIns="45552" rtlCol="0" anchor="ctr" anchorCtr="0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r" defTabSz="123820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36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>
                        <a:alpha val="99000"/>
                      </a:srgbClr>
                    </a:solidFill>
                    <a:effectLst/>
                    <a:uLnTx/>
                    <a:uFillTx/>
                    <a:latin typeface="Segoe UI"/>
                    <a:ea typeface="Segoe UI" panose="020B0502040204020203" pitchFamily="34" charset="0"/>
                    <a:cs typeface="Segoe UI Semibold" panose="020B0702040204020203" pitchFamily="34" charset="0"/>
                  </a:rPr>
                  <a:t>Middleware</a:t>
                </a:r>
              </a:p>
            </p:txBody>
          </p:sp>
          <p:sp>
            <p:nvSpPr>
              <p:cNvPr id="55" name="Rectangle 54"/>
              <p:cNvSpPr/>
              <p:nvPr/>
            </p:nvSpPr>
            <p:spPr>
              <a:xfrm>
                <a:off x="427037" y="4333223"/>
                <a:ext cx="2707554" cy="373041"/>
              </a:xfrm>
              <a:prstGeom prst="rect">
                <a:avLst/>
              </a:prstGeom>
              <a:noFill/>
              <a:ln w="9525" cap="flat" cmpd="sng" algn="ctr">
                <a:noFill/>
                <a:prstDash val="solid"/>
              </a:ln>
              <a:effectLst/>
            </p:spPr>
            <p:txBody>
              <a:bodyPr lIns="0" tIns="45552" rIns="0" bIns="45552" rtlCol="0" anchor="ctr" anchorCtr="0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r" defTabSz="123820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36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>
                        <a:alpha val="99000"/>
                      </a:srgbClr>
                    </a:solidFill>
                    <a:effectLst/>
                    <a:uLnTx/>
                    <a:uFillTx/>
                    <a:latin typeface="Segoe UI"/>
                    <a:ea typeface="Segoe UI" panose="020B0502040204020203" pitchFamily="34" charset="0"/>
                    <a:cs typeface="Segoe UI Semibold" panose="020B0702040204020203" pitchFamily="34" charset="0"/>
                  </a:rPr>
                  <a:t>Virtualization</a:t>
                </a:r>
              </a:p>
            </p:txBody>
          </p:sp>
          <p:sp>
            <p:nvSpPr>
              <p:cNvPr id="56" name="Rectangle 55"/>
              <p:cNvSpPr/>
              <p:nvPr/>
            </p:nvSpPr>
            <p:spPr>
              <a:xfrm>
                <a:off x="427037" y="2712007"/>
                <a:ext cx="2707554" cy="373041"/>
              </a:xfrm>
              <a:prstGeom prst="rect">
                <a:avLst/>
              </a:prstGeom>
              <a:noFill/>
              <a:ln w="9525" cap="flat" cmpd="sng" algn="ctr">
                <a:noFill/>
                <a:prstDash val="solid"/>
              </a:ln>
              <a:effectLst/>
            </p:spPr>
            <p:txBody>
              <a:bodyPr lIns="0" tIns="45552" rIns="0" bIns="45552" rtlCol="0" anchor="ctr" anchorCtr="0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r" defTabSz="123820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36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>
                        <a:alpha val="99000"/>
                      </a:srgbClr>
                    </a:solidFill>
                    <a:effectLst/>
                    <a:uLnTx/>
                    <a:uFillTx/>
                    <a:latin typeface="Segoe UI"/>
                    <a:ea typeface="Segoe UI" panose="020B0502040204020203" pitchFamily="34" charset="0"/>
                    <a:cs typeface="Segoe UI Semibold" panose="020B0702040204020203" pitchFamily="34" charset="0"/>
                  </a:rPr>
                  <a:t>Data</a:t>
                </a:r>
              </a:p>
            </p:txBody>
          </p:sp>
          <p:sp>
            <p:nvSpPr>
              <p:cNvPr id="57" name="Rectangle 56"/>
              <p:cNvSpPr/>
              <p:nvPr/>
            </p:nvSpPr>
            <p:spPr>
              <a:xfrm>
                <a:off x="427037" y="2306703"/>
                <a:ext cx="2707554" cy="373041"/>
              </a:xfrm>
              <a:prstGeom prst="rect">
                <a:avLst/>
              </a:prstGeom>
              <a:noFill/>
              <a:ln w="9525" cap="flat" cmpd="sng" algn="ctr">
                <a:noFill/>
                <a:prstDash val="solid"/>
              </a:ln>
              <a:effectLst/>
            </p:spPr>
            <p:txBody>
              <a:bodyPr lIns="0" tIns="45552" rIns="0" bIns="45552" rtlCol="0" anchor="ctr" anchorCtr="0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r" defTabSz="123820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36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>
                        <a:alpha val="99000"/>
                      </a:srgbClr>
                    </a:solidFill>
                    <a:effectLst/>
                    <a:uLnTx/>
                    <a:uFillTx/>
                    <a:latin typeface="Segoe UI"/>
                    <a:ea typeface="Segoe UI" panose="020B0502040204020203" pitchFamily="34" charset="0"/>
                    <a:cs typeface="Segoe UI Semibold" panose="020B0702040204020203" pitchFamily="34" charset="0"/>
                  </a:rPr>
                  <a:t>Applications</a:t>
                </a:r>
              </a:p>
            </p:txBody>
          </p:sp>
          <p:sp>
            <p:nvSpPr>
              <p:cNvPr id="58" name="Rectangle 57"/>
              <p:cNvSpPr/>
              <p:nvPr/>
            </p:nvSpPr>
            <p:spPr>
              <a:xfrm>
                <a:off x="427037" y="3117311"/>
                <a:ext cx="2707554" cy="373041"/>
              </a:xfrm>
              <a:prstGeom prst="rect">
                <a:avLst/>
              </a:prstGeom>
              <a:noFill/>
              <a:ln w="9525" cap="flat" cmpd="sng" algn="ctr">
                <a:noFill/>
                <a:prstDash val="solid"/>
              </a:ln>
              <a:effectLst/>
            </p:spPr>
            <p:txBody>
              <a:bodyPr lIns="0" tIns="45552" rIns="0" bIns="45552" rtlCol="0" anchor="ctr" anchorCtr="0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r" defTabSz="123820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36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>
                        <a:alpha val="99000"/>
                      </a:srgbClr>
                    </a:solidFill>
                    <a:effectLst/>
                    <a:uLnTx/>
                    <a:uFillTx/>
                    <a:latin typeface="Segoe UI"/>
                    <a:ea typeface="Segoe UI" panose="020B0502040204020203" pitchFamily="34" charset="0"/>
                    <a:cs typeface="Segoe UI Semibold" panose="020B0702040204020203" pitchFamily="34" charset="0"/>
                  </a:rPr>
                  <a:t>Users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32415598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74639" y="1241426"/>
            <a:ext cx="5486399" cy="3841052"/>
          </a:xfrm>
        </p:spPr>
        <p:txBody>
          <a:bodyPr/>
          <a:lstStyle/>
          <a:p>
            <a:r>
              <a:rPr lang="en-US" dirty="0" smtClean="0"/>
              <a:t>Azure will still let you do things you shouldn’t</a:t>
            </a:r>
            <a:endParaRPr lang="en-US" dirty="0"/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04" b="8004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42480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74639" y="295274"/>
            <a:ext cx="12161836" cy="917575"/>
          </a:xfrm>
        </p:spPr>
        <p:txBody>
          <a:bodyPr/>
          <a:lstStyle/>
          <a:p>
            <a:r>
              <a:rPr lang="en-US" dirty="0" smtClean="0"/>
              <a:t>The cloud is fundamentally changing the way we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74638" y="1212850"/>
            <a:ext cx="11887200" cy="2769989"/>
          </a:xfrm>
        </p:spPr>
        <p:txBody>
          <a:bodyPr/>
          <a:lstStyle/>
          <a:p>
            <a:r>
              <a:rPr lang="en-US" dirty="0" smtClean="0"/>
              <a:t>Discover and purchase software</a:t>
            </a:r>
          </a:p>
          <a:p>
            <a:r>
              <a:rPr lang="en-US" dirty="0" smtClean="0"/>
              <a:t>Deploy solutions</a:t>
            </a:r>
          </a:p>
          <a:p>
            <a:r>
              <a:rPr lang="en-US" dirty="0" smtClean="0"/>
              <a:t>Integrate multiple vendors products together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445841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way we used to do things…</a:t>
            </a:r>
            <a:endParaRPr lang="en-US" dirty="0"/>
          </a:p>
        </p:txBody>
      </p:sp>
      <p:graphicFrame>
        <p:nvGraphicFramePr>
          <p:cNvPr id="4" name="Diagram 3"/>
          <p:cNvGraphicFramePr/>
          <p:nvPr/>
        </p:nvGraphicFramePr>
        <p:xfrm>
          <a:off x="274638" y="1212850"/>
          <a:ext cx="11887200" cy="54784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16946122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we’ve been up to…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791183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/>
          <p:cNvSpPr txBox="1"/>
          <p:nvPr/>
        </p:nvSpPr>
        <p:spPr>
          <a:xfrm>
            <a:off x="9166069" y="4403562"/>
            <a:ext cx="3051455" cy="2181377"/>
          </a:xfrm>
          <a:prstGeom prst="rect">
            <a:avLst/>
          </a:prstGeom>
          <a:noFill/>
        </p:spPr>
        <p:txBody>
          <a:bodyPr wrap="square" lIns="182802" tIns="146241" rIns="182802" bIns="146241" rtlCol="0">
            <a:spAutoFit/>
          </a:bodyPr>
          <a:lstStyle/>
          <a:p>
            <a:pPr algn="ctr" defTabSz="932384">
              <a:lnSpc>
                <a:spcPct val="90000"/>
              </a:lnSpc>
              <a:spcAft>
                <a:spcPts val="600"/>
              </a:spcAft>
            </a:pPr>
            <a:r>
              <a:rPr lang="en-US" sz="4799" dirty="0">
                <a:solidFill>
                  <a:srgbClr val="00188F"/>
                </a:solidFill>
                <a:latin typeface="Segoe UI Light"/>
                <a:cs typeface="Segoe UI Semibold" panose="020B0702040204020203" pitchFamily="34" charset="0"/>
              </a:rPr>
              <a:t>2.75 </a:t>
            </a:r>
            <a:r>
              <a:rPr lang="en-US" sz="4799" dirty="0">
                <a:solidFill>
                  <a:srgbClr val="00188F"/>
                </a:solidFill>
                <a:latin typeface="Segoe UI Light"/>
                <a:cs typeface="Segoe UI Semibold" panose="020B0702040204020203" pitchFamily="34" charset="0"/>
              </a:rPr>
              <a:t>Trillion</a:t>
            </a:r>
            <a:endParaRPr lang="en-US" sz="4399" dirty="0">
              <a:solidFill>
                <a:srgbClr val="00188F"/>
              </a:solidFill>
              <a:latin typeface="Segoe UI Light"/>
              <a:cs typeface="Segoe UI Semibold" panose="020B0702040204020203" pitchFamily="34" charset="0"/>
            </a:endParaRPr>
          </a:p>
          <a:p>
            <a:pPr algn="ctr" defTabSz="932384">
              <a:lnSpc>
                <a:spcPct val="90000"/>
              </a:lnSpc>
              <a:spcAft>
                <a:spcPts val="600"/>
              </a:spcAft>
            </a:pPr>
            <a:r>
              <a:rPr lang="en-US" sz="1599" dirty="0">
                <a:solidFill>
                  <a:srgbClr val="0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Events received </a:t>
            </a:r>
            <a:r>
              <a:rPr lang="en-US" sz="1599" dirty="0">
                <a:solidFill>
                  <a:srgbClr val="0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every month with Event Hubs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-549904" y="1911976"/>
            <a:ext cx="3850505" cy="1955235"/>
          </a:xfrm>
          <a:prstGeom prst="rect">
            <a:avLst/>
          </a:prstGeom>
          <a:noFill/>
        </p:spPr>
        <p:txBody>
          <a:bodyPr wrap="square" lIns="182802" tIns="146241" rIns="182802" bIns="146241" rtlCol="0">
            <a:spAutoFit/>
          </a:bodyPr>
          <a:lstStyle/>
          <a:p>
            <a:pPr algn="ctr" defTabSz="932384">
              <a:lnSpc>
                <a:spcPct val="90000"/>
              </a:lnSpc>
              <a:spcAft>
                <a:spcPts val="600"/>
              </a:spcAft>
            </a:pPr>
            <a:r>
              <a:rPr lang="en-US" sz="4799" dirty="0">
                <a:solidFill>
                  <a:srgbClr val="00188F"/>
                </a:solidFill>
                <a:latin typeface="Segoe UI Light"/>
                <a:cs typeface="Segoe UI Semibold" panose="020B0702040204020203" pitchFamily="34" charset="0"/>
              </a:rPr>
              <a:t>&gt;350 </a:t>
            </a:r>
            <a:r>
              <a:rPr lang="en-US" sz="2800" dirty="0">
                <a:solidFill>
                  <a:srgbClr val="00188F"/>
                </a:solidFill>
                <a:latin typeface="Segoe UI Light"/>
                <a:cs typeface="Segoe UI Semibold" panose="020B0702040204020203" pitchFamily="34" charset="0"/>
              </a:rPr>
              <a:t>Billion</a:t>
            </a:r>
            <a:r>
              <a:rPr lang="en-US" sz="4799" dirty="0">
                <a:solidFill>
                  <a:srgbClr val="00188F"/>
                </a:solidFill>
                <a:latin typeface="Segoe UI Light"/>
                <a:cs typeface="Segoe UI Semibold" panose="020B0702040204020203" pitchFamily="34" charset="0"/>
              </a:rPr>
              <a:t>     </a:t>
            </a:r>
          </a:p>
          <a:p>
            <a:pPr algn="ctr" defTabSz="932384">
              <a:lnSpc>
                <a:spcPct val="90000"/>
              </a:lnSpc>
              <a:spcAft>
                <a:spcPts val="600"/>
              </a:spcAft>
            </a:pPr>
            <a:r>
              <a:rPr lang="en-US" sz="1599" dirty="0">
                <a:solidFill>
                  <a:srgbClr val="0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Message operations on</a:t>
            </a:r>
            <a:br>
              <a:rPr lang="en-US" sz="1599" dirty="0">
                <a:solidFill>
                  <a:srgbClr val="0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</a:br>
            <a:r>
              <a:rPr lang="en-US" sz="1599" dirty="0">
                <a:solidFill>
                  <a:srgbClr val="0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Azure Service Bus </a:t>
            </a:r>
            <a:br>
              <a:rPr lang="en-US" sz="1599" dirty="0">
                <a:solidFill>
                  <a:srgbClr val="0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</a:br>
            <a:r>
              <a:rPr lang="en-US" sz="1599" dirty="0">
                <a:solidFill>
                  <a:srgbClr val="0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Messaging (Standard) </a:t>
            </a:r>
            <a:br>
              <a:rPr lang="en-US" sz="1599" dirty="0">
                <a:solidFill>
                  <a:srgbClr val="0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</a:br>
            <a:r>
              <a:rPr lang="en-US" sz="1599" dirty="0">
                <a:solidFill>
                  <a:srgbClr val="0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per month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2943297" y="1521353"/>
            <a:ext cx="0" cy="5472181"/>
          </a:xfrm>
          <a:prstGeom prst="line">
            <a:avLst/>
          </a:prstGeom>
          <a:ln>
            <a:solidFill>
              <a:srgbClr val="51515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9166069" y="1521353"/>
            <a:ext cx="0" cy="5472181"/>
          </a:xfrm>
          <a:prstGeom prst="line">
            <a:avLst/>
          </a:prstGeom>
          <a:ln>
            <a:solidFill>
              <a:srgbClr val="51515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1765" y="4069201"/>
            <a:ext cx="12432948" cy="0"/>
          </a:xfrm>
          <a:prstGeom prst="line">
            <a:avLst/>
          </a:prstGeom>
          <a:ln>
            <a:solidFill>
              <a:srgbClr val="51515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2400767" y="1911975"/>
            <a:ext cx="3850505" cy="1503476"/>
          </a:xfrm>
          <a:prstGeom prst="rect">
            <a:avLst/>
          </a:prstGeom>
          <a:noFill/>
        </p:spPr>
        <p:txBody>
          <a:bodyPr wrap="square" lIns="182802" tIns="146241" rIns="182802" bIns="146241" rtlCol="0">
            <a:spAutoFit/>
          </a:bodyPr>
          <a:lstStyle/>
          <a:p>
            <a:pPr algn="ctr" defTabSz="932384">
              <a:lnSpc>
                <a:spcPct val="90000"/>
              </a:lnSpc>
              <a:spcAft>
                <a:spcPts val="600"/>
              </a:spcAft>
            </a:pPr>
            <a:r>
              <a:rPr lang="en-US" sz="4799" spc="-210" dirty="0" smtClean="0">
                <a:solidFill>
                  <a:srgbClr val="00188F"/>
                </a:solidFill>
                <a:latin typeface="Segoe UI Light"/>
                <a:cs typeface="Segoe UI Semibold" panose="020B0702040204020203" pitchFamily="34" charset="0"/>
              </a:rPr>
              <a:t>2</a:t>
            </a:r>
            <a:r>
              <a:rPr lang="en-US" dirty="0" smtClean="0">
                <a:solidFill>
                  <a:srgbClr val="00188F"/>
                </a:solidFill>
                <a:latin typeface="Segoe UI Light"/>
                <a:cs typeface="Segoe UI Semibold" panose="020B0702040204020203" pitchFamily="34" charset="0"/>
              </a:rPr>
              <a:t> </a:t>
            </a:r>
            <a:r>
              <a:rPr lang="en-US" sz="2800" dirty="0">
                <a:solidFill>
                  <a:srgbClr val="00188F"/>
                </a:solidFill>
                <a:latin typeface="Segoe UI Light"/>
                <a:cs typeface="Segoe UI Semibold" panose="020B0702040204020203" pitchFamily="34" charset="0"/>
              </a:rPr>
              <a:t>Million</a:t>
            </a:r>
          </a:p>
          <a:p>
            <a:pPr algn="ctr" defTabSz="932384">
              <a:lnSpc>
                <a:spcPct val="90000"/>
              </a:lnSpc>
              <a:spcAft>
                <a:spcPts val="600"/>
              </a:spcAft>
            </a:pPr>
            <a:r>
              <a:rPr lang="en-US" sz="1599" dirty="0">
                <a:solidFill>
                  <a:srgbClr val="0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Message Queues and </a:t>
            </a:r>
            <a:br>
              <a:rPr lang="en-US" sz="1599" dirty="0">
                <a:solidFill>
                  <a:srgbClr val="0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</a:br>
            <a:r>
              <a:rPr lang="en-US" sz="1599" dirty="0">
                <a:solidFill>
                  <a:srgbClr val="0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Topics in Production 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8785010" y="1911976"/>
            <a:ext cx="3850505" cy="1277596"/>
          </a:xfrm>
          <a:prstGeom prst="rect">
            <a:avLst/>
          </a:prstGeom>
          <a:noFill/>
        </p:spPr>
        <p:txBody>
          <a:bodyPr wrap="square" lIns="182802" tIns="146241" rIns="182802" bIns="146241" rtlCol="0">
            <a:spAutoFit/>
          </a:bodyPr>
          <a:lstStyle/>
          <a:p>
            <a:pPr algn="ctr" defTabSz="932384">
              <a:lnSpc>
                <a:spcPct val="90000"/>
              </a:lnSpc>
              <a:spcAft>
                <a:spcPts val="600"/>
              </a:spcAft>
            </a:pPr>
            <a:r>
              <a:rPr lang="en-US" sz="4799" dirty="0" smtClean="0">
                <a:solidFill>
                  <a:srgbClr val="00188F"/>
                </a:solidFill>
                <a:latin typeface="Segoe UI Light"/>
                <a:cs typeface="Segoe UI Semibold" panose="020B0702040204020203" pitchFamily="34" charset="0"/>
              </a:rPr>
              <a:t>1.5</a:t>
            </a:r>
            <a:r>
              <a:rPr lang="en-US" dirty="0" smtClean="0">
                <a:solidFill>
                  <a:srgbClr val="00188F"/>
                </a:solidFill>
                <a:latin typeface="Segoe UI Light"/>
                <a:cs typeface="Segoe UI Semibold" panose="020B0702040204020203" pitchFamily="34" charset="0"/>
              </a:rPr>
              <a:t> </a:t>
            </a:r>
            <a:r>
              <a:rPr lang="en-US" sz="2800" dirty="0" err="1" smtClean="0">
                <a:solidFill>
                  <a:srgbClr val="00188F"/>
                </a:solidFill>
                <a:latin typeface="Segoe UI Light"/>
                <a:cs typeface="Segoe UI Semibold" panose="020B0702040204020203" pitchFamily="34" charset="0"/>
              </a:rPr>
              <a:t>GBps</a:t>
            </a:r>
            <a:endParaRPr lang="en-US" sz="2800" dirty="0">
              <a:solidFill>
                <a:srgbClr val="00188F"/>
              </a:solidFill>
              <a:latin typeface="Segoe UI Light"/>
              <a:cs typeface="Segoe UI Semibold" panose="020B0702040204020203" pitchFamily="34" charset="0"/>
            </a:endParaRPr>
          </a:p>
          <a:p>
            <a:pPr algn="ctr" defTabSz="932384">
              <a:lnSpc>
                <a:spcPct val="90000"/>
              </a:lnSpc>
              <a:spcAft>
                <a:spcPts val="600"/>
              </a:spcAft>
            </a:pPr>
            <a:r>
              <a:rPr lang="en-US" sz="1599" dirty="0" smtClean="0">
                <a:solidFill>
                  <a:srgbClr val="0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Ingress on a single small cluster</a:t>
            </a:r>
            <a:endParaRPr lang="en-US" sz="1599" dirty="0">
              <a:solidFill>
                <a:srgbClr val="000000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967304" y="4403563"/>
            <a:ext cx="2930122" cy="1479893"/>
          </a:xfrm>
          <a:prstGeom prst="rect">
            <a:avLst/>
          </a:prstGeom>
          <a:noFill/>
        </p:spPr>
        <p:txBody>
          <a:bodyPr wrap="square" lIns="182802" tIns="146241" rIns="182802" bIns="146241" rtlCol="0">
            <a:spAutoFit/>
          </a:bodyPr>
          <a:lstStyle/>
          <a:p>
            <a:pPr algn="ctr" defTabSz="932384">
              <a:lnSpc>
                <a:spcPct val="90000"/>
              </a:lnSpc>
              <a:spcAft>
                <a:spcPts val="600"/>
              </a:spcAft>
            </a:pPr>
            <a:r>
              <a:rPr lang="en-US" sz="4799" dirty="0">
                <a:solidFill>
                  <a:srgbClr val="00188F"/>
                </a:solidFill>
                <a:latin typeface="Segoe UI Light"/>
                <a:cs typeface="Segoe UI Semibold" panose="020B0702040204020203" pitchFamily="34" charset="0"/>
              </a:rPr>
              <a:t>4,494,047</a:t>
            </a:r>
          </a:p>
          <a:p>
            <a:pPr algn="ctr" defTabSz="932384">
              <a:lnSpc>
                <a:spcPct val="90000"/>
              </a:lnSpc>
              <a:spcAft>
                <a:spcPts val="600"/>
              </a:spcAft>
            </a:pPr>
            <a:r>
              <a:rPr lang="en-US" sz="1599" dirty="0" smtClean="0">
                <a:solidFill>
                  <a:srgbClr val="000000"/>
                </a:solidFill>
                <a:latin typeface="Segoe UI"/>
              </a:rPr>
              <a:t>Requests per second to Azure Messaging</a:t>
            </a:r>
            <a:endParaRPr lang="en-US" sz="1599" dirty="0">
              <a:solidFill>
                <a:srgbClr val="000000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10402" y="4403562"/>
            <a:ext cx="2517492" cy="1503476"/>
          </a:xfrm>
          <a:prstGeom prst="rect">
            <a:avLst/>
          </a:prstGeom>
          <a:noFill/>
        </p:spPr>
        <p:txBody>
          <a:bodyPr wrap="square" lIns="182802" tIns="146241" rIns="182802" bIns="146241" rtlCol="0">
            <a:spAutoFit/>
          </a:bodyPr>
          <a:lstStyle/>
          <a:p>
            <a:pPr algn="ctr" defTabSz="932384">
              <a:lnSpc>
                <a:spcPct val="90000"/>
              </a:lnSpc>
              <a:spcAft>
                <a:spcPts val="600"/>
              </a:spcAft>
            </a:pPr>
            <a:r>
              <a:rPr lang="de-DE" sz="4799" dirty="0">
                <a:solidFill>
                  <a:srgbClr val="00188F"/>
                </a:solidFill>
                <a:latin typeface="Segoe UI Light"/>
                <a:cs typeface="Segoe UI Semibold" panose="020B0702040204020203" pitchFamily="34" charset="0"/>
              </a:rPr>
              <a:t>50ms</a:t>
            </a:r>
            <a:endParaRPr lang="en-US" sz="2800" dirty="0">
              <a:solidFill>
                <a:srgbClr val="00188F"/>
              </a:solidFill>
              <a:latin typeface="Segoe UI Light"/>
              <a:cs typeface="Segoe UI Semibold" panose="020B0702040204020203" pitchFamily="34" charset="0"/>
            </a:endParaRPr>
          </a:p>
          <a:p>
            <a:pPr algn="ctr" defTabSz="932384">
              <a:lnSpc>
                <a:spcPct val="90000"/>
              </a:lnSpc>
              <a:spcAft>
                <a:spcPts val="600"/>
              </a:spcAft>
            </a:pPr>
            <a:r>
              <a:rPr lang="en-US" sz="1599" dirty="0">
                <a:solidFill>
                  <a:srgbClr val="000000"/>
                </a:solidFill>
                <a:latin typeface="Segoe UI"/>
              </a:rPr>
              <a:t>Average Event Hubs send latency</a:t>
            </a:r>
            <a:endParaRPr lang="en-US" sz="1599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3231592" y="221710"/>
            <a:ext cx="6005431" cy="1142658"/>
          </a:xfrm>
          <a:prstGeom prst="rect">
            <a:avLst/>
          </a:prstGeom>
          <a:noFill/>
        </p:spPr>
        <p:txBody>
          <a:bodyPr wrap="none" lIns="182828" tIns="146262" rIns="182828" bIns="146262" rtlCol="0">
            <a:spAutoFit/>
          </a:bodyPr>
          <a:lstStyle/>
          <a:p>
            <a:pPr algn="ctr" defTabSz="932384">
              <a:lnSpc>
                <a:spcPct val="90000"/>
              </a:lnSpc>
              <a:spcAft>
                <a:spcPts val="600"/>
              </a:spcAft>
            </a:pPr>
            <a:r>
              <a:rPr lang="en-US" sz="5998" dirty="0">
                <a:solidFill>
                  <a:srgbClr val="000000"/>
                </a:solidFill>
                <a:latin typeface="Segoe UI Light"/>
              </a:rPr>
              <a:t>Azure Messaging</a:t>
            </a:r>
          </a:p>
        </p:txBody>
      </p:sp>
      <p:cxnSp>
        <p:nvCxnSpPr>
          <p:cNvPr id="20" name="Straight Connector 19"/>
          <p:cNvCxnSpPr/>
          <p:nvPr/>
        </p:nvCxnSpPr>
        <p:spPr>
          <a:xfrm>
            <a:off x="1765" y="1519229"/>
            <a:ext cx="12432948" cy="0"/>
          </a:xfrm>
          <a:prstGeom prst="line">
            <a:avLst/>
          </a:prstGeom>
          <a:ln>
            <a:solidFill>
              <a:srgbClr val="51515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5923216" y="1521353"/>
            <a:ext cx="0" cy="5472181"/>
          </a:xfrm>
          <a:prstGeom prst="line">
            <a:avLst/>
          </a:prstGeom>
          <a:ln>
            <a:solidFill>
              <a:srgbClr val="51515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5899210" y="4403562"/>
            <a:ext cx="3051455" cy="1503476"/>
          </a:xfrm>
          <a:prstGeom prst="rect">
            <a:avLst/>
          </a:prstGeom>
          <a:noFill/>
        </p:spPr>
        <p:txBody>
          <a:bodyPr wrap="square" lIns="182802" tIns="146241" rIns="182802" bIns="146241" rtlCol="0">
            <a:spAutoFit/>
          </a:bodyPr>
          <a:lstStyle/>
          <a:p>
            <a:pPr algn="ctr" defTabSz="932384">
              <a:lnSpc>
                <a:spcPct val="90000"/>
              </a:lnSpc>
              <a:spcAft>
                <a:spcPts val="600"/>
              </a:spcAft>
            </a:pPr>
            <a:r>
              <a:rPr lang="en-US" sz="4799" dirty="0" smtClean="0">
                <a:solidFill>
                  <a:srgbClr val="00188F"/>
                </a:solidFill>
                <a:latin typeface="Segoe UI Light"/>
                <a:cs typeface="Segoe UI Semibold" panose="020B0702040204020203" pitchFamily="34" charset="0"/>
              </a:rPr>
              <a:t>&gt;60,000</a:t>
            </a:r>
            <a:endParaRPr lang="en-US" sz="4399" dirty="0">
              <a:solidFill>
                <a:srgbClr val="00188F"/>
              </a:solidFill>
              <a:latin typeface="Segoe UI Light"/>
              <a:cs typeface="Segoe UI Semibold" panose="020B0702040204020203" pitchFamily="34" charset="0"/>
            </a:endParaRPr>
          </a:p>
          <a:p>
            <a:pPr algn="ctr" defTabSz="932384">
              <a:lnSpc>
                <a:spcPct val="90000"/>
              </a:lnSpc>
              <a:spcAft>
                <a:spcPts val="600"/>
              </a:spcAft>
            </a:pPr>
            <a:r>
              <a:rPr lang="en-US" sz="1599" dirty="0">
                <a:solidFill>
                  <a:srgbClr val="0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Daily Active Service Bus Namespaces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518150" y="1911976"/>
            <a:ext cx="3850505" cy="1277596"/>
          </a:xfrm>
          <a:prstGeom prst="rect">
            <a:avLst/>
          </a:prstGeom>
          <a:noFill/>
        </p:spPr>
        <p:txBody>
          <a:bodyPr wrap="square" lIns="182802" tIns="146241" rIns="182802" bIns="146241" rtlCol="0">
            <a:spAutoFit/>
          </a:bodyPr>
          <a:lstStyle/>
          <a:p>
            <a:pPr algn="ctr" defTabSz="932384">
              <a:lnSpc>
                <a:spcPct val="90000"/>
              </a:lnSpc>
              <a:spcAft>
                <a:spcPts val="600"/>
              </a:spcAft>
            </a:pPr>
            <a:r>
              <a:rPr lang="en-US" sz="4799" dirty="0" smtClean="0">
                <a:solidFill>
                  <a:srgbClr val="00188F"/>
                </a:solidFill>
                <a:latin typeface="Segoe UI Light"/>
                <a:cs typeface="Segoe UI Semibold" panose="020B0702040204020203" pitchFamily="34" charset="0"/>
              </a:rPr>
              <a:t>&gt;300</a:t>
            </a:r>
            <a:r>
              <a:rPr lang="en-US" dirty="0" smtClean="0">
                <a:solidFill>
                  <a:srgbClr val="00188F"/>
                </a:solidFill>
                <a:latin typeface="Segoe UI Light"/>
                <a:cs typeface="Segoe UI Semibold" panose="020B0702040204020203" pitchFamily="34" charset="0"/>
              </a:rPr>
              <a:t> </a:t>
            </a:r>
            <a:r>
              <a:rPr lang="en-US" sz="2800" dirty="0">
                <a:solidFill>
                  <a:srgbClr val="00188F"/>
                </a:solidFill>
                <a:latin typeface="Segoe UI Light"/>
                <a:cs typeface="Segoe UI Semibold" panose="020B0702040204020203" pitchFamily="34" charset="0"/>
              </a:rPr>
              <a:t>TB</a:t>
            </a:r>
          </a:p>
          <a:p>
            <a:pPr algn="ctr" defTabSz="932384">
              <a:lnSpc>
                <a:spcPct val="90000"/>
              </a:lnSpc>
              <a:spcAft>
                <a:spcPts val="600"/>
              </a:spcAft>
            </a:pPr>
            <a:r>
              <a:rPr lang="en-US" sz="1599" dirty="0">
                <a:solidFill>
                  <a:srgbClr val="0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Daily Data Volume</a:t>
            </a:r>
          </a:p>
        </p:txBody>
      </p:sp>
    </p:spTree>
    <p:extLst>
      <p:ext uri="{BB962C8B-B14F-4D97-AF65-F5344CB8AC3E}">
        <p14:creationId xmlns:p14="http://schemas.microsoft.com/office/powerpoint/2010/main" val="3658005884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750"/>
                            </p:stCondLst>
                            <p:childTnLst>
                              <p:par>
                                <p:cTn id="3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19" grpId="0"/>
      <p:bldP spid="21" grpId="0"/>
      <p:bldP spid="22" grpId="0"/>
      <p:bldP spid="24" grpId="0"/>
      <p:bldP spid="40" grpId="0"/>
      <p:bldP spid="14" grpId="0"/>
      <p:bldP spid="15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274638" y="1820862"/>
            <a:ext cx="6476999" cy="5909310"/>
          </a:xfrm>
        </p:spPr>
        <p:txBody>
          <a:bodyPr/>
          <a:lstStyle/>
          <a:p>
            <a:r>
              <a:rPr lang="en-US" dirty="0" smtClean="0"/>
              <a:t>2.7182T Incoming Requests last week</a:t>
            </a:r>
          </a:p>
          <a:p>
            <a:r>
              <a:rPr lang="en-US" dirty="0"/>
              <a:t>4,494,047 / second</a:t>
            </a:r>
            <a:endParaRPr lang="en-US" dirty="0" smtClean="0"/>
          </a:p>
          <a:p>
            <a:r>
              <a:rPr lang="en-US" dirty="0" smtClean="0"/>
              <a:t>99.9984% Success Rate</a:t>
            </a:r>
          </a:p>
          <a:p>
            <a:r>
              <a:rPr lang="en-US" dirty="0" smtClean="0"/>
              <a:t>44.5814M Internal </a:t>
            </a:r>
            <a:r>
              <a:rPr lang="en-US" dirty="0"/>
              <a:t>Server Errors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 have broken and stayed above 100 billion ingress events / day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6873875" y="1212849"/>
            <a:ext cx="5562600" cy="4419600"/>
            <a:chOff x="6873875" y="1212849"/>
            <a:chExt cx="5562600" cy="4419600"/>
          </a:xfrm>
        </p:grpSpPr>
        <p:sp>
          <p:nvSpPr>
            <p:cNvPr id="5" name="Rectangle 4"/>
            <p:cNvSpPr/>
            <p:nvPr/>
          </p:nvSpPr>
          <p:spPr bwMode="auto">
            <a:xfrm>
              <a:off x="6873875" y="1212849"/>
              <a:ext cx="5562600" cy="4419600"/>
            </a:xfrm>
            <a:prstGeom prst="rect">
              <a:avLst/>
            </a:prstGeom>
            <a:ln w="3175">
              <a:noFill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0" tIns="46637" rIns="0" bIns="46637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932472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800" dirty="0" smtClean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</a:rPr>
                <a:t>One hundred </a:t>
              </a:r>
              <a:r>
                <a:rPr lang="en-US" sz="2800" dirty="0" smtClean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</a:rPr>
                <a:t>BILLION events </a:t>
              </a:r>
              <a:r>
                <a:rPr lang="en-US" sz="2800" dirty="0" smtClean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</a:rPr>
                <a:t>/ </a:t>
              </a:r>
              <a:r>
                <a:rPr lang="en-US" sz="2800" dirty="0" smtClean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</a:rPr>
                <a:t>day</a:t>
              </a:r>
              <a:endParaRPr lang="en-US" sz="28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</a:endParaRPr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2">
              <p14:nvContentPartPr>
                <p14:cNvPr id="6" name="Ink 5"/>
                <p14:cNvContentPartPr/>
                <p14:nvPr/>
              </p14:nvContentPartPr>
              <p14:xfrm>
                <a:off x="7000874" y="2191118"/>
                <a:ext cx="5435601" cy="3436937"/>
              </p14:xfrm>
            </p:contentPart>
          </mc:Choice>
          <mc:Fallback xmlns="">
            <p:pic>
              <p:nvPicPr>
                <p:cNvPr id="5" name="Ink 4"/>
                <p:cNvPicPr/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6996554" y="2186438"/>
                  <a:ext cx="5442801" cy="3445217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287685728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274638" y="1212850"/>
            <a:ext cx="11887200" cy="2092881"/>
          </a:xfrm>
        </p:spPr>
        <p:txBody>
          <a:bodyPr/>
          <a:lstStyle/>
          <a:p>
            <a:r>
              <a:rPr lang="en-US" dirty="0" smtClean="0"/>
              <a:t>And we still had 44 million errors</a:t>
            </a:r>
          </a:p>
          <a:p>
            <a:r>
              <a:rPr lang="en-US" dirty="0" smtClean="0"/>
              <a:t>There is no 100% at scale</a:t>
            </a:r>
          </a:p>
          <a:p>
            <a:r>
              <a:rPr lang="en-US" dirty="0" smtClean="0"/>
              <a:t>Deal with it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 had a </a:t>
            </a:r>
            <a:r>
              <a:rPr lang="en-US" dirty="0"/>
              <a:t>99.9984% Success Rate</a:t>
            </a:r>
            <a:br>
              <a:rPr lang="en-US" dirty="0"/>
            </a:b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5" name="Octagon 4"/>
          <p:cNvSpPr/>
          <p:nvPr/>
        </p:nvSpPr>
        <p:spPr bwMode="auto">
          <a:xfrm>
            <a:off x="6751637" y="1363662"/>
            <a:ext cx="5334000" cy="4876800"/>
          </a:xfrm>
          <a:prstGeom prst="octagon">
            <a:avLst/>
          </a:prstGeom>
          <a:solidFill>
            <a:srgbClr val="FF0000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1500" dirty="0" smtClean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STOP</a:t>
            </a:r>
            <a:endParaRPr lang="en-US" sz="2400" dirty="0" smtClean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942943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274638" y="1212850"/>
            <a:ext cx="11887200" cy="5773888"/>
          </a:xfrm>
        </p:spPr>
        <p:txBody>
          <a:bodyPr/>
          <a:lstStyle/>
          <a:p>
            <a:r>
              <a:rPr lang="en-US" dirty="0" smtClean="0"/>
              <a:t>Built on resource isolation</a:t>
            </a:r>
          </a:p>
          <a:p>
            <a:r>
              <a:rPr lang="en-US" dirty="0" smtClean="0"/>
              <a:t>Delivers the performance consistency enterprise customers have come to expect</a:t>
            </a:r>
          </a:p>
          <a:p>
            <a:pPr lvl="1"/>
            <a:r>
              <a:rPr lang="en-US" dirty="0" smtClean="0"/>
              <a:t>This is not about speed, it’s about predictability</a:t>
            </a:r>
          </a:p>
          <a:p>
            <a:pPr lvl="1"/>
            <a:r>
              <a:rPr lang="en-US" dirty="0" smtClean="0"/>
              <a:t>Predictable performance</a:t>
            </a:r>
          </a:p>
          <a:p>
            <a:pPr lvl="1"/>
            <a:r>
              <a:rPr lang="en-US" dirty="0" smtClean="0"/>
              <a:t>Predictable pricing</a:t>
            </a:r>
          </a:p>
          <a:p>
            <a:r>
              <a:rPr lang="en-US" dirty="0" smtClean="0"/>
              <a:t>That said we all love to go fast: ~3000 </a:t>
            </a:r>
            <a:r>
              <a:rPr lang="en-US" dirty="0" err="1" smtClean="0"/>
              <a:t>msgs</a:t>
            </a:r>
            <a:r>
              <a:rPr lang="en-US" dirty="0" smtClean="0"/>
              <a:t>/s per MU</a:t>
            </a:r>
          </a:p>
          <a:p>
            <a:r>
              <a:rPr lang="en-US" dirty="0" smtClean="0"/>
              <a:t>You can purchase 4 Messaging Units per namespace</a:t>
            </a:r>
          </a:p>
          <a:p>
            <a:r>
              <a:rPr lang="en-US" dirty="0" smtClean="0"/>
              <a:t>Nearing GA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Service Bus Premium Messaging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697639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quick story about my journey</a:t>
            </a:r>
            <a:endParaRPr lang="en-US" dirty="0"/>
          </a:p>
        </p:txBody>
      </p:sp>
      <p:pic>
        <p:nvPicPr>
          <p:cNvPr id="2050" name="Picture 2" descr="Dan Rosanova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436" y="4285960"/>
            <a:ext cx="1840201" cy="1840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Heart 3"/>
          <p:cNvSpPr/>
          <p:nvPr/>
        </p:nvSpPr>
        <p:spPr bwMode="auto">
          <a:xfrm>
            <a:off x="3627437" y="4627181"/>
            <a:ext cx="990600" cy="1157757"/>
          </a:xfrm>
          <a:prstGeom prst="heart">
            <a:avLst/>
          </a:prstGeom>
          <a:solidFill>
            <a:srgbClr val="C00000"/>
          </a:solidFill>
          <a:ln w="3175"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3068" y="4285960"/>
            <a:ext cx="1442029" cy="1840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55032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274638" y="1212850"/>
            <a:ext cx="11887200" cy="2646878"/>
          </a:xfrm>
        </p:spPr>
        <p:txBody>
          <a:bodyPr/>
          <a:lstStyle/>
          <a:p>
            <a:r>
              <a:rPr lang="en-US" dirty="0" smtClean="0"/>
              <a:t>Be realistic of what a single “anything” can and will do for you</a:t>
            </a:r>
          </a:p>
          <a:p>
            <a:r>
              <a:rPr lang="en-US" dirty="0" smtClean="0"/>
              <a:t>Remember CAP Theorem</a:t>
            </a:r>
          </a:p>
          <a:p>
            <a:endParaRPr lang="en-US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Let’s not repeat the mistakes of the past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959542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274638" y="1212850"/>
            <a:ext cx="11887200" cy="5539978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It </a:t>
            </a:r>
            <a:r>
              <a:rPr lang="en-US" dirty="0"/>
              <a:t>is impossible for a </a:t>
            </a:r>
            <a:r>
              <a:rPr lang="en-US" dirty="0">
                <a:hlinkClick r:id="rId2" tooltip="Distributed computing"/>
              </a:rPr>
              <a:t>distributed computer system</a:t>
            </a:r>
            <a:r>
              <a:rPr lang="en-US" dirty="0"/>
              <a:t> to simultaneously provide all three of the following guarantees</a:t>
            </a:r>
            <a:r>
              <a:rPr lang="en-US" dirty="0" smtClean="0"/>
              <a:t>:</a:t>
            </a:r>
            <a:endParaRPr lang="en-US" dirty="0"/>
          </a:p>
          <a:p>
            <a:r>
              <a:rPr lang="en-US" i="1" dirty="0">
                <a:hlinkClick r:id="rId3" tooltip="Consistency (database systems)"/>
              </a:rPr>
              <a:t>Consistency</a:t>
            </a:r>
            <a:r>
              <a:rPr lang="en-US" dirty="0"/>
              <a:t> (all nodes see the same data at the same time)</a:t>
            </a:r>
          </a:p>
          <a:p>
            <a:r>
              <a:rPr lang="en-US" i="1" dirty="0">
                <a:hlinkClick r:id="rId4" tooltip="Availability"/>
              </a:rPr>
              <a:t>Availability</a:t>
            </a:r>
            <a:r>
              <a:rPr lang="en-US" dirty="0"/>
              <a:t> (every request receives a response about whether it succeeded or failed)</a:t>
            </a:r>
          </a:p>
          <a:p>
            <a:r>
              <a:rPr lang="en-US" i="1" dirty="0">
                <a:hlinkClick r:id="rId5" tooltip="Network partitioning"/>
              </a:rPr>
              <a:t>Partition tolerance</a:t>
            </a:r>
            <a:r>
              <a:rPr lang="en-US" dirty="0"/>
              <a:t> (the system continues to operate despite arbitrary partitioning due to network failures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CAP Theorem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7818437" y="6625193"/>
            <a:ext cx="46061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6"/>
              </a:rPr>
              <a:t>https://</a:t>
            </a:r>
            <a:r>
              <a:rPr lang="en-US" dirty="0" smtClean="0">
                <a:hlinkClick r:id="rId6"/>
              </a:rPr>
              <a:t>en.wikipedia.org/wiki/CAP_theorem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209374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074" y="393151"/>
            <a:ext cx="11999240" cy="1351760"/>
          </a:xfrm>
        </p:spPr>
        <p:txBody>
          <a:bodyPr/>
          <a:lstStyle/>
          <a:p>
            <a:r>
              <a:rPr lang="en-US" dirty="0" smtClean="0"/>
              <a:t>Azure Architecture for Processing Events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 bwMode="auto">
          <a:xfrm>
            <a:off x="312587" y="2324784"/>
            <a:ext cx="1820215" cy="4463233"/>
          </a:xfrm>
          <a:prstGeom prst="rect">
            <a:avLst/>
          </a:prstGeom>
          <a:solidFill>
            <a:srgbClr val="EAEAEA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29" tIns="109703" rIns="137129" bIns="109703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699134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1499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1"/>
              </a:gradFill>
              <a:latin typeface="Segoe UI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2315142" y="2324784"/>
            <a:ext cx="1820215" cy="4463233"/>
          </a:xfrm>
          <a:prstGeom prst="rect">
            <a:avLst/>
          </a:prstGeom>
          <a:solidFill>
            <a:srgbClr val="EAEAEA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29" tIns="109703" rIns="137129" bIns="109703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699134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1499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1"/>
              </a:gradFill>
              <a:latin typeface="Segoe UI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4317696" y="2324784"/>
            <a:ext cx="1820215" cy="4463233"/>
          </a:xfrm>
          <a:prstGeom prst="rect">
            <a:avLst/>
          </a:prstGeom>
          <a:solidFill>
            <a:srgbClr val="EAEAEA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29" tIns="109703" rIns="137129" bIns="109703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699134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1499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1"/>
              </a:gradFill>
              <a:latin typeface="Segoe UI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6320249" y="2324784"/>
            <a:ext cx="1820215" cy="4463233"/>
          </a:xfrm>
          <a:prstGeom prst="rect">
            <a:avLst/>
          </a:prstGeom>
          <a:solidFill>
            <a:srgbClr val="EAEAEA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29" tIns="109703" rIns="137129" bIns="109703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699134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1499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1"/>
              </a:gradFill>
              <a:latin typeface="Segoe UI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8322802" y="2324784"/>
            <a:ext cx="1820215" cy="4463233"/>
          </a:xfrm>
          <a:prstGeom prst="rect">
            <a:avLst/>
          </a:prstGeom>
          <a:solidFill>
            <a:srgbClr val="EAEAEA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29" tIns="109703" rIns="137129" bIns="109703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699134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1499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1"/>
              </a:gradFill>
              <a:latin typeface="Segoe UI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10325357" y="2263185"/>
            <a:ext cx="1820215" cy="4463233"/>
          </a:xfrm>
          <a:prstGeom prst="rect">
            <a:avLst/>
          </a:prstGeom>
          <a:solidFill>
            <a:srgbClr val="EAEAEA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29" tIns="109703" rIns="137129" bIns="109703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699134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1499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1"/>
              </a:gradFill>
              <a:latin typeface="Segoe UI"/>
              <a:ea typeface="Segoe UI" pitchFamily="34" charset="0"/>
              <a:cs typeface="Segoe UI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2496889" y="2500902"/>
            <a:ext cx="7464384" cy="4110997"/>
            <a:chOff x="2469239" y="2130426"/>
            <a:chExt cx="7499584" cy="4379612"/>
          </a:xfrm>
        </p:grpSpPr>
        <p:sp>
          <p:nvSpPr>
            <p:cNvPr id="85" name="Oval 84"/>
            <p:cNvSpPr/>
            <p:nvPr/>
          </p:nvSpPr>
          <p:spPr bwMode="auto">
            <a:xfrm>
              <a:off x="2469239" y="2130426"/>
              <a:ext cx="7499584" cy="4379612"/>
            </a:xfrm>
            <a:prstGeom prst="ellipse">
              <a:avLst/>
            </a:prstGeom>
            <a:solidFill>
              <a:schemeClr val="accent6">
                <a:alpha val="15000"/>
              </a:schemeClr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37129" tIns="109703" rIns="137129" bIns="109703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99134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499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1"/>
                </a:gradFill>
                <a:latin typeface="Segoe UI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86" name="Freeform 9"/>
            <p:cNvSpPr>
              <a:spLocks/>
            </p:cNvSpPr>
            <p:nvPr/>
          </p:nvSpPr>
          <p:spPr bwMode="auto">
            <a:xfrm>
              <a:off x="4722813" y="3784600"/>
              <a:ext cx="4071937" cy="1674813"/>
            </a:xfrm>
            <a:custGeom>
              <a:avLst/>
              <a:gdLst>
                <a:gd name="T0" fmla="*/ 349 w 391"/>
                <a:gd name="T1" fmla="*/ 75 h 159"/>
                <a:gd name="T2" fmla="*/ 342 w 391"/>
                <a:gd name="T3" fmla="*/ 76 h 159"/>
                <a:gd name="T4" fmla="*/ 263 w 391"/>
                <a:gd name="T5" fmla="*/ 0 h 159"/>
                <a:gd name="T6" fmla="*/ 187 w 391"/>
                <a:gd name="T7" fmla="*/ 59 h 159"/>
                <a:gd name="T8" fmla="*/ 145 w 391"/>
                <a:gd name="T9" fmla="*/ 42 h 159"/>
                <a:gd name="T10" fmla="*/ 87 w 391"/>
                <a:gd name="T11" fmla="*/ 94 h 159"/>
                <a:gd name="T12" fmla="*/ 59 w 391"/>
                <a:gd name="T13" fmla="*/ 107 h 159"/>
                <a:gd name="T14" fmla="*/ 32 w 391"/>
                <a:gd name="T15" fmla="*/ 94 h 159"/>
                <a:gd name="T16" fmla="*/ 0 w 391"/>
                <a:gd name="T17" fmla="*/ 126 h 159"/>
                <a:gd name="T18" fmla="*/ 32 w 391"/>
                <a:gd name="T19" fmla="*/ 159 h 159"/>
                <a:gd name="T20" fmla="*/ 41 w 391"/>
                <a:gd name="T21" fmla="*/ 159 h 159"/>
                <a:gd name="T22" fmla="*/ 148 w 391"/>
                <a:gd name="T23" fmla="*/ 159 h 159"/>
                <a:gd name="T24" fmla="*/ 208 w 391"/>
                <a:gd name="T25" fmla="*/ 159 h 159"/>
                <a:gd name="T26" fmla="*/ 352 w 391"/>
                <a:gd name="T27" fmla="*/ 159 h 159"/>
                <a:gd name="T28" fmla="*/ 352 w 391"/>
                <a:gd name="T29" fmla="*/ 159 h 159"/>
                <a:gd name="T30" fmla="*/ 391 w 391"/>
                <a:gd name="T31" fmla="*/ 117 h 159"/>
                <a:gd name="T32" fmla="*/ 349 w 391"/>
                <a:gd name="T33" fmla="*/ 75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91" h="159">
                  <a:moveTo>
                    <a:pt x="349" y="75"/>
                  </a:moveTo>
                  <a:cubicBezTo>
                    <a:pt x="347" y="75"/>
                    <a:pt x="345" y="75"/>
                    <a:pt x="342" y="76"/>
                  </a:cubicBezTo>
                  <a:cubicBezTo>
                    <a:pt x="340" y="34"/>
                    <a:pt x="306" y="0"/>
                    <a:pt x="263" y="0"/>
                  </a:cubicBezTo>
                  <a:cubicBezTo>
                    <a:pt x="227" y="0"/>
                    <a:pt x="196" y="25"/>
                    <a:pt x="187" y="59"/>
                  </a:cubicBezTo>
                  <a:cubicBezTo>
                    <a:pt x="176" y="48"/>
                    <a:pt x="161" y="42"/>
                    <a:pt x="145" y="42"/>
                  </a:cubicBezTo>
                  <a:cubicBezTo>
                    <a:pt x="115" y="42"/>
                    <a:pt x="90" y="65"/>
                    <a:pt x="87" y="94"/>
                  </a:cubicBezTo>
                  <a:cubicBezTo>
                    <a:pt x="76" y="96"/>
                    <a:pt x="66" y="101"/>
                    <a:pt x="59" y="107"/>
                  </a:cubicBezTo>
                  <a:cubicBezTo>
                    <a:pt x="53" y="99"/>
                    <a:pt x="43" y="94"/>
                    <a:pt x="32" y="94"/>
                  </a:cubicBezTo>
                  <a:cubicBezTo>
                    <a:pt x="14" y="94"/>
                    <a:pt x="0" y="108"/>
                    <a:pt x="0" y="126"/>
                  </a:cubicBezTo>
                  <a:cubicBezTo>
                    <a:pt x="0" y="144"/>
                    <a:pt x="14" y="159"/>
                    <a:pt x="32" y="159"/>
                  </a:cubicBezTo>
                  <a:cubicBezTo>
                    <a:pt x="41" y="159"/>
                    <a:pt x="41" y="159"/>
                    <a:pt x="41" y="159"/>
                  </a:cubicBezTo>
                  <a:cubicBezTo>
                    <a:pt x="148" y="159"/>
                    <a:pt x="148" y="159"/>
                    <a:pt x="148" y="159"/>
                  </a:cubicBezTo>
                  <a:cubicBezTo>
                    <a:pt x="208" y="159"/>
                    <a:pt x="208" y="159"/>
                    <a:pt x="208" y="159"/>
                  </a:cubicBezTo>
                  <a:cubicBezTo>
                    <a:pt x="352" y="159"/>
                    <a:pt x="352" y="159"/>
                    <a:pt x="352" y="159"/>
                  </a:cubicBezTo>
                  <a:cubicBezTo>
                    <a:pt x="352" y="159"/>
                    <a:pt x="352" y="159"/>
                    <a:pt x="352" y="159"/>
                  </a:cubicBezTo>
                  <a:cubicBezTo>
                    <a:pt x="374" y="158"/>
                    <a:pt x="391" y="139"/>
                    <a:pt x="391" y="117"/>
                  </a:cubicBezTo>
                  <a:cubicBezTo>
                    <a:pt x="391" y="94"/>
                    <a:pt x="372" y="75"/>
                    <a:pt x="349" y="7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68564" tIns="34282" rIns="68564" bIns="34282" numCol="1" anchor="t" anchorCtr="0" compatLnSpc="1">
              <a:prstTxWarp prst="textNoShape">
                <a:avLst/>
              </a:prstTxWarp>
            </a:bodyPr>
            <a:lstStyle/>
            <a:p>
              <a:pPr defTabSz="932563">
                <a:defRPr/>
              </a:pPr>
              <a:endParaRPr lang="en-US" sz="1349">
                <a:solidFill>
                  <a:srgbClr val="404040"/>
                </a:solidFill>
                <a:latin typeface="Segoe UI"/>
              </a:endParaRPr>
            </a:p>
          </p:txBody>
        </p:sp>
        <p:sp>
          <p:nvSpPr>
            <p:cNvPr id="87" name="Freeform 13"/>
            <p:cNvSpPr>
              <a:spLocks/>
            </p:cNvSpPr>
            <p:nvPr/>
          </p:nvSpPr>
          <p:spPr bwMode="auto">
            <a:xfrm>
              <a:off x="5529263" y="2765425"/>
              <a:ext cx="1549400" cy="835025"/>
            </a:xfrm>
            <a:custGeom>
              <a:avLst/>
              <a:gdLst>
                <a:gd name="T0" fmla="*/ 210 w 242"/>
                <a:gd name="T1" fmla="*/ 64 h 129"/>
                <a:gd name="T2" fmla="*/ 209 w 242"/>
                <a:gd name="T3" fmla="*/ 64 h 129"/>
                <a:gd name="T4" fmla="*/ 144 w 242"/>
                <a:gd name="T5" fmla="*/ 0 h 129"/>
                <a:gd name="T6" fmla="*/ 80 w 242"/>
                <a:gd name="T7" fmla="*/ 56 h 129"/>
                <a:gd name="T8" fmla="*/ 45 w 242"/>
                <a:gd name="T9" fmla="*/ 39 h 129"/>
                <a:gd name="T10" fmla="*/ 0 w 242"/>
                <a:gd name="T11" fmla="*/ 84 h 129"/>
                <a:gd name="T12" fmla="*/ 45 w 242"/>
                <a:gd name="T13" fmla="*/ 129 h 129"/>
                <a:gd name="T14" fmla="*/ 210 w 242"/>
                <a:gd name="T15" fmla="*/ 129 h 129"/>
                <a:gd name="T16" fmla="*/ 242 w 242"/>
                <a:gd name="T17" fmla="*/ 96 h 129"/>
                <a:gd name="T18" fmla="*/ 210 w 242"/>
                <a:gd name="T19" fmla="*/ 64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2" h="129">
                  <a:moveTo>
                    <a:pt x="210" y="64"/>
                  </a:moveTo>
                  <a:cubicBezTo>
                    <a:pt x="210" y="64"/>
                    <a:pt x="209" y="64"/>
                    <a:pt x="209" y="64"/>
                  </a:cubicBezTo>
                  <a:cubicBezTo>
                    <a:pt x="209" y="28"/>
                    <a:pt x="180" y="0"/>
                    <a:pt x="144" y="0"/>
                  </a:cubicBezTo>
                  <a:cubicBezTo>
                    <a:pt x="111" y="0"/>
                    <a:pt x="84" y="24"/>
                    <a:pt x="80" y="56"/>
                  </a:cubicBezTo>
                  <a:cubicBezTo>
                    <a:pt x="72" y="46"/>
                    <a:pt x="59" y="39"/>
                    <a:pt x="45" y="39"/>
                  </a:cubicBezTo>
                  <a:cubicBezTo>
                    <a:pt x="20" y="39"/>
                    <a:pt x="0" y="59"/>
                    <a:pt x="0" y="84"/>
                  </a:cubicBezTo>
                  <a:cubicBezTo>
                    <a:pt x="0" y="109"/>
                    <a:pt x="20" y="129"/>
                    <a:pt x="45" y="129"/>
                  </a:cubicBezTo>
                  <a:cubicBezTo>
                    <a:pt x="210" y="129"/>
                    <a:pt x="210" y="129"/>
                    <a:pt x="210" y="129"/>
                  </a:cubicBezTo>
                  <a:cubicBezTo>
                    <a:pt x="228" y="129"/>
                    <a:pt x="242" y="114"/>
                    <a:pt x="242" y="96"/>
                  </a:cubicBezTo>
                  <a:cubicBezTo>
                    <a:pt x="242" y="78"/>
                    <a:pt x="228" y="64"/>
                    <a:pt x="210" y="6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68564" tIns="34282" rIns="68564" bIns="34282" numCol="1" anchor="t" anchorCtr="0" compatLnSpc="1">
              <a:prstTxWarp prst="textNoShape">
                <a:avLst/>
              </a:prstTxWarp>
            </a:bodyPr>
            <a:lstStyle/>
            <a:p>
              <a:pPr defTabSz="932563">
                <a:defRPr/>
              </a:pPr>
              <a:endParaRPr lang="en-US" sz="1349">
                <a:solidFill>
                  <a:srgbClr val="404040"/>
                </a:solidFill>
                <a:latin typeface="Segoe UI"/>
              </a:endParaRPr>
            </a:p>
          </p:txBody>
        </p:sp>
        <p:sp>
          <p:nvSpPr>
            <p:cNvPr id="88" name="Freeform 17"/>
            <p:cNvSpPr>
              <a:spLocks/>
            </p:cNvSpPr>
            <p:nvPr/>
          </p:nvSpPr>
          <p:spPr bwMode="auto">
            <a:xfrm>
              <a:off x="3502025" y="3259138"/>
              <a:ext cx="2005013" cy="1139825"/>
            </a:xfrm>
            <a:custGeom>
              <a:avLst/>
              <a:gdLst>
                <a:gd name="T0" fmla="*/ 187 w 224"/>
                <a:gd name="T1" fmla="*/ 53 h 126"/>
                <a:gd name="T2" fmla="*/ 183 w 224"/>
                <a:gd name="T3" fmla="*/ 53 h 126"/>
                <a:gd name="T4" fmla="*/ 187 w 224"/>
                <a:gd name="T5" fmla="*/ 37 h 126"/>
                <a:gd name="T6" fmla="*/ 150 w 224"/>
                <a:gd name="T7" fmla="*/ 0 h 126"/>
                <a:gd name="T8" fmla="*/ 114 w 224"/>
                <a:gd name="T9" fmla="*/ 32 h 126"/>
                <a:gd name="T10" fmla="*/ 86 w 224"/>
                <a:gd name="T11" fmla="*/ 20 h 126"/>
                <a:gd name="T12" fmla="*/ 49 w 224"/>
                <a:gd name="T13" fmla="*/ 55 h 126"/>
                <a:gd name="T14" fmla="*/ 37 w 224"/>
                <a:gd name="T15" fmla="*/ 53 h 126"/>
                <a:gd name="T16" fmla="*/ 0 w 224"/>
                <a:gd name="T17" fmla="*/ 90 h 126"/>
                <a:gd name="T18" fmla="*/ 37 w 224"/>
                <a:gd name="T19" fmla="*/ 126 h 126"/>
                <a:gd name="T20" fmla="*/ 187 w 224"/>
                <a:gd name="T21" fmla="*/ 126 h 126"/>
                <a:gd name="T22" fmla="*/ 224 w 224"/>
                <a:gd name="T23" fmla="*/ 90 h 126"/>
                <a:gd name="T24" fmla="*/ 187 w 224"/>
                <a:gd name="T25" fmla="*/ 53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4" h="126">
                  <a:moveTo>
                    <a:pt x="187" y="53"/>
                  </a:moveTo>
                  <a:cubicBezTo>
                    <a:pt x="186" y="53"/>
                    <a:pt x="184" y="53"/>
                    <a:pt x="183" y="53"/>
                  </a:cubicBezTo>
                  <a:cubicBezTo>
                    <a:pt x="185" y="48"/>
                    <a:pt x="187" y="42"/>
                    <a:pt x="187" y="37"/>
                  </a:cubicBezTo>
                  <a:cubicBezTo>
                    <a:pt x="187" y="16"/>
                    <a:pt x="170" y="0"/>
                    <a:pt x="150" y="0"/>
                  </a:cubicBezTo>
                  <a:cubicBezTo>
                    <a:pt x="131" y="0"/>
                    <a:pt x="116" y="14"/>
                    <a:pt x="114" y="32"/>
                  </a:cubicBezTo>
                  <a:cubicBezTo>
                    <a:pt x="107" y="25"/>
                    <a:pt x="97" y="20"/>
                    <a:pt x="86" y="20"/>
                  </a:cubicBezTo>
                  <a:cubicBezTo>
                    <a:pt x="67" y="20"/>
                    <a:pt x="50" y="36"/>
                    <a:pt x="49" y="55"/>
                  </a:cubicBezTo>
                  <a:cubicBezTo>
                    <a:pt x="45" y="54"/>
                    <a:pt x="41" y="53"/>
                    <a:pt x="37" y="53"/>
                  </a:cubicBezTo>
                  <a:cubicBezTo>
                    <a:pt x="16" y="53"/>
                    <a:pt x="0" y="69"/>
                    <a:pt x="0" y="90"/>
                  </a:cubicBezTo>
                  <a:cubicBezTo>
                    <a:pt x="0" y="110"/>
                    <a:pt x="16" y="126"/>
                    <a:pt x="37" y="126"/>
                  </a:cubicBezTo>
                  <a:cubicBezTo>
                    <a:pt x="187" y="126"/>
                    <a:pt x="187" y="126"/>
                    <a:pt x="187" y="126"/>
                  </a:cubicBezTo>
                  <a:cubicBezTo>
                    <a:pt x="207" y="126"/>
                    <a:pt x="224" y="110"/>
                    <a:pt x="224" y="90"/>
                  </a:cubicBezTo>
                  <a:cubicBezTo>
                    <a:pt x="224" y="69"/>
                    <a:pt x="207" y="53"/>
                    <a:pt x="187" y="5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68564" tIns="34282" rIns="68564" bIns="34282" numCol="1" anchor="t" anchorCtr="0" compatLnSpc="1">
              <a:prstTxWarp prst="textNoShape">
                <a:avLst/>
              </a:prstTxWarp>
            </a:bodyPr>
            <a:lstStyle/>
            <a:p>
              <a:pPr defTabSz="932563">
                <a:defRPr/>
              </a:pPr>
              <a:endParaRPr lang="en-US" sz="1349">
                <a:solidFill>
                  <a:srgbClr val="404040"/>
                </a:solidFill>
                <a:latin typeface="Segoe UI"/>
              </a:endParaRPr>
            </a:p>
          </p:txBody>
        </p:sp>
      </p:grpSp>
      <p:sp>
        <p:nvSpPr>
          <p:cNvPr id="74" name="Rectangle 73"/>
          <p:cNvSpPr/>
          <p:nvPr/>
        </p:nvSpPr>
        <p:spPr bwMode="auto">
          <a:xfrm>
            <a:off x="4317695" y="1639604"/>
            <a:ext cx="1820217" cy="686654"/>
          </a:xfrm>
          <a:prstGeom prst="rect">
            <a:avLst/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9703" tIns="68564" rIns="109703" bIns="6856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699134">
              <a:lnSpc>
                <a:spcPct val="90000"/>
              </a:lnSpc>
              <a:defRPr/>
            </a:pPr>
            <a:r>
              <a:rPr lang="en-US" sz="1349" dirty="0" err="1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1"/>
                </a:gradFill>
                <a:latin typeface="Segoe UI"/>
                <a:ea typeface="Segoe UI" pitchFamily="34" charset="0"/>
                <a:cs typeface="Segoe UI" pitchFamily="34" charset="0"/>
              </a:rPr>
              <a:t>Ingestor</a:t>
            </a:r>
            <a:r>
              <a:rPr lang="en-US" sz="1349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1"/>
                </a:gradFill>
                <a:latin typeface="Segoe UI"/>
                <a:ea typeface="Segoe UI" pitchFamily="34" charset="0"/>
                <a:cs typeface="Segoe UI" pitchFamily="34" charset="0"/>
              </a:rPr>
              <a:t> (broker)</a:t>
            </a:r>
          </a:p>
        </p:txBody>
      </p:sp>
      <p:sp>
        <p:nvSpPr>
          <p:cNvPr id="75" name="Right Arrow 74"/>
          <p:cNvSpPr/>
          <p:nvPr/>
        </p:nvSpPr>
        <p:spPr bwMode="auto">
          <a:xfrm>
            <a:off x="4017200" y="1854185"/>
            <a:ext cx="418650" cy="257495"/>
          </a:xfrm>
          <a:prstGeom prst="rightArrow">
            <a:avLst/>
          </a:prstGeom>
          <a:solidFill>
            <a:srgbClr val="00BCF2"/>
          </a:solidFill>
          <a:ln w="25400">
            <a:solidFill>
              <a:schemeClr val="bg1"/>
            </a:solidFill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29" tIns="109703" rIns="137129" bIns="109703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699134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1499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1"/>
              </a:gradFill>
              <a:latin typeface="Segoe UI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76" name="Rectangle 75"/>
          <p:cNvSpPr/>
          <p:nvPr/>
        </p:nvSpPr>
        <p:spPr bwMode="auto">
          <a:xfrm>
            <a:off x="2315141" y="1639604"/>
            <a:ext cx="1820217" cy="686654"/>
          </a:xfrm>
          <a:prstGeom prst="rect">
            <a:avLst/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9703" tIns="68564" rIns="109703" bIns="6856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699134">
              <a:lnSpc>
                <a:spcPct val="90000"/>
              </a:lnSpc>
              <a:defRPr/>
            </a:pPr>
            <a:r>
              <a:rPr lang="en-US" sz="1349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1"/>
                </a:gradFill>
                <a:latin typeface="Segoe UI"/>
                <a:ea typeface="Segoe UI" pitchFamily="34" charset="0"/>
                <a:cs typeface="Segoe UI" pitchFamily="34" charset="0"/>
              </a:rPr>
              <a:t>Collection</a:t>
            </a:r>
          </a:p>
        </p:txBody>
      </p:sp>
      <p:sp>
        <p:nvSpPr>
          <p:cNvPr id="77" name="Right Arrow 76"/>
          <p:cNvSpPr/>
          <p:nvPr/>
        </p:nvSpPr>
        <p:spPr bwMode="auto">
          <a:xfrm>
            <a:off x="2014648" y="1854185"/>
            <a:ext cx="418650" cy="257495"/>
          </a:xfrm>
          <a:prstGeom prst="rightArrow">
            <a:avLst/>
          </a:prstGeom>
          <a:solidFill>
            <a:srgbClr val="00BCF2"/>
          </a:solidFill>
          <a:ln w="25400">
            <a:solidFill>
              <a:schemeClr val="bg1"/>
            </a:solidFill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29" tIns="109703" rIns="137129" bIns="109703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699134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1499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1"/>
              </a:gradFill>
              <a:latin typeface="Segoe UI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78" name="Rectangle 77"/>
          <p:cNvSpPr/>
          <p:nvPr/>
        </p:nvSpPr>
        <p:spPr bwMode="auto">
          <a:xfrm>
            <a:off x="10325357" y="1639604"/>
            <a:ext cx="1820217" cy="686654"/>
          </a:xfrm>
          <a:prstGeom prst="rect">
            <a:avLst/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9703" tIns="68564" rIns="109703" bIns="6856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699134">
              <a:lnSpc>
                <a:spcPct val="90000"/>
              </a:lnSpc>
              <a:defRPr/>
            </a:pPr>
            <a:r>
              <a:rPr lang="en-US" sz="1349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1"/>
                </a:gradFill>
                <a:latin typeface="Segoe UI"/>
                <a:ea typeface="Segoe UI" pitchFamily="34" charset="0"/>
                <a:cs typeface="Segoe UI" pitchFamily="34" charset="0"/>
              </a:rPr>
              <a:t>Presentation and action</a:t>
            </a:r>
          </a:p>
        </p:txBody>
      </p:sp>
      <p:sp>
        <p:nvSpPr>
          <p:cNvPr id="79" name="Right Arrow 78"/>
          <p:cNvSpPr/>
          <p:nvPr/>
        </p:nvSpPr>
        <p:spPr bwMode="auto">
          <a:xfrm>
            <a:off x="10024864" y="1854185"/>
            <a:ext cx="418650" cy="257495"/>
          </a:xfrm>
          <a:prstGeom prst="rightArrow">
            <a:avLst/>
          </a:prstGeom>
          <a:solidFill>
            <a:srgbClr val="00BCF2"/>
          </a:solidFill>
          <a:ln w="25400">
            <a:solidFill>
              <a:schemeClr val="bg1"/>
            </a:solidFill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29" tIns="109703" rIns="137129" bIns="109703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699134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1499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1"/>
              </a:gradFill>
              <a:latin typeface="Segoe UI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80" name="Rectangle 79"/>
          <p:cNvSpPr/>
          <p:nvPr/>
        </p:nvSpPr>
        <p:spPr bwMode="auto">
          <a:xfrm>
            <a:off x="312588" y="1639604"/>
            <a:ext cx="1820217" cy="686654"/>
          </a:xfrm>
          <a:prstGeom prst="rect">
            <a:avLst/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9703" tIns="68564" rIns="109703" bIns="6856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699134">
              <a:lnSpc>
                <a:spcPct val="90000"/>
              </a:lnSpc>
              <a:defRPr/>
            </a:pPr>
            <a:r>
              <a:rPr lang="en-US" sz="1349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1"/>
                </a:gradFill>
                <a:latin typeface="Segoe UI"/>
                <a:ea typeface="Segoe UI" pitchFamily="34" charset="0"/>
                <a:cs typeface="Segoe UI" pitchFamily="34" charset="0"/>
              </a:rPr>
              <a:t>Event producers</a:t>
            </a:r>
          </a:p>
        </p:txBody>
      </p:sp>
      <p:sp>
        <p:nvSpPr>
          <p:cNvPr id="81" name="Rectangle 80"/>
          <p:cNvSpPr/>
          <p:nvPr/>
        </p:nvSpPr>
        <p:spPr bwMode="auto">
          <a:xfrm>
            <a:off x="6320248" y="1639604"/>
            <a:ext cx="1820217" cy="686654"/>
          </a:xfrm>
          <a:prstGeom prst="rect">
            <a:avLst/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9703" tIns="68564" rIns="109703" bIns="6856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699134">
              <a:lnSpc>
                <a:spcPct val="90000"/>
              </a:lnSpc>
              <a:defRPr/>
            </a:pPr>
            <a:r>
              <a:rPr lang="en-US" sz="1349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1"/>
                </a:gradFill>
                <a:latin typeface="Segoe UI"/>
                <a:ea typeface="Segoe UI" pitchFamily="34" charset="0"/>
                <a:cs typeface="Segoe UI" pitchFamily="34" charset="0"/>
              </a:rPr>
              <a:t>Transformation</a:t>
            </a:r>
          </a:p>
        </p:txBody>
      </p:sp>
      <p:sp>
        <p:nvSpPr>
          <p:cNvPr id="82" name="Rectangle 81"/>
          <p:cNvSpPr/>
          <p:nvPr/>
        </p:nvSpPr>
        <p:spPr bwMode="auto">
          <a:xfrm>
            <a:off x="8322801" y="1639604"/>
            <a:ext cx="1820217" cy="686654"/>
          </a:xfrm>
          <a:prstGeom prst="rect">
            <a:avLst/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9703" tIns="68564" rIns="109703" bIns="6856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699134">
              <a:lnSpc>
                <a:spcPct val="90000"/>
              </a:lnSpc>
              <a:defRPr/>
            </a:pPr>
            <a:r>
              <a:rPr lang="en-US" sz="1349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1"/>
                </a:gradFill>
                <a:latin typeface="Segoe UI"/>
                <a:ea typeface="Segoe UI" pitchFamily="34" charset="0"/>
                <a:cs typeface="Segoe UI" pitchFamily="34" charset="0"/>
              </a:rPr>
              <a:t>Long-term storage</a:t>
            </a:r>
          </a:p>
        </p:txBody>
      </p:sp>
      <p:sp>
        <p:nvSpPr>
          <p:cNvPr id="83" name="Left-Right Arrow 82"/>
          <p:cNvSpPr/>
          <p:nvPr/>
        </p:nvSpPr>
        <p:spPr bwMode="auto">
          <a:xfrm>
            <a:off x="6019755" y="1854185"/>
            <a:ext cx="418650" cy="257495"/>
          </a:xfrm>
          <a:prstGeom prst="leftRightArrow">
            <a:avLst/>
          </a:prstGeom>
          <a:solidFill>
            <a:srgbClr val="00BCF2"/>
          </a:solidFill>
          <a:ln w="25400">
            <a:solidFill>
              <a:schemeClr val="bg1"/>
            </a:solidFill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29" tIns="109703" rIns="137129" bIns="109703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699134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1499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1"/>
              </a:gradFill>
              <a:latin typeface="Segoe UI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84" name="Left-Right Arrow 83"/>
          <p:cNvSpPr/>
          <p:nvPr/>
        </p:nvSpPr>
        <p:spPr bwMode="auto">
          <a:xfrm>
            <a:off x="8022307" y="1854185"/>
            <a:ext cx="418650" cy="257495"/>
          </a:xfrm>
          <a:prstGeom prst="leftRightArrow">
            <a:avLst/>
          </a:prstGeom>
          <a:solidFill>
            <a:srgbClr val="00BCF2"/>
          </a:solidFill>
          <a:ln w="25400">
            <a:solidFill>
              <a:schemeClr val="bg1"/>
            </a:solidFill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29" tIns="109703" rIns="137129" bIns="109703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699134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sz="1499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1"/>
              </a:gradFill>
              <a:latin typeface="Segoe UI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3" name="Oval 12"/>
          <p:cNvSpPr/>
          <p:nvPr/>
        </p:nvSpPr>
        <p:spPr bwMode="auto">
          <a:xfrm>
            <a:off x="4502604" y="3872471"/>
            <a:ext cx="1485811" cy="1443012"/>
          </a:xfrm>
          <a:prstGeom prst="ellipse">
            <a:avLst/>
          </a:prstGeom>
          <a:solidFill>
            <a:srgbClr val="71B1D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34282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699134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199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1"/>
                </a:gradFill>
                <a:latin typeface="Segoe UI"/>
                <a:ea typeface="Segoe UI" pitchFamily="34" charset="0"/>
                <a:cs typeface="Segoe UI" pitchFamily="34" charset="0"/>
              </a:rPr>
              <a:t>Event hubs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093314" y="4412999"/>
            <a:ext cx="650696" cy="2963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defTabSz="932563">
              <a:lnSpc>
                <a:spcPct val="90000"/>
              </a:lnSpc>
              <a:spcAft>
                <a:spcPts val="450"/>
              </a:spcAft>
              <a:defRPr/>
            </a:pPr>
            <a:r>
              <a:rPr lang="en-US" sz="1049" dirty="0">
                <a:gradFill>
                  <a:gsLst>
                    <a:gs pos="2917">
                      <a:srgbClr val="00188F"/>
                    </a:gs>
                    <a:gs pos="30000">
                      <a:srgbClr val="00188F"/>
                    </a:gs>
                  </a:gsLst>
                  <a:lin ang="5400000" scaled="0"/>
                </a:gradFill>
                <a:latin typeface="Segoe UI"/>
              </a:rPr>
              <a:t>Stream </a:t>
            </a:r>
            <a:br>
              <a:rPr lang="en-US" sz="1049" dirty="0">
                <a:gradFill>
                  <a:gsLst>
                    <a:gs pos="2917">
                      <a:srgbClr val="00188F"/>
                    </a:gs>
                    <a:gs pos="30000">
                      <a:srgbClr val="00188F"/>
                    </a:gs>
                  </a:gsLst>
                  <a:lin ang="5400000" scaled="0"/>
                </a:gradFill>
                <a:latin typeface="Segoe UI"/>
              </a:rPr>
            </a:br>
            <a:r>
              <a:rPr lang="en-US" sz="1049" dirty="0">
                <a:gradFill>
                  <a:gsLst>
                    <a:gs pos="2917">
                      <a:srgbClr val="00188F"/>
                    </a:gs>
                    <a:gs pos="30000">
                      <a:srgbClr val="00188F"/>
                    </a:gs>
                  </a:gsLst>
                  <a:lin ang="5400000" scaled="0"/>
                </a:gradFill>
                <a:latin typeface="Segoe UI"/>
              </a:rPr>
              <a:t>processing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2606246" y="3779507"/>
            <a:ext cx="1183141" cy="1043715"/>
            <a:chOff x="2579112" y="3492574"/>
            <a:chExt cx="1188720" cy="1111912"/>
          </a:xfrm>
        </p:grpSpPr>
        <p:sp>
          <p:nvSpPr>
            <p:cNvPr id="70" name="TextBox 69"/>
            <p:cNvSpPr txBox="1"/>
            <p:nvPr/>
          </p:nvSpPr>
          <p:spPr>
            <a:xfrm>
              <a:off x="2640547" y="4288744"/>
              <a:ext cx="960936" cy="31574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defTabSz="932563">
                <a:lnSpc>
                  <a:spcPct val="90000"/>
                </a:lnSpc>
                <a:spcAft>
                  <a:spcPts val="450"/>
                </a:spcAft>
                <a:defRPr/>
              </a:pPr>
              <a:r>
                <a:rPr lang="en-US" sz="1049" dirty="0">
                  <a:gradFill>
                    <a:gsLst>
                      <a:gs pos="2917">
                        <a:srgbClr val="00188F"/>
                      </a:gs>
                      <a:gs pos="30000">
                        <a:srgbClr val="00188F"/>
                      </a:gs>
                    </a:gsLst>
                    <a:lin ang="5400000" scaled="0"/>
                  </a:gradFill>
                  <a:latin typeface="Segoe UI"/>
                </a:rPr>
                <a:t>Cloud gateways</a:t>
              </a:r>
              <a:br>
                <a:rPr lang="en-US" sz="1049" dirty="0">
                  <a:gradFill>
                    <a:gsLst>
                      <a:gs pos="2917">
                        <a:srgbClr val="00188F"/>
                      </a:gs>
                      <a:gs pos="30000">
                        <a:srgbClr val="00188F"/>
                      </a:gs>
                    </a:gsLst>
                    <a:lin ang="5400000" scaled="0"/>
                  </a:gradFill>
                  <a:latin typeface="Segoe UI"/>
                </a:rPr>
              </a:br>
              <a:r>
                <a:rPr lang="en-US" sz="1049" dirty="0">
                  <a:gradFill>
                    <a:gsLst>
                      <a:gs pos="2917">
                        <a:srgbClr val="00188F"/>
                      </a:gs>
                      <a:gs pos="30000">
                        <a:srgbClr val="00188F"/>
                      </a:gs>
                    </a:gsLst>
                    <a:lin ang="5400000" scaled="0"/>
                  </a:gradFill>
                  <a:latin typeface="Segoe UI"/>
                </a:rPr>
                <a:t>(web APIs)</a:t>
              </a:r>
            </a:p>
          </p:txBody>
        </p:sp>
        <p:sp>
          <p:nvSpPr>
            <p:cNvPr id="71" name="Freeform 30"/>
            <p:cNvSpPr>
              <a:spLocks noChangeAspect="1" noEditPoints="1"/>
            </p:cNvSpPr>
            <p:nvPr/>
          </p:nvSpPr>
          <p:spPr bwMode="auto">
            <a:xfrm>
              <a:off x="2579112" y="3492574"/>
              <a:ext cx="1188720" cy="762033"/>
            </a:xfrm>
            <a:custGeom>
              <a:avLst/>
              <a:gdLst>
                <a:gd name="T0" fmla="*/ 1938 w 2377"/>
                <a:gd name="T1" fmla="*/ 1522 h 1522"/>
                <a:gd name="T2" fmla="*/ 603 w 2377"/>
                <a:gd name="T3" fmla="*/ 1522 h 1522"/>
                <a:gd name="T4" fmla="*/ 377 w 2377"/>
                <a:gd name="T5" fmla="*/ 1298 h 1522"/>
                <a:gd name="T6" fmla="*/ 547 w 2377"/>
                <a:gd name="T7" fmla="*/ 1077 h 1522"/>
                <a:gd name="T8" fmla="*/ 813 w 2377"/>
                <a:gd name="T9" fmla="*/ 878 h 1522"/>
                <a:gd name="T10" fmla="*/ 1292 w 2377"/>
                <a:gd name="T11" fmla="*/ 418 h 1522"/>
                <a:gd name="T12" fmla="*/ 1728 w 2377"/>
                <a:gd name="T13" fmla="*/ 693 h 1522"/>
                <a:gd name="T14" fmla="*/ 1938 w 2377"/>
                <a:gd name="T15" fmla="*/ 638 h 1522"/>
                <a:gd name="T16" fmla="*/ 2377 w 2377"/>
                <a:gd name="T17" fmla="*/ 1083 h 1522"/>
                <a:gd name="T18" fmla="*/ 1938 w 2377"/>
                <a:gd name="T19" fmla="*/ 1522 h 1522"/>
                <a:gd name="T20" fmla="*/ 603 w 2377"/>
                <a:gd name="T21" fmla="*/ 1227 h 1522"/>
                <a:gd name="T22" fmla="*/ 533 w 2377"/>
                <a:gd name="T23" fmla="*/ 1298 h 1522"/>
                <a:gd name="T24" fmla="*/ 603 w 2377"/>
                <a:gd name="T25" fmla="*/ 1368 h 1522"/>
                <a:gd name="T26" fmla="*/ 1938 w 2377"/>
                <a:gd name="T27" fmla="*/ 1368 h 1522"/>
                <a:gd name="T28" fmla="*/ 2222 w 2377"/>
                <a:gd name="T29" fmla="*/ 1083 h 1522"/>
                <a:gd name="T30" fmla="*/ 1938 w 2377"/>
                <a:gd name="T31" fmla="*/ 798 h 1522"/>
                <a:gd name="T32" fmla="*/ 1736 w 2377"/>
                <a:gd name="T33" fmla="*/ 873 h 1522"/>
                <a:gd name="T34" fmla="*/ 1637 w 2377"/>
                <a:gd name="T35" fmla="*/ 973 h 1522"/>
                <a:gd name="T36" fmla="*/ 1607 w 2377"/>
                <a:gd name="T37" fmla="*/ 834 h 1522"/>
                <a:gd name="T38" fmla="*/ 1292 w 2377"/>
                <a:gd name="T39" fmla="*/ 574 h 1522"/>
                <a:gd name="T40" fmla="*/ 967 w 2377"/>
                <a:gd name="T41" fmla="*/ 898 h 1522"/>
                <a:gd name="T42" fmla="*/ 967 w 2377"/>
                <a:gd name="T43" fmla="*/ 942 h 1522"/>
                <a:gd name="T44" fmla="*/ 982 w 2377"/>
                <a:gd name="T45" fmla="*/ 1048 h 1522"/>
                <a:gd name="T46" fmla="*/ 847 w 2377"/>
                <a:gd name="T47" fmla="*/ 1027 h 1522"/>
                <a:gd name="T48" fmla="*/ 682 w 2377"/>
                <a:gd name="T49" fmla="*/ 1162 h 1522"/>
                <a:gd name="T50" fmla="*/ 672 w 2377"/>
                <a:gd name="T51" fmla="*/ 1227 h 1522"/>
                <a:gd name="T52" fmla="*/ 607 w 2377"/>
                <a:gd name="T53" fmla="*/ 1227 h 1522"/>
                <a:gd name="T54" fmla="*/ 603 w 2377"/>
                <a:gd name="T55" fmla="*/ 1227 h 1522"/>
                <a:gd name="T56" fmla="*/ 755 w 2377"/>
                <a:gd name="T57" fmla="*/ 830 h 1522"/>
                <a:gd name="T58" fmla="*/ 1272 w 2377"/>
                <a:gd name="T59" fmla="*/ 350 h 1522"/>
                <a:gd name="T60" fmla="*/ 1755 w 2377"/>
                <a:gd name="T61" fmla="*/ 623 h 1522"/>
                <a:gd name="T62" fmla="*/ 1768 w 2377"/>
                <a:gd name="T63" fmla="*/ 615 h 1522"/>
                <a:gd name="T64" fmla="*/ 1772 w 2377"/>
                <a:gd name="T65" fmla="*/ 561 h 1522"/>
                <a:gd name="T66" fmla="*/ 1374 w 2377"/>
                <a:gd name="T67" fmla="*/ 194 h 1522"/>
                <a:gd name="T68" fmla="*/ 1189 w 2377"/>
                <a:gd name="T69" fmla="*/ 242 h 1522"/>
                <a:gd name="T70" fmla="*/ 805 w 2377"/>
                <a:gd name="T71" fmla="*/ 0 h 1522"/>
                <a:gd name="T72" fmla="*/ 384 w 2377"/>
                <a:gd name="T73" fmla="*/ 404 h 1522"/>
                <a:gd name="T74" fmla="*/ 150 w 2377"/>
                <a:gd name="T75" fmla="*/ 580 h 1522"/>
                <a:gd name="T76" fmla="*/ 0 w 2377"/>
                <a:gd name="T77" fmla="*/ 774 h 1522"/>
                <a:gd name="T78" fmla="*/ 199 w 2377"/>
                <a:gd name="T79" fmla="*/ 972 h 1522"/>
                <a:gd name="T80" fmla="*/ 529 w 2377"/>
                <a:gd name="T81" fmla="*/ 972 h 1522"/>
                <a:gd name="T82" fmla="*/ 755 w 2377"/>
                <a:gd name="T83" fmla="*/ 830 h 15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377" h="1522">
                  <a:moveTo>
                    <a:pt x="1938" y="1522"/>
                  </a:moveTo>
                  <a:cubicBezTo>
                    <a:pt x="603" y="1522"/>
                    <a:pt x="603" y="1522"/>
                    <a:pt x="603" y="1522"/>
                  </a:cubicBezTo>
                  <a:cubicBezTo>
                    <a:pt x="477" y="1522"/>
                    <a:pt x="377" y="1422"/>
                    <a:pt x="377" y="1298"/>
                  </a:cubicBezTo>
                  <a:cubicBezTo>
                    <a:pt x="377" y="1193"/>
                    <a:pt x="452" y="1102"/>
                    <a:pt x="547" y="1077"/>
                  </a:cubicBezTo>
                  <a:cubicBezTo>
                    <a:pt x="593" y="967"/>
                    <a:pt x="693" y="888"/>
                    <a:pt x="813" y="878"/>
                  </a:cubicBezTo>
                  <a:cubicBezTo>
                    <a:pt x="822" y="624"/>
                    <a:pt x="1032" y="418"/>
                    <a:pt x="1292" y="418"/>
                  </a:cubicBezTo>
                  <a:cubicBezTo>
                    <a:pt x="1477" y="418"/>
                    <a:pt x="1647" y="528"/>
                    <a:pt x="1728" y="693"/>
                  </a:cubicBezTo>
                  <a:cubicBezTo>
                    <a:pt x="1786" y="657"/>
                    <a:pt x="1861" y="638"/>
                    <a:pt x="1938" y="638"/>
                  </a:cubicBezTo>
                  <a:cubicBezTo>
                    <a:pt x="2177" y="638"/>
                    <a:pt x="2377" y="838"/>
                    <a:pt x="2377" y="1083"/>
                  </a:cubicBezTo>
                  <a:cubicBezTo>
                    <a:pt x="2377" y="1323"/>
                    <a:pt x="2177" y="1522"/>
                    <a:pt x="1938" y="1522"/>
                  </a:cubicBezTo>
                  <a:close/>
                  <a:moveTo>
                    <a:pt x="603" y="1227"/>
                  </a:moveTo>
                  <a:cubicBezTo>
                    <a:pt x="562" y="1227"/>
                    <a:pt x="533" y="1258"/>
                    <a:pt x="533" y="1298"/>
                  </a:cubicBezTo>
                  <a:cubicBezTo>
                    <a:pt x="533" y="1333"/>
                    <a:pt x="562" y="1368"/>
                    <a:pt x="603" y="1368"/>
                  </a:cubicBezTo>
                  <a:cubicBezTo>
                    <a:pt x="1938" y="1368"/>
                    <a:pt x="1938" y="1368"/>
                    <a:pt x="1938" y="1368"/>
                  </a:cubicBezTo>
                  <a:cubicBezTo>
                    <a:pt x="2092" y="1368"/>
                    <a:pt x="2222" y="1237"/>
                    <a:pt x="2222" y="1083"/>
                  </a:cubicBezTo>
                  <a:cubicBezTo>
                    <a:pt x="2222" y="923"/>
                    <a:pt x="2092" y="798"/>
                    <a:pt x="1938" y="798"/>
                  </a:cubicBezTo>
                  <a:cubicBezTo>
                    <a:pt x="1861" y="798"/>
                    <a:pt x="1792" y="823"/>
                    <a:pt x="1736" y="873"/>
                  </a:cubicBezTo>
                  <a:cubicBezTo>
                    <a:pt x="1637" y="973"/>
                    <a:pt x="1637" y="973"/>
                    <a:pt x="1637" y="973"/>
                  </a:cubicBezTo>
                  <a:cubicBezTo>
                    <a:pt x="1607" y="834"/>
                    <a:pt x="1607" y="834"/>
                    <a:pt x="1607" y="834"/>
                  </a:cubicBezTo>
                  <a:cubicBezTo>
                    <a:pt x="1576" y="682"/>
                    <a:pt x="1447" y="574"/>
                    <a:pt x="1292" y="574"/>
                  </a:cubicBezTo>
                  <a:cubicBezTo>
                    <a:pt x="1113" y="574"/>
                    <a:pt x="967" y="718"/>
                    <a:pt x="967" y="898"/>
                  </a:cubicBezTo>
                  <a:cubicBezTo>
                    <a:pt x="967" y="913"/>
                    <a:pt x="967" y="928"/>
                    <a:pt x="967" y="942"/>
                  </a:cubicBezTo>
                  <a:cubicBezTo>
                    <a:pt x="982" y="1048"/>
                    <a:pt x="982" y="1048"/>
                    <a:pt x="982" y="1048"/>
                  </a:cubicBezTo>
                  <a:cubicBezTo>
                    <a:pt x="908" y="1026"/>
                    <a:pt x="857" y="1027"/>
                    <a:pt x="847" y="1027"/>
                  </a:cubicBezTo>
                  <a:cubicBezTo>
                    <a:pt x="767" y="1027"/>
                    <a:pt x="697" y="1088"/>
                    <a:pt x="682" y="1162"/>
                  </a:cubicBezTo>
                  <a:cubicBezTo>
                    <a:pt x="672" y="1227"/>
                    <a:pt x="672" y="1227"/>
                    <a:pt x="672" y="1227"/>
                  </a:cubicBezTo>
                  <a:cubicBezTo>
                    <a:pt x="607" y="1227"/>
                    <a:pt x="607" y="1227"/>
                    <a:pt x="607" y="1227"/>
                  </a:cubicBezTo>
                  <a:cubicBezTo>
                    <a:pt x="603" y="1227"/>
                    <a:pt x="603" y="1227"/>
                    <a:pt x="603" y="1227"/>
                  </a:cubicBezTo>
                  <a:close/>
                  <a:moveTo>
                    <a:pt x="755" y="830"/>
                  </a:moveTo>
                  <a:cubicBezTo>
                    <a:pt x="765" y="578"/>
                    <a:pt x="991" y="361"/>
                    <a:pt x="1272" y="350"/>
                  </a:cubicBezTo>
                  <a:cubicBezTo>
                    <a:pt x="1468" y="343"/>
                    <a:pt x="1667" y="445"/>
                    <a:pt x="1755" y="623"/>
                  </a:cubicBezTo>
                  <a:cubicBezTo>
                    <a:pt x="1759" y="620"/>
                    <a:pt x="1764" y="617"/>
                    <a:pt x="1768" y="615"/>
                  </a:cubicBezTo>
                  <a:cubicBezTo>
                    <a:pt x="1771" y="597"/>
                    <a:pt x="1772" y="580"/>
                    <a:pt x="1772" y="561"/>
                  </a:cubicBezTo>
                  <a:cubicBezTo>
                    <a:pt x="1772" y="346"/>
                    <a:pt x="1584" y="194"/>
                    <a:pt x="1374" y="194"/>
                  </a:cubicBezTo>
                  <a:cubicBezTo>
                    <a:pt x="1307" y="194"/>
                    <a:pt x="1241" y="211"/>
                    <a:pt x="1189" y="242"/>
                  </a:cubicBezTo>
                  <a:cubicBezTo>
                    <a:pt x="1118" y="97"/>
                    <a:pt x="968" y="0"/>
                    <a:pt x="805" y="0"/>
                  </a:cubicBezTo>
                  <a:cubicBezTo>
                    <a:pt x="576" y="0"/>
                    <a:pt x="391" y="181"/>
                    <a:pt x="384" y="404"/>
                  </a:cubicBezTo>
                  <a:cubicBezTo>
                    <a:pt x="278" y="414"/>
                    <a:pt x="190" y="483"/>
                    <a:pt x="150" y="580"/>
                  </a:cubicBezTo>
                  <a:cubicBezTo>
                    <a:pt x="66" y="602"/>
                    <a:pt x="0" y="682"/>
                    <a:pt x="0" y="774"/>
                  </a:cubicBezTo>
                  <a:cubicBezTo>
                    <a:pt x="0" y="884"/>
                    <a:pt x="88" y="972"/>
                    <a:pt x="199" y="972"/>
                  </a:cubicBezTo>
                  <a:cubicBezTo>
                    <a:pt x="199" y="972"/>
                    <a:pt x="207" y="972"/>
                    <a:pt x="529" y="972"/>
                  </a:cubicBezTo>
                  <a:cubicBezTo>
                    <a:pt x="574" y="900"/>
                    <a:pt x="661" y="839"/>
                    <a:pt x="755" y="83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68564" tIns="34282" rIns="68564" bIns="34282" numCol="1" anchor="t" anchorCtr="0" compatLnSpc="1">
              <a:prstTxWarp prst="textNoShape">
                <a:avLst/>
              </a:prstTxWarp>
            </a:bodyPr>
            <a:lstStyle/>
            <a:p>
              <a:pPr defTabSz="932563">
                <a:defRPr/>
              </a:pPr>
              <a:endParaRPr lang="en-US" sz="1349">
                <a:solidFill>
                  <a:srgbClr val="404040"/>
                </a:solidFill>
                <a:latin typeface="Segoe UI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2496889" y="6026530"/>
            <a:ext cx="1302491" cy="657924"/>
            <a:chOff x="2637890" y="5389538"/>
            <a:chExt cx="1308634" cy="700913"/>
          </a:xfrm>
        </p:grpSpPr>
        <p:sp>
          <p:nvSpPr>
            <p:cNvPr id="68" name="TextBox 67"/>
            <p:cNvSpPr txBox="1"/>
            <p:nvPr/>
          </p:nvSpPr>
          <p:spPr>
            <a:xfrm>
              <a:off x="3379817" y="5546096"/>
              <a:ext cx="566707" cy="31574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defTabSz="932563">
                <a:lnSpc>
                  <a:spcPct val="90000"/>
                </a:lnSpc>
                <a:spcAft>
                  <a:spcPts val="450"/>
                </a:spcAft>
                <a:defRPr/>
              </a:pPr>
              <a:r>
                <a:rPr lang="en-US" sz="1049" dirty="0">
                  <a:gradFill>
                    <a:gsLst>
                      <a:gs pos="2917">
                        <a:srgbClr val="00188F"/>
                      </a:gs>
                      <a:gs pos="30000">
                        <a:srgbClr val="00188F"/>
                      </a:gs>
                    </a:gsLst>
                    <a:lin ang="5400000" scaled="0"/>
                  </a:gradFill>
                  <a:latin typeface="Segoe UI"/>
                </a:rPr>
                <a:t>Field </a:t>
              </a:r>
              <a:br>
                <a:rPr lang="en-US" sz="1049" dirty="0">
                  <a:gradFill>
                    <a:gsLst>
                      <a:gs pos="2917">
                        <a:srgbClr val="00188F"/>
                      </a:gs>
                      <a:gs pos="30000">
                        <a:srgbClr val="00188F"/>
                      </a:gs>
                    </a:gsLst>
                    <a:lin ang="5400000" scaled="0"/>
                  </a:gradFill>
                  <a:latin typeface="Segoe UI"/>
                </a:rPr>
              </a:br>
              <a:r>
                <a:rPr lang="en-US" sz="1049" dirty="0">
                  <a:gradFill>
                    <a:gsLst>
                      <a:gs pos="2917">
                        <a:srgbClr val="00188F"/>
                      </a:gs>
                      <a:gs pos="30000">
                        <a:srgbClr val="00188F"/>
                      </a:gs>
                    </a:gsLst>
                    <a:lin ang="5400000" scaled="0"/>
                  </a:gradFill>
                  <a:latin typeface="Segoe UI"/>
                </a:rPr>
                <a:t>gateways</a:t>
              </a:r>
            </a:p>
          </p:txBody>
        </p:sp>
        <p:sp>
          <p:nvSpPr>
            <p:cNvPr id="69" name="Freeform 58"/>
            <p:cNvSpPr>
              <a:spLocks noChangeAspect="1" noEditPoints="1"/>
            </p:cNvSpPr>
            <p:nvPr/>
          </p:nvSpPr>
          <p:spPr bwMode="black">
            <a:xfrm>
              <a:off x="2637890" y="5389538"/>
              <a:ext cx="653948" cy="700913"/>
            </a:xfrm>
            <a:custGeom>
              <a:avLst/>
              <a:gdLst>
                <a:gd name="T0" fmla="*/ 181 w 182"/>
                <a:gd name="T1" fmla="*/ 65 h 195"/>
                <a:gd name="T2" fmla="*/ 88 w 182"/>
                <a:gd name="T3" fmla="*/ 0 h 195"/>
                <a:gd name="T4" fmla="*/ 88 w 182"/>
                <a:gd name="T5" fmla="*/ 40 h 195"/>
                <a:gd name="T6" fmla="*/ 1 w 182"/>
                <a:gd name="T7" fmla="*/ 40 h 195"/>
                <a:gd name="T8" fmla="*/ 1 w 182"/>
                <a:gd name="T9" fmla="*/ 89 h 195"/>
                <a:gd name="T10" fmla="*/ 57 w 182"/>
                <a:gd name="T11" fmla="*/ 89 h 195"/>
                <a:gd name="T12" fmla="*/ 88 w 182"/>
                <a:gd name="T13" fmla="*/ 68 h 195"/>
                <a:gd name="T14" fmla="*/ 88 w 182"/>
                <a:gd name="T15" fmla="*/ 130 h 195"/>
                <a:gd name="T16" fmla="*/ 181 w 182"/>
                <a:gd name="T17" fmla="*/ 65 h 195"/>
                <a:gd name="T18" fmla="*/ 19 w 182"/>
                <a:gd name="T19" fmla="*/ 127 h 195"/>
                <a:gd name="T20" fmla="*/ 88 w 182"/>
                <a:gd name="T21" fmla="*/ 172 h 195"/>
                <a:gd name="T22" fmla="*/ 88 w 182"/>
                <a:gd name="T23" fmla="*/ 142 h 195"/>
                <a:gd name="T24" fmla="*/ 178 w 182"/>
                <a:gd name="T25" fmla="*/ 142 h 195"/>
                <a:gd name="T26" fmla="*/ 178 w 182"/>
                <a:gd name="T27" fmla="*/ 153 h 195"/>
                <a:gd name="T28" fmla="*/ 100 w 182"/>
                <a:gd name="T29" fmla="*/ 153 h 195"/>
                <a:gd name="T30" fmla="*/ 100 w 182"/>
                <a:gd name="T31" fmla="*/ 195 h 195"/>
                <a:gd name="T32" fmla="*/ 0 w 182"/>
                <a:gd name="T33" fmla="*/ 127 h 195"/>
                <a:gd name="T34" fmla="*/ 19 w 182"/>
                <a:gd name="T35" fmla="*/ 127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82" h="195">
                  <a:moveTo>
                    <a:pt x="181" y="65"/>
                  </a:moveTo>
                  <a:cubicBezTo>
                    <a:pt x="88" y="0"/>
                    <a:pt x="88" y="0"/>
                    <a:pt x="88" y="0"/>
                  </a:cubicBezTo>
                  <a:cubicBezTo>
                    <a:pt x="88" y="40"/>
                    <a:pt x="88" y="40"/>
                    <a:pt x="88" y="40"/>
                  </a:cubicBezTo>
                  <a:cubicBezTo>
                    <a:pt x="1" y="40"/>
                    <a:pt x="1" y="40"/>
                    <a:pt x="1" y="40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57" y="89"/>
                    <a:pt x="57" y="89"/>
                    <a:pt x="57" y="89"/>
                  </a:cubicBezTo>
                  <a:cubicBezTo>
                    <a:pt x="88" y="68"/>
                    <a:pt x="88" y="68"/>
                    <a:pt x="88" y="68"/>
                  </a:cubicBezTo>
                  <a:cubicBezTo>
                    <a:pt x="88" y="130"/>
                    <a:pt x="88" y="130"/>
                    <a:pt x="88" y="130"/>
                  </a:cubicBezTo>
                  <a:cubicBezTo>
                    <a:pt x="181" y="65"/>
                    <a:pt x="181" y="65"/>
                    <a:pt x="181" y="65"/>
                  </a:cubicBezTo>
                  <a:close/>
                  <a:moveTo>
                    <a:pt x="19" y="127"/>
                  </a:moveTo>
                  <a:cubicBezTo>
                    <a:pt x="88" y="172"/>
                    <a:pt x="88" y="172"/>
                    <a:pt x="88" y="172"/>
                  </a:cubicBezTo>
                  <a:cubicBezTo>
                    <a:pt x="88" y="142"/>
                    <a:pt x="88" y="142"/>
                    <a:pt x="88" y="142"/>
                  </a:cubicBezTo>
                  <a:cubicBezTo>
                    <a:pt x="178" y="142"/>
                    <a:pt x="178" y="142"/>
                    <a:pt x="178" y="142"/>
                  </a:cubicBezTo>
                  <a:cubicBezTo>
                    <a:pt x="182" y="142"/>
                    <a:pt x="182" y="153"/>
                    <a:pt x="178" y="153"/>
                  </a:cubicBezTo>
                  <a:cubicBezTo>
                    <a:pt x="100" y="153"/>
                    <a:pt x="100" y="153"/>
                    <a:pt x="100" y="153"/>
                  </a:cubicBezTo>
                  <a:cubicBezTo>
                    <a:pt x="100" y="195"/>
                    <a:pt x="100" y="195"/>
                    <a:pt x="100" y="195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19" y="127"/>
                    <a:pt x="19" y="127"/>
                    <a:pt x="19" y="12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61715" tIns="30857" rIns="61715" bIns="30857" numCol="1" anchor="t" anchorCtr="0" compatLnSpc="1">
              <a:prstTxWarp prst="textNoShape">
                <a:avLst/>
              </a:prstTxWarp>
            </a:bodyPr>
            <a:lstStyle/>
            <a:p>
              <a:pPr defTabSz="932563">
                <a:defRPr/>
              </a:pPr>
              <a:endParaRPr lang="en-US" sz="1199">
                <a:solidFill>
                  <a:srgbClr val="404040"/>
                </a:solidFill>
                <a:latin typeface="Segoe UI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851571" y="2650635"/>
            <a:ext cx="742252" cy="895348"/>
            <a:chOff x="816163" y="2289942"/>
            <a:chExt cx="745751" cy="953851"/>
          </a:xfrm>
        </p:grpSpPr>
        <p:sp>
          <p:nvSpPr>
            <p:cNvPr id="66" name="Freeform 34"/>
            <p:cNvSpPr>
              <a:spLocks noChangeAspect="1" noEditPoints="1"/>
            </p:cNvSpPr>
            <p:nvPr/>
          </p:nvSpPr>
          <p:spPr bwMode="auto">
            <a:xfrm>
              <a:off x="818928" y="2289942"/>
              <a:ext cx="740220" cy="728731"/>
            </a:xfrm>
            <a:custGeom>
              <a:avLst/>
              <a:gdLst>
                <a:gd name="T0" fmla="*/ 190 w 902"/>
                <a:gd name="T1" fmla="*/ 259 h 888"/>
                <a:gd name="T2" fmla="*/ 190 w 902"/>
                <a:gd name="T3" fmla="*/ 476 h 888"/>
                <a:gd name="T4" fmla="*/ 0 w 902"/>
                <a:gd name="T5" fmla="*/ 366 h 888"/>
                <a:gd name="T6" fmla="*/ 0 w 902"/>
                <a:gd name="T7" fmla="*/ 150 h 888"/>
                <a:gd name="T8" fmla="*/ 190 w 902"/>
                <a:gd name="T9" fmla="*/ 259 h 888"/>
                <a:gd name="T10" fmla="*/ 238 w 902"/>
                <a:gd name="T11" fmla="*/ 259 h 888"/>
                <a:gd name="T12" fmla="*/ 238 w 902"/>
                <a:gd name="T13" fmla="*/ 476 h 888"/>
                <a:gd name="T14" fmla="*/ 428 w 902"/>
                <a:gd name="T15" fmla="*/ 366 h 888"/>
                <a:gd name="T16" fmla="*/ 428 w 902"/>
                <a:gd name="T17" fmla="*/ 150 h 888"/>
                <a:gd name="T18" fmla="*/ 238 w 902"/>
                <a:gd name="T19" fmla="*/ 259 h 888"/>
                <a:gd name="T20" fmla="*/ 405 w 902"/>
                <a:gd name="T21" fmla="*/ 107 h 888"/>
                <a:gd name="T22" fmla="*/ 214 w 902"/>
                <a:gd name="T23" fmla="*/ 0 h 888"/>
                <a:gd name="T24" fmla="*/ 24 w 902"/>
                <a:gd name="T25" fmla="*/ 107 h 888"/>
                <a:gd name="T26" fmla="*/ 214 w 902"/>
                <a:gd name="T27" fmla="*/ 216 h 888"/>
                <a:gd name="T28" fmla="*/ 405 w 902"/>
                <a:gd name="T29" fmla="*/ 107 h 888"/>
                <a:gd name="T30" fmla="*/ 476 w 902"/>
                <a:gd name="T31" fmla="*/ 150 h 888"/>
                <a:gd name="T32" fmla="*/ 474 w 902"/>
                <a:gd name="T33" fmla="*/ 366 h 888"/>
                <a:gd name="T34" fmla="*/ 664 w 902"/>
                <a:gd name="T35" fmla="*/ 476 h 888"/>
                <a:gd name="T36" fmla="*/ 667 w 902"/>
                <a:gd name="T37" fmla="*/ 259 h 888"/>
                <a:gd name="T38" fmla="*/ 476 w 902"/>
                <a:gd name="T39" fmla="*/ 150 h 888"/>
                <a:gd name="T40" fmla="*/ 712 w 902"/>
                <a:gd name="T41" fmla="*/ 259 h 888"/>
                <a:gd name="T42" fmla="*/ 712 w 902"/>
                <a:gd name="T43" fmla="*/ 476 h 888"/>
                <a:gd name="T44" fmla="*/ 902 w 902"/>
                <a:gd name="T45" fmla="*/ 366 h 888"/>
                <a:gd name="T46" fmla="*/ 902 w 902"/>
                <a:gd name="T47" fmla="*/ 150 h 888"/>
                <a:gd name="T48" fmla="*/ 712 w 902"/>
                <a:gd name="T49" fmla="*/ 259 h 888"/>
                <a:gd name="T50" fmla="*/ 879 w 902"/>
                <a:gd name="T51" fmla="*/ 107 h 888"/>
                <a:gd name="T52" fmla="*/ 688 w 902"/>
                <a:gd name="T53" fmla="*/ 0 h 888"/>
                <a:gd name="T54" fmla="*/ 500 w 902"/>
                <a:gd name="T55" fmla="*/ 107 h 888"/>
                <a:gd name="T56" fmla="*/ 690 w 902"/>
                <a:gd name="T57" fmla="*/ 216 h 888"/>
                <a:gd name="T58" fmla="*/ 879 w 902"/>
                <a:gd name="T59" fmla="*/ 107 h 888"/>
                <a:gd name="T60" fmla="*/ 238 w 902"/>
                <a:gd name="T61" fmla="*/ 559 h 888"/>
                <a:gd name="T62" fmla="*/ 238 w 902"/>
                <a:gd name="T63" fmla="*/ 778 h 888"/>
                <a:gd name="T64" fmla="*/ 428 w 902"/>
                <a:gd name="T65" fmla="*/ 888 h 888"/>
                <a:gd name="T66" fmla="*/ 428 w 902"/>
                <a:gd name="T67" fmla="*/ 669 h 888"/>
                <a:gd name="T68" fmla="*/ 238 w 902"/>
                <a:gd name="T69" fmla="*/ 559 h 888"/>
                <a:gd name="T70" fmla="*/ 476 w 902"/>
                <a:gd name="T71" fmla="*/ 669 h 888"/>
                <a:gd name="T72" fmla="*/ 476 w 902"/>
                <a:gd name="T73" fmla="*/ 888 h 888"/>
                <a:gd name="T74" fmla="*/ 664 w 902"/>
                <a:gd name="T75" fmla="*/ 778 h 888"/>
                <a:gd name="T76" fmla="*/ 667 w 902"/>
                <a:gd name="T77" fmla="*/ 559 h 888"/>
                <a:gd name="T78" fmla="*/ 476 w 902"/>
                <a:gd name="T79" fmla="*/ 669 h 888"/>
                <a:gd name="T80" fmla="*/ 643 w 902"/>
                <a:gd name="T81" fmla="*/ 519 h 888"/>
                <a:gd name="T82" fmla="*/ 452 w 902"/>
                <a:gd name="T83" fmla="*/ 409 h 888"/>
                <a:gd name="T84" fmla="*/ 262 w 902"/>
                <a:gd name="T85" fmla="*/ 519 h 888"/>
                <a:gd name="T86" fmla="*/ 452 w 902"/>
                <a:gd name="T87" fmla="*/ 628 h 888"/>
                <a:gd name="T88" fmla="*/ 643 w 902"/>
                <a:gd name="T89" fmla="*/ 519 h 8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902" h="888">
                  <a:moveTo>
                    <a:pt x="190" y="259"/>
                  </a:moveTo>
                  <a:lnTo>
                    <a:pt x="190" y="476"/>
                  </a:lnTo>
                  <a:lnTo>
                    <a:pt x="0" y="366"/>
                  </a:lnTo>
                  <a:lnTo>
                    <a:pt x="0" y="150"/>
                  </a:lnTo>
                  <a:lnTo>
                    <a:pt x="190" y="259"/>
                  </a:lnTo>
                  <a:close/>
                  <a:moveTo>
                    <a:pt x="238" y="259"/>
                  </a:moveTo>
                  <a:lnTo>
                    <a:pt x="238" y="476"/>
                  </a:lnTo>
                  <a:lnTo>
                    <a:pt x="428" y="366"/>
                  </a:lnTo>
                  <a:lnTo>
                    <a:pt x="428" y="150"/>
                  </a:lnTo>
                  <a:lnTo>
                    <a:pt x="238" y="259"/>
                  </a:lnTo>
                  <a:close/>
                  <a:moveTo>
                    <a:pt x="405" y="107"/>
                  </a:moveTo>
                  <a:lnTo>
                    <a:pt x="214" y="0"/>
                  </a:lnTo>
                  <a:lnTo>
                    <a:pt x="24" y="107"/>
                  </a:lnTo>
                  <a:lnTo>
                    <a:pt x="214" y="216"/>
                  </a:lnTo>
                  <a:lnTo>
                    <a:pt x="405" y="107"/>
                  </a:lnTo>
                  <a:close/>
                  <a:moveTo>
                    <a:pt x="476" y="150"/>
                  </a:moveTo>
                  <a:lnTo>
                    <a:pt x="474" y="366"/>
                  </a:lnTo>
                  <a:lnTo>
                    <a:pt x="664" y="476"/>
                  </a:lnTo>
                  <a:lnTo>
                    <a:pt x="667" y="259"/>
                  </a:lnTo>
                  <a:lnTo>
                    <a:pt x="476" y="150"/>
                  </a:lnTo>
                  <a:close/>
                  <a:moveTo>
                    <a:pt x="712" y="259"/>
                  </a:moveTo>
                  <a:lnTo>
                    <a:pt x="712" y="476"/>
                  </a:lnTo>
                  <a:lnTo>
                    <a:pt x="902" y="366"/>
                  </a:lnTo>
                  <a:lnTo>
                    <a:pt x="902" y="150"/>
                  </a:lnTo>
                  <a:lnTo>
                    <a:pt x="712" y="259"/>
                  </a:lnTo>
                  <a:close/>
                  <a:moveTo>
                    <a:pt x="879" y="107"/>
                  </a:moveTo>
                  <a:lnTo>
                    <a:pt x="688" y="0"/>
                  </a:lnTo>
                  <a:lnTo>
                    <a:pt x="500" y="107"/>
                  </a:lnTo>
                  <a:lnTo>
                    <a:pt x="690" y="216"/>
                  </a:lnTo>
                  <a:lnTo>
                    <a:pt x="879" y="107"/>
                  </a:lnTo>
                  <a:close/>
                  <a:moveTo>
                    <a:pt x="238" y="559"/>
                  </a:moveTo>
                  <a:lnTo>
                    <a:pt x="238" y="778"/>
                  </a:lnTo>
                  <a:lnTo>
                    <a:pt x="428" y="888"/>
                  </a:lnTo>
                  <a:lnTo>
                    <a:pt x="428" y="669"/>
                  </a:lnTo>
                  <a:lnTo>
                    <a:pt x="238" y="559"/>
                  </a:lnTo>
                  <a:close/>
                  <a:moveTo>
                    <a:pt x="476" y="669"/>
                  </a:moveTo>
                  <a:lnTo>
                    <a:pt x="476" y="888"/>
                  </a:lnTo>
                  <a:lnTo>
                    <a:pt x="664" y="778"/>
                  </a:lnTo>
                  <a:lnTo>
                    <a:pt x="667" y="559"/>
                  </a:lnTo>
                  <a:lnTo>
                    <a:pt x="476" y="669"/>
                  </a:lnTo>
                  <a:close/>
                  <a:moveTo>
                    <a:pt x="643" y="519"/>
                  </a:moveTo>
                  <a:lnTo>
                    <a:pt x="452" y="409"/>
                  </a:lnTo>
                  <a:lnTo>
                    <a:pt x="262" y="519"/>
                  </a:lnTo>
                  <a:lnTo>
                    <a:pt x="452" y="628"/>
                  </a:lnTo>
                  <a:lnTo>
                    <a:pt x="643" y="519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68564" tIns="34282" rIns="68564" bIns="34282" numCol="1" anchor="t" anchorCtr="0" compatLnSpc="1">
              <a:prstTxWarp prst="textNoShape">
                <a:avLst/>
              </a:prstTxWarp>
            </a:bodyPr>
            <a:lstStyle/>
            <a:p>
              <a:pPr defTabSz="932563">
                <a:defRPr/>
              </a:pPr>
              <a:endParaRPr lang="en-US" sz="1349">
                <a:solidFill>
                  <a:srgbClr val="404040"/>
                </a:solidFill>
                <a:latin typeface="Segoe UI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816163" y="3085922"/>
              <a:ext cx="745751" cy="15787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 defTabSz="932563">
                <a:lnSpc>
                  <a:spcPct val="90000"/>
                </a:lnSpc>
                <a:spcAft>
                  <a:spcPts val="450"/>
                </a:spcAft>
                <a:defRPr/>
              </a:pPr>
              <a:r>
                <a:rPr lang="en-US" sz="1049" dirty="0">
                  <a:gradFill>
                    <a:gsLst>
                      <a:gs pos="2917">
                        <a:srgbClr val="00188F"/>
                      </a:gs>
                      <a:gs pos="30000">
                        <a:srgbClr val="00188F"/>
                      </a:gs>
                    </a:gsLst>
                    <a:lin ang="5400000" scaled="0"/>
                  </a:gradFill>
                  <a:latin typeface="Segoe UI"/>
                </a:rPr>
                <a:t>Applications</a:t>
              </a:r>
            </a:p>
          </p:txBody>
        </p:sp>
      </p:grpSp>
      <p:sp>
        <p:nvSpPr>
          <p:cNvPr id="19" name="Rectangle 18"/>
          <p:cNvSpPr/>
          <p:nvPr/>
        </p:nvSpPr>
        <p:spPr bwMode="auto">
          <a:xfrm>
            <a:off x="449104" y="4041400"/>
            <a:ext cx="1547185" cy="514990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9703" tIns="68564" rIns="109703" bIns="6856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932563">
              <a:lnSpc>
                <a:spcPct val="90000"/>
              </a:lnSpc>
              <a:spcAft>
                <a:spcPts val="450"/>
              </a:spcAft>
              <a:defRPr/>
            </a:pPr>
            <a:r>
              <a:rPr lang="en-US" sz="900" dirty="0">
                <a:gradFill>
                  <a:gsLst>
                    <a:gs pos="2917">
                      <a:srgbClr val="00188F"/>
                    </a:gs>
                    <a:gs pos="30000">
                      <a:srgbClr val="00188F"/>
                    </a:gs>
                  </a:gsLst>
                  <a:lin ang="5400000" scaled="0"/>
                </a:gradFill>
                <a:latin typeface="Segoe UI"/>
                <a:ea typeface="MS PGothic" charset="0"/>
                <a:cs typeface="MS PGothic" charset="0"/>
              </a:rPr>
              <a:t>Legacy IOT </a:t>
            </a:r>
            <a:br>
              <a:rPr lang="en-US" sz="900" dirty="0">
                <a:gradFill>
                  <a:gsLst>
                    <a:gs pos="2917">
                      <a:srgbClr val="00188F"/>
                    </a:gs>
                    <a:gs pos="30000">
                      <a:srgbClr val="00188F"/>
                    </a:gs>
                  </a:gsLst>
                  <a:lin ang="5400000" scaled="0"/>
                </a:gradFill>
                <a:latin typeface="Segoe UI"/>
                <a:ea typeface="MS PGothic" charset="0"/>
                <a:cs typeface="MS PGothic" charset="0"/>
              </a:rPr>
            </a:br>
            <a:r>
              <a:rPr lang="en-US" sz="900" dirty="0">
                <a:gradFill>
                  <a:gsLst>
                    <a:gs pos="2917">
                      <a:srgbClr val="00188F"/>
                    </a:gs>
                    <a:gs pos="30000">
                      <a:srgbClr val="00188F"/>
                    </a:gs>
                  </a:gsLst>
                  <a:lin ang="5400000" scaled="0"/>
                </a:gradFill>
                <a:latin typeface="Segoe UI"/>
                <a:ea typeface="MS PGothic" charset="0"/>
                <a:cs typeface="MS PGothic" charset="0"/>
              </a:rPr>
              <a:t>(custom protocols)</a:t>
            </a:r>
          </a:p>
        </p:txBody>
      </p:sp>
      <p:sp>
        <p:nvSpPr>
          <p:cNvPr id="20" name="Rectangle 19"/>
          <p:cNvSpPr/>
          <p:nvPr/>
        </p:nvSpPr>
        <p:spPr bwMode="auto">
          <a:xfrm>
            <a:off x="449104" y="4728044"/>
            <a:ext cx="1547185" cy="514990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9703" tIns="68564" rIns="109703" bIns="6856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932563">
              <a:lnSpc>
                <a:spcPct val="90000"/>
              </a:lnSpc>
              <a:spcAft>
                <a:spcPts val="450"/>
              </a:spcAft>
              <a:defRPr/>
            </a:pPr>
            <a:r>
              <a:rPr lang="en-US" sz="900" dirty="0">
                <a:gradFill>
                  <a:gsLst>
                    <a:gs pos="2917">
                      <a:srgbClr val="00188F"/>
                    </a:gs>
                    <a:gs pos="30000">
                      <a:srgbClr val="00188F"/>
                    </a:gs>
                  </a:gsLst>
                  <a:lin ang="5400000" scaled="0"/>
                </a:gradFill>
                <a:latin typeface="Segoe UI"/>
                <a:ea typeface="MS PGothic" charset="0"/>
                <a:cs typeface="MS PGothic" charset="0"/>
              </a:rPr>
              <a:t>Devices</a:t>
            </a:r>
          </a:p>
        </p:txBody>
      </p:sp>
      <p:sp>
        <p:nvSpPr>
          <p:cNvPr id="21" name="Rectangle 20"/>
          <p:cNvSpPr/>
          <p:nvPr/>
        </p:nvSpPr>
        <p:spPr bwMode="auto">
          <a:xfrm>
            <a:off x="449104" y="5414692"/>
            <a:ext cx="1547185" cy="514990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9703" tIns="68564" rIns="109703" bIns="6856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932563">
              <a:lnSpc>
                <a:spcPct val="90000"/>
              </a:lnSpc>
              <a:spcAft>
                <a:spcPts val="450"/>
              </a:spcAft>
              <a:defRPr/>
            </a:pPr>
            <a:r>
              <a:rPr lang="en-US" sz="900" dirty="0">
                <a:gradFill>
                  <a:gsLst>
                    <a:gs pos="2917">
                      <a:srgbClr val="00188F"/>
                    </a:gs>
                    <a:gs pos="30000">
                      <a:srgbClr val="00188F"/>
                    </a:gs>
                  </a:gsLst>
                  <a:lin ang="5400000" scaled="0"/>
                </a:gradFill>
                <a:latin typeface="Segoe UI"/>
                <a:ea typeface="MS PGothic" charset="0"/>
                <a:cs typeface="MS PGothic" charset="0"/>
              </a:rPr>
              <a:t>IP-capable devices</a:t>
            </a:r>
            <a:br>
              <a:rPr lang="en-US" sz="900" dirty="0">
                <a:gradFill>
                  <a:gsLst>
                    <a:gs pos="2917">
                      <a:srgbClr val="00188F"/>
                    </a:gs>
                    <a:gs pos="30000">
                      <a:srgbClr val="00188F"/>
                    </a:gs>
                  </a:gsLst>
                  <a:lin ang="5400000" scaled="0"/>
                </a:gradFill>
                <a:latin typeface="Segoe UI"/>
                <a:ea typeface="MS PGothic" charset="0"/>
                <a:cs typeface="MS PGothic" charset="0"/>
              </a:rPr>
            </a:br>
            <a:r>
              <a:rPr lang="en-US" sz="900" dirty="0">
                <a:gradFill>
                  <a:gsLst>
                    <a:gs pos="2917">
                      <a:srgbClr val="00188F"/>
                    </a:gs>
                    <a:gs pos="30000">
                      <a:srgbClr val="00188F"/>
                    </a:gs>
                  </a:gsLst>
                  <a:lin ang="5400000" scaled="0"/>
                </a:gradFill>
                <a:latin typeface="Segoe UI"/>
                <a:ea typeface="MS PGothic" charset="0"/>
                <a:cs typeface="MS PGothic" charset="0"/>
              </a:rPr>
              <a:t>(Windows/Linux)</a:t>
            </a:r>
          </a:p>
        </p:txBody>
      </p:sp>
      <p:sp>
        <p:nvSpPr>
          <p:cNvPr id="22" name="Rectangle 21"/>
          <p:cNvSpPr/>
          <p:nvPr/>
        </p:nvSpPr>
        <p:spPr bwMode="auto">
          <a:xfrm>
            <a:off x="449104" y="6101339"/>
            <a:ext cx="1547185" cy="514990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9703" tIns="68564" rIns="109703" bIns="6856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932563">
              <a:lnSpc>
                <a:spcPct val="90000"/>
              </a:lnSpc>
              <a:spcAft>
                <a:spcPts val="450"/>
              </a:spcAft>
              <a:defRPr/>
            </a:pPr>
            <a:r>
              <a:rPr lang="en-US" sz="900" dirty="0">
                <a:gradFill>
                  <a:gsLst>
                    <a:gs pos="2917">
                      <a:srgbClr val="00188F"/>
                    </a:gs>
                    <a:gs pos="30000">
                      <a:srgbClr val="00188F"/>
                    </a:gs>
                  </a:gsLst>
                  <a:lin ang="5400000" scaled="0"/>
                </a:gradFill>
                <a:latin typeface="Segoe UI"/>
                <a:ea typeface="MS PGothic" charset="0"/>
                <a:cs typeface="MS PGothic" charset="0"/>
              </a:rPr>
              <a:t>Low-power devices (RTOS)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10582035" y="3238068"/>
            <a:ext cx="1256558" cy="2142787"/>
            <a:chOff x="10592485" y="2741100"/>
            <a:chExt cx="1262480" cy="2282805"/>
          </a:xfrm>
        </p:grpSpPr>
        <p:grpSp>
          <p:nvGrpSpPr>
            <p:cNvPr id="57" name="Group 56"/>
            <p:cNvGrpSpPr/>
            <p:nvPr/>
          </p:nvGrpSpPr>
          <p:grpSpPr>
            <a:xfrm>
              <a:off x="10800403" y="3133356"/>
              <a:ext cx="1054562" cy="895590"/>
              <a:chOff x="10800403" y="3103906"/>
              <a:chExt cx="1054562" cy="895590"/>
            </a:xfrm>
          </p:grpSpPr>
          <p:sp>
            <p:nvSpPr>
              <p:cNvPr id="64" name="Freeform 8"/>
              <p:cNvSpPr>
                <a:spLocks noChangeAspect="1" noEditPoints="1"/>
              </p:cNvSpPr>
              <p:nvPr/>
            </p:nvSpPr>
            <p:spPr bwMode="black">
              <a:xfrm>
                <a:off x="10912547" y="3103906"/>
                <a:ext cx="703634" cy="703451"/>
              </a:xfrm>
              <a:custGeom>
                <a:avLst/>
                <a:gdLst>
                  <a:gd name="T0" fmla="*/ 226 w 300"/>
                  <a:gd name="T1" fmla="*/ 193 h 300"/>
                  <a:gd name="T2" fmla="*/ 233 w 300"/>
                  <a:gd name="T3" fmla="*/ 157 h 300"/>
                  <a:gd name="T4" fmla="*/ 233 w 300"/>
                  <a:gd name="T5" fmla="*/ 128 h 300"/>
                  <a:gd name="T6" fmla="*/ 142 w 300"/>
                  <a:gd name="T7" fmla="*/ 51 h 300"/>
                  <a:gd name="T8" fmla="*/ 52 w 300"/>
                  <a:gd name="T9" fmla="*/ 128 h 300"/>
                  <a:gd name="T10" fmla="*/ 52 w 300"/>
                  <a:gd name="T11" fmla="*/ 157 h 300"/>
                  <a:gd name="T12" fmla="*/ 142 w 300"/>
                  <a:gd name="T13" fmla="*/ 234 h 300"/>
                  <a:gd name="T14" fmla="*/ 183 w 300"/>
                  <a:gd name="T15" fmla="*/ 224 h 300"/>
                  <a:gd name="T16" fmla="*/ 193 w 300"/>
                  <a:gd name="T17" fmla="*/ 226 h 300"/>
                  <a:gd name="T18" fmla="*/ 270 w 300"/>
                  <a:gd name="T19" fmla="*/ 300 h 300"/>
                  <a:gd name="T20" fmla="*/ 298 w 300"/>
                  <a:gd name="T21" fmla="*/ 275 h 300"/>
                  <a:gd name="T22" fmla="*/ 206 w 300"/>
                  <a:gd name="T23" fmla="*/ 157 h 300"/>
                  <a:gd name="T24" fmla="*/ 142 w 300"/>
                  <a:gd name="T25" fmla="*/ 208 h 300"/>
                  <a:gd name="T26" fmla="*/ 78 w 300"/>
                  <a:gd name="T27" fmla="*/ 157 h 300"/>
                  <a:gd name="T28" fmla="*/ 78 w 300"/>
                  <a:gd name="T29" fmla="*/ 128 h 300"/>
                  <a:gd name="T30" fmla="*/ 142 w 300"/>
                  <a:gd name="T31" fmla="*/ 77 h 300"/>
                  <a:gd name="T32" fmla="*/ 206 w 300"/>
                  <a:gd name="T33" fmla="*/ 128 h 300"/>
                  <a:gd name="T34" fmla="*/ 206 w 300"/>
                  <a:gd name="T35" fmla="*/ 157 h 300"/>
                  <a:gd name="T36" fmla="*/ 197 w 300"/>
                  <a:gd name="T37" fmla="*/ 142 h 300"/>
                  <a:gd name="T38" fmla="*/ 156 w 300"/>
                  <a:gd name="T39" fmla="*/ 157 h 300"/>
                  <a:gd name="T40" fmla="*/ 142 w 300"/>
                  <a:gd name="T41" fmla="*/ 197 h 300"/>
                  <a:gd name="T42" fmla="*/ 128 w 300"/>
                  <a:gd name="T43" fmla="*/ 157 h 300"/>
                  <a:gd name="T44" fmla="*/ 87 w 300"/>
                  <a:gd name="T45" fmla="*/ 142 h 300"/>
                  <a:gd name="T46" fmla="*/ 128 w 300"/>
                  <a:gd name="T47" fmla="*/ 128 h 300"/>
                  <a:gd name="T48" fmla="*/ 142 w 300"/>
                  <a:gd name="T49" fmla="*/ 88 h 300"/>
                  <a:gd name="T50" fmla="*/ 156 w 300"/>
                  <a:gd name="T51" fmla="*/ 128 h 300"/>
                  <a:gd name="T52" fmla="*/ 142 w 300"/>
                  <a:gd name="T53" fmla="*/ 40 h 300"/>
                  <a:gd name="T54" fmla="*/ 128 w 300"/>
                  <a:gd name="T55" fmla="*/ 0 h 300"/>
                  <a:gd name="T56" fmla="*/ 156 w 300"/>
                  <a:gd name="T57" fmla="*/ 41 h 300"/>
                  <a:gd name="T58" fmla="*/ 40 w 300"/>
                  <a:gd name="T59" fmla="*/ 142 h 300"/>
                  <a:gd name="T60" fmla="*/ 0 w 300"/>
                  <a:gd name="T61" fmla="*/ 157 h 300"/>
                  <a:gd name="T62" fmla="*/ 41 w 300"/>
                  <a:gd name="T63" fmla="*/ 128 h 300"/>
                  <a:gd name="T64" fmla="*/ 142 w 300"/>
                  <a:gd name="T65" fmla="*/ 245 h 300"/>
                  <a:gd name="T66" fmla="*/ 156 w 300"/>
                  <a:gd name="T67" fmla="*/ 285 h 300"/>
                  <a:gd name="T68" fmla="*/ 128 w 300"/>
                  <a:gd name="T69" fmla="*/ 244 h 300"/>
                  <a:gd name="T70" fmla="*/ 245 w 300"/>
                  <a:gd name="T71" fmla="*/ 142 h 300"/>
                  <a:gd name="T72" fmla="*/ 285 w 300"/>
                  <a:gd name="T73" fmla="*/ 128 h 300"/>
                  <a:gd name="T74" fmla="*/ 243 w 300"/>
                  <a:gd name="T75" fmla="*/ 157 h 3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300" h="300">
                    <a:moveTo>
                      <a:pt x="298" y="266"/>
                    </a:moveTo>
                    <a:cubicBezTo>
                      <a:pt x="226" y="193"/>
                      <a:pt x="226" y="193"/>
                      <a:pt x="226" y="193"/>
                    </a:cubicBezTo>
                    <a:cubicBezTo>
                      <a:pt x="223" y="191"/>
                      <a:pt x="222" y="186"/>
                      <a:pt x="224" y="183"/>
                    </a:cubicBezTo>
                    <a:cubicBezTo>
                      <a:pt x="228" y="175"/>
                      <a:pt x="231" y="166"/>
                      <a:pt x="233" y="157"/>
                    </a:cubicBezTo>
                    <a:cubicBezTo>
                      <a:pt x="233" y="152"/>
                      <a:pt x="234" y="147"/>
                      <a:pt x="234" y="142"/>
                    </a:cubicBezTo>
                    <a:cubicBezTo>
                      <a:pt x="234" y="138"/>
                      <a:pt x="233" y="133"/>
                      <a:pt x="233" y="128"/>
                    </a:cubicBezTo>
                    <a:cubicBezTo>
                      <a:pt x="227" y="89"/>
                      <a:pt x="196" y="58"/>
                      <a:pt x="156" y="52"/>
                    </a:cubicBezTo>
                    <a:cubicBezTo>
                      <a:pt x="152" y="51"/>
                      <a:pt x="147" y="51"/>
                      <a:pt x="142" y="51"/>
                    </a:cubicBezTo>
                    <a:cubicBezTo>
                      <a:pt x="137" y="51"/>
                      <a:pt x="133" y="51"/>
                      <a:pt x="128" y="52"/>
                    </a:cubicBezTo>
                    <a:cubicBezTo>
                      <a:pt x="89" y="58"/>
                      <a:pt x="58" y="89"/>
                      <a:pt x="52" y="128"/>
                    </a:cubicBezTo>
                    <a:cubicBezTo>
                      <a:pt x="51" y="133"/>
                      <a:pt x="51" y="138"/>
                      <a:pt x="51" y="142"/>
                    </a:cubicBezTo>
                    <a:cubicBezTo>
                      <a:pt x="51" y="147"/>
                      <a:pt x="51" y="152"/>
                      <a:pt x="52" y="157"/>
                    </a:cubicBezTo>
                    <a:cubicBezTo>
                      <a:pt x="58" y="196"/>
                      <a:pt x="89" y="227"/>
                      <a:pt x="128" y="233"/>
                    </a:cubicBezTo>
                    <a:cubicBezTo>
                      <a:pt x="133" y="234"/>
                      <a:pt x="137" y="234"/>
                      <a:pt x="142" y="234"/>
                    </a:cubicBezTo>
                    <a:cubicBezTo>
                      <a:pt x="147" y="234"/>
                      <a:pt x="152" y="234"/>
                      <a:pt x="156" y="233"/>
                    </a:cubicBezTo>
                    <a:cubicBezTo>
                      <a:pt x="166" y="231"/>
                      <a:pt x="175" y="228"/>
                      <a:pt x="183" y="224"/>
                    </a:cubicBezTo>
                    <a:cubicBezTo>
                      <a:pt x="184" y="224"/>
                      <a:pt x="185" y="223"/>
                      <a:pt x="187" y="223"/>
                    </a:cubicBezTo>
                    <a:cubicBezTo>
                      <a:pt x="189" y="223"/>
                      <a:pt x="192" y="224"/>
                      <a:pt x="193" y="226"/>
                    </a:cubicBezTo>
                    <a:cubicBezTo>
                      <a:pt x="265" y="298"/>
                      <a:pt x="265" y="298"/>
                      <a:pt x="265" y="298"/>
                    </a:cubicBezTo>
                    <a:cubicBezTo>
                      <a:pt x="267" y="299"/>
                      <a:pt x="268" y="300"/>
                      <a:pt x="270" y="300"/>
                    </a:cubicBezTo>
                    <a:cubicBezTo>
                      <a:pt x="272" y="300"/>
                      <a:pt x="273" y="299"/>
                      <a:pt x="275" y="298"/>
                    </a:cubicBezTo>
                    <a:cubicBezTo>
                      <a:pt x="298" y="275"/>
                      <a:pt x="298" y="275"/>
                      <a:pt x="298" y="275"/>
                    </a:cubicBezTo>
                    <a:cubicBezTo>
                      <a:pt x="300" y="272"/>
                      <a:pt x="300" y="268"/>
                      <a:pt x="298" y="266"/>
                    </a:cubicBezTo>
                    <a:close/>
                    <a:moveTo>
                      <a:pt x="206" y="157"/>
                    </a:moveTo>
                    <a:cubicBezTo>
                      <a:pt x="201" y="181"/>
                      <a:pt x="181" y="201"/>
                      <a:pt x="156" y="206"/>
                    </a:cubicBezTo>
                    <a:cubicBezTo>
                      <a:pt x="152" y="207"/>
                      <a:pt x="147" y="208"/>
                      <a:pt x="142" y="208"/>
                    </a:cubicBezTo>
                    <a:cubicBezTo>
                      <a:pt x="137" y="208"/>
                      <a:pt x="133" y="207"/>
                      <a:pt x="128" y="206"/>
                    </a:cubicBezTo>
                    <a:cubicBezTo>
                      <a:pt x="103" y="201"/>
                      <a:pt x="84" y="181"/>
                      <a:pt x="78" y="157"/>
                    </a:cubicBezTo>
                    <a:cubicBezTo>
                      <a:pt x="77" y="152"/>
                      <a:pt x="77" y="147"/>
                      <a:pt x="77" y="142"/>
                    </a:cubicBezTo>
                    <a:cubicBezTo>
                      <a:pt x="77" y="138"/>
                      <a:pt x="77" y="133"/>
                      <a:pt x="78" y="128"/>
                    </a:cubicBezTo>
                    <a:cubicBezTo>
                      <a:pt x="84" y="103"/>
                      <a:pt x="103" y="84"/>
                      <a:pt x="128" y="79"/>
                    </a:cubicBezTo>
                    <a:cubicBezTo>
                      <a:pt x="133" y="78"/>
                      <a:pt x="137" y="77"/>
                      <a:pt x="142" y="77"/>
                    </a:cubicBezTo>
                    <a:cubicBezTo>
                      <a:pt x="147" y="77"/>
                      <a:pt x="152" y="78"/>
                      <a:pt x="156" y="79"/>
                    </a:cubicBezTo>
                    <a:cubicBezTo>
                      <a:pt x="181" y="84"/>
                      <a:pt x="201" y="103"/>
                      <a:pt x="206" y="128"/>
                    </a:cubicBezTo>
                    <a:cubicBezTo>
                      <a:pt x="207" y="133"/>
                      <a:pt x="208" y="138"/>
                      <a:pt x="208" y="142"/>
                    </a:cubicBezTo>
                    <a:cubicBezTo>
                      <a:pt x="208" y="147"/>
                      <a:pt x="207" y="152"/>
                      <a:pt x="206" y="157"/>
                    </a:cubicBezTo>
                    <a:close/>
                    <a:moveTo>
                      <a:pt x="195" y="128"/>
                    </a:moveTo>
                    <a:cubicBezTo>
                      <a:pt x="196" y="133"/>
                      <a:pt x="197" y="138"/>
                      <a:pt x="197" y="142"/>
                    </a:cubicBezTo>
                    <a:cubicBezTo>
                      <a:pt x="197" y="147"/>
                      <a:pt x="196" y="152"/>
                      <a:pt x="195" y="157"/>
                    </a:cubicBezTo>
                    <a:cubicBezTo>
                      <a:pt x="156" y="157"/>
                      <a:pt x="156" y="157"/>
                      <a:pt x="156" y="157"/>
                    </a:cubicBezTo>
                    <a:cubicBezTo>
                      <a:pt x="156" y="195"/>
                      <a:pt x="156" y="195"/>
                      <a:pt x="156" y="195"/>
                    </a:cubicBezTo>
                    <a:cubicBezTo>
                      <a:pt x="152" y="197"/>
                      <a:pt x="147" y="197"/>
                      <a:pt x="142" y="197"/>
                    </a:cubicBezTo>
                    <a:cubicBezTo>
                      <a:pt x="137" y="197"/>
                      <a:pt x="133" y="197"/>
                      <a:pt x="128" y="195"/>
                    </a:cubicBezTo>
                    <a:cubicBezTo>
                      <a:pt x="128" y="157"/>
                      <a:pt x="128" y="157"/>
                      <a:pt x="128" y="157"/>
                    </a:cubicBezTo>
                    <a:cubicBezTo>
                      <a:pt x="89" y="157"/>
                      <a:pt x="89" y="157"/>
                      <a:pt x="89" y="157"/>
                    </a:cubicBezTo>
                    <a:cubicBezTo>
                      <a:pt x="88" y="152"/>
                      <a:pt x="87" y="147"/>
                      <a:pt x="87" y="142"/>
                    </a:cubicBezTo>
                    <a:cubicBezTo>
                      <a:pt x="87" y="138"/>
                      <a:pt x="88" y="133"/>
                      <a:pt x="89" y="128"/>
                    </a:cubicBezTo>
                    <a:cubicBezTo>
                      <a:pt x="128" y="128"/>
                      <a:pt x="128" y="128"/>
                      <a:pt x="128" y="128"/>
                    </a:cubicBezTo>
                    <a:cubicBezTo>
                      <a:pt x="128" y="90"/>
                      <a:pt x="128" y="90"/>
                      <a:pt x="128" y="90"/>
                    </a:cubicBezTo>
                    <a:cubicBezTo>
                      <a:pt x="133" y="88"/>
                      <a:pt x="137" y="88"/>
                      <a:pt x="142" y="88"/>
                    </a:cubicBezTo>
                    <a:cubicBezTo>
                      <a:pt x="147" y="88"/>
                      <a:pt x="152" y="88"/>
                      <a:pt x="156" y="90"/>
                    </a:cubicBezTo>
                    <a:cubicBezTo>
                      <a:pt x="156" y="128"/>
                      <a:pt x="156" y="128"/>
                      <a:pt x="156" y="128"/>
                    </a:cubicBezTo>
                    <a:lnTo>
                      <a:pt x="195" y="128"/>
                    </a:lnTo>
                    <a:close/>
                    <a:moveTo>
                      <a:pt x="142" y="40"/>
                    </a:moveTo>
                    <a:cubicBezTo>
                      <a:pt x="137" y="40"/>
                      <a:pt x="133" y="41"/>
                      <a:pt x="128" y="41"/>
                    </a:cubicBezTo>
                    <a:cubicBezTo>
                      <a:pt x="128" y="0"/>
                      <a:pt x="128" y="0"/>
                      <a:pt x="128" y="0"/>
                    </a:cubicBezTo>
                    <a:cubicBezTo>
                      <a:pt x="156" y="0"/>
                      <a:pt x="156" y="0"/>
                      <a:pt x="156" y="0"/>
                    </a:cubicBezTo>
                    <a:cubicBezTo>
                      <a:pt x="156" y="41"/>
                      <a:pt x="156" y="41"/>
                      <a:pt x="156" y="41"/>
                    </a:cubicBezTo>
                    <a:cubicBezTo>
                      <a:pt x="152" y="41"/>
                      <a:pt x="147" y="40"/>
                      <a:pt x="142" y="40"/>
                    </a:cubicBezTo>
                    <a:close/>
                    <a:moveTo>
                      <a:pt x="40" y="142"/>
                    </a:moveTo>
                    <a:cubicBezTo>
                      <a:pt x="40" y="147"/>
                      <a:pt x="40" y="152"/>
                      <a:pt x="41" y="157"/>
                    </a:cubicBezTo>
                    <a:cubicBezTo>
                      <a:pt x="0" y="157"/>
                      <a:pt x="0" y="157"/>
                      <a:pt x="0" y="157"/>
                    </a:cubicBezTo>
                    <a:cubicBezTo>
                      <a:pt x="0" y="128"/>
                      <a:pt x="0" y="128"/>
                      <a:pt x="0" y="128"/>
                    </a:cubicBezTo>
                    <a:cubicBezTo>
                      <a:pt x="41" y="128"/>
                      <a:pt x="41" y="128"/>
                      <a:pt x="41" y="128"/>
                    </a:cubicBezTo>
                    <a:cubicBezTo>
                      <a:pt x="40" y="133"/>
                      <a:pt x="40" y="138"/>
                      <a:pt x="40" y="142"/>
                    </a:cubicBezTo>
                    <a:close/>
                    <a:moveTo>
                      <a:pt x="142" y="245"/>
                    </a:moveTo>
                    <a:cubicBezTo>
                      <a:pt x="147" y="245"/>
                      <a:pt x="152" y="244"/>
                      <a:pt x="156" y="244"/>
                    </a:cubicBezTo>
                    <a:cubicBezTo>
                      <a:pt x="156" y="285"/>
                      <a:pt x="156" y="285"/>
                      <a:pt x="156" y="285"/>
                    </a:cubicBezTo>
                    <a:cubicBezTo>
                      <a:pt x="128" y="285"/>
                      <a:pt x="128" y="285"/>
                      <a:pt x="128" y="285"/>
                    </a:cubicBezTo>
                    <a:cubicBezTo>
                      <a:pt x="128" y="244"/>
                      <a:pt x="128" y="244"/>
                      <a:pt x="128" y="244"/>
                    </a:cubicBezTo>
                    <a:cubicBezTo>
                      <a:pt x="133" y="244"/>
                      <a:pt x="137" y="245"/>
                      <a:pt x="142" y="245"/>
                    </a:cubicBezTo>
                    <a:close/>
                    <a:moveTo>
                      <a:pt x="245" y="142"/>
                    </a:moveTo>
                    <a:cubicBezTo>
                      <a:pt x="245" y="138"/>
                      <a:pt x="244" y="133"/>
                      <a:pt x="243" y="128"/>
                    </a:cubicBezTo>
                    <a:cubicBezTo>
                      <a:pt x="285" y="128"/>
                      <a:pt x="285" y="128"/>
                      <a:pt x="285" y="128"/>
                    </a:cubicBezTo>
                    <a:cubicBezTo>
                      <a:pt x="285" y="157"/>
                      <a:pt x="285" y="157"/>
                      <a:pt x="285" y="157"/>
                    </a:cubicBezTo>
                    <a:cubicBezTo>
                      <a:pt x="243" y="157"/>
                      <a:pt x="243" y="157"/>
                      <a:pt x="243" y="157"/>
                    </a:cubicBezTo>
                    <a:cubicBezTo>
                      <a:pt x="244" y="152"/>
                      <a:pt x="245" y="147"/>
                      <a:pt x="245" y="142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61715" tIns="30857" rIns="61715" bIns="30857" numCol="1" anchor="t" anchorCtr="0" compatLnSpc="1">
                <a:prstTxWarp prst="textNoShape">
                  <a:avLst/>
                </a:prstTxWarp>
              </a:bodyPr>
              <a:lstStyle/>
              <a:p>
                <a:pPr defTabSz="932563">
                  <a:defRPr/>
                </a:pPr>
                <a:endParaRPr lang="en-US" sz="1199" dirty="0">
                  <a:solidFill>
                    <a:srgbClr val="404040"/>
                  </a:solidFill>
                  <a:latin typeface="Segoe UI"/>
                </a:endParaRPr>
              </a:p>
            </p:txBody>
          </p:sp>
          <p:sp>
            <p:nvSpPr>
              <p:cNvPr id="65" name="TextBox 64"/>
              <p:cNvSpPr txBox="1"/>
              <p:nvPr/>
            </p:nvSpPr>
            <p:spPr>
              <a:xfrm>
                <a:off x="10800403" y="3841624"/>
                <a:ext cx="1054562" cy="15787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>
                <a:defPPr>
                  <a:defRPr lang="en-US"/>
                </a:defPPr>
                <a:lvl1pPr>
                  <a:lnSpc>
                    <a:spcPct val="90000"/>
                  </a:lnSpc>
                  <a:spcAft>
                    <a:spcPts val="600"/>
                  </a:spcAft>
                  <a:defRPr sz="1400">
                    <a:gradFill>
                      <a:gsLst>
                        <a:gs pos="2917">
                          <a:schemeClr val="tx2"/>
                        </a:gs>
                        <a:gs pos="30000">
                          <a:schemeClr val="tx2"/>
                        </a:gs>
                      </a:gsLst>
                      <a:lin ang="5400000" scaled="0"/>
                    </a:gradFill>
                    <a:latin typeface="+mn-lt"/>
                  </a:defRPr>
                </a:lvl1pPr>
              </a:lstStyle>
              <a:p>
                <a:pPr defTabSz="932563">
                  <a:spcAft>
                    <a:spcPts val="612"/>
                  </a:spcAft>
                  <a:defRPr/>
                </a:pPr>
                <a:r>
                  <a:rPr lang="en-US" sz="1049" dirty="0">
                    <a:gradFill>
                      <a:gsLst>
                        <a:gs pos="2917">
                          <a:srgbClr val="00188F"/>
                        </a:gs>
                        <a:gs pos="30000">
                          <a:srgbClr val="00188F"/>
                        </a:gs>
                      </a:gsLst>
                      <a:lin ang="5400000" scaled="0"/>
                    </a:gradFill>
                    <a:latin typeface="Segoe UI"/>
                  </a:rPr>
                  <a:t>Search and query</a:t>
                </a:r>
              </a:p>
            </p:txBody>
          </p:sp>
        </p:grpSp>
        <p:sp>
          <p:nvSpPr>
            <p:cNvPr id="63" name="TextBox 62"/>
            <p:cNvSpPr txBox="1"/>
            <p:nvPr/>
          </p:nvSpPr>
          <p:spPr>
            <a:xfrm>
              <a:off x="10724204" y="4866033"/>
              <a:ext cx="1092343" cy="15787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>
              <a:defPPr>
                <a:defRPr lang="en-US"/>
              </a:defPPr>
              <a:lvl1pPr>
                <a:lnSpc>
                  <a:spcPct val="90000"/>
                </a:lnSpc>
                <a:spcAft>
                  <a:spcPts val="600"/>
                </a:spcAft>
                <a:defRPr sz="1400">
                  <a:gradFill>
                    <a:gsLst>
                      <a:gs pos="2917">
                        <a:schemeClr val="tx2"/>
                      </a:gs>
                      <a:gs pos="30000">
                        <a:schemeClr val="tx2"/>
                      </a:gs>
                    </a:gsLst>
                    <a:lin ang="5400000" scaled="0"/>
                  </a:gradFill>
                  <a:latin typeface="+mn-lt"/>
                </a:defRPr>
              </a:lvl1pPr>
            </a:lstStyle>
            <a:p>
              <a:pPr defTabSz="932563">
                <a:spcAft>
                  <a:spcPts val="612"/>
                </a:spcAft>
                <a:defRPr/>
              </a:pPr>
              <a:r>
                <a:rPr lang="en-US" sz="1049" dirty="0">
                  <a:gradFill>
                    <a:gsLst>
                      <a:gs pos="2917">
                        <a:srgbClr val="00188F"/>
                      </a:gs>
                      <a:gs pos="30000">
                        <a:srgbClr val="00188F"/>
                      </a:gs>
                    </a:gsLst>
                    <a:lin ang="5400000" scaled="0"/>
                  </a:gradFill>
                  <a:latin typeface="Segoe UI"/>
                </a:rPr>
                <a:t>Cortana Analytics </a:t>
              </a: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10592485" y="2741100"/>
              <a:ext cx="1253320" cy="15787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>
              <a:defPPr>
                <a:defRPr lang="en-US"/>
              </a:defPPr>
              <a:lvl1pPr>
                <a:lnSpc>
                  <a:spcPct val="90000"/>
                </a:lnSpc>
                <a:spcAft>
                  <a:spcPts val="600"/>
                </a:spcAft>
                <a:defRPr sz="1400">
                  <a:gradFill>
                    <a:gsLst>
                      <a:gs pos="2917">
                        <a:schemeClr val="tx2"/>
                      </a:gs>
                      <a:gs pos="30000">
                        <a:schemeClr val="tx2"/>
                      </a:gs>
                    </a:gsLst>
                    <a:lin ang="5400000" scaled="0"/>
                  </a:gradFill>
                  <a:latin typeface="+mn-lt"/>
                </a:defRPr>
              </a:lvl1pPr>
            </a:lstStyle>
            <a:p>
              <a:pPr defTabSz="932563">
                <a:spcAft>
                  <a:spcPts val="612"/>
                </a:spcAft>
                <a:defRPr/>
              </a:pPr>
              <a:r>
                <a:rPr lang="en-US" sz="1049" dirty="0" err="1">
                  <a:gradFill>
                    <a:gsLst>
                      <a:gs pos="2917">
                        <a:srgbClr val="00188F"/>
                      </a:gs>
                      <a:gs pos="30000">
                        <a:srgbClr val="00188F"/>
                      </a:gs>
                    </a:gsLst>
                    <a:lin ang="5400000" scaled="0"/>
                  </a:gradFill>
                  <a:latin typeface="Segoe UI"/>
                </a:rPr>
                <a:t>PowerBI</a:t>
              </a:r>
              <a:r>
                <a:rPr lang="en-US" sz="1049" dirty="0">
                  <a:gradFill>
                    <a:gsLst>
                      <a:gs pos="2917">
                        <a:srgbClr val="00188F"/>
                      </a:gs>
                      <a:gs pos="30000">
                        <a:srgbClr val="00188F"/>
                      </a:gs>
                    </a:gsLst>
                    <a:lin ang="5400000" scaled="0"/>
                  </a:gradFill>
                  <a:latin typeface="Segoe UI"/>
                </a:rPr>
                <a:t> Dashboards</a:t>
              </a:r>
            </a:p>
          </p:txBody>
        </p:sp>
      </p:grpSp>
      <p:sp>
        <p:nvSpPr>
          <p:cNvPr id="24" name="Freeform 38"/>
          <p:cNvSpPr>
            <a:spLocks noEditPoints="1"/>
          </p:cNvSpPr>
          <p:nvPr/>
        </p:nvSpPr>
        <p:spPr bwMode="auto">
          <a:xfrm>
            <a:off x="9185826" y="3164444"/>
            <a:ext cx="822539" cy="3133824"/>
          </a:xfrm>
          <a:custGeom>
            <a:avLst/>
            <a:gdLst>
              <a:gd name="T0" fmla="*/ 792 w 792"/>
              <a:gd name="T1" fmla="*/ 144 h 2588"/>
              <a:gd name="T2" fmla="*/ 396 w 792"/>
              <a:gd name="T3" fmla="*/ 0 h 2588"/>
              <a:gd name="T4" fmla="*/ 0 w 792"/>
              <a:gd name="T5" fmla="*/ 144 h 2588"/>
              <a:gd name="T6" fmla="*/ 0 w 792"/>
              <a:gd name="T7" fmla="*/ 792 h 2588"/>
              <a:gd name="T8" fmla="*/ 396 w 792"/>
              <a:gd name="T9" fmla="*/ 936 h 2588"/>
              <a:gd name="T10" fmla="*/ 792 w 792"/>
              <a:gd name="T11" fmla="*/ 792 h 2588"/>
              <a:gd name="T12" fmla="*/ 792 w 792"/>
              <a:gd name="T13" fmla="*/ 792 h 2588"/>
              <a:gd name="T14" fmla="*/ 792 w 792"/>
              <a:gd name="T15" fmla="*/ 144 h 2588"/>
              <a:gd name="T16" fmla="*/ 396 w 792"/>
              <a:gd name="T17" fmla="*/ 241 h 2588"/>
              <a:gd name="T18" fmla="*/ 65 w 792"/>
              <a:gd name="T19" fmla="*/ 144 h 2588"/>
              <a:gd name="T20" fmla="*/ 396 w 792"/>
              <a:gd name="T21" fmla="*/ 47 h 2588"/>
              <a:gd name="T22" fmla="*/ 728 w 792"/>
              <a:gd name="T23" fmla="*/ 144 h 2588"/>
              <a:gd name="T24" fmla="*/ 396 w 792"/>
              <a:gd name="T25" fmla="*/ 241 h 2588"/>
              <a:gd name="T26" fmla="*/ 792 w 792"/>
              <a:gd name="T27" fmla="*/ 970 h 2588"/>
              <a:gd name="T28" fmla="*/ 792 w 792"/>
              <a:gd name="T29" fmla="*/ 970 h 2588"/>
              <a:gd name="T30" fmla="*/ 792 w 792"/>
              <a:gd name="T31" fmla="*/ 1618 h 2588"/>
              <a:gd name="T32" fmla="*/ 792 w 792"/>
              <a:gd name="T33" fmla="*/ 1618 h 2588"/>
              <a:gd name="T34" fmla="*/ 396 w 792"/>
              <a:gd name="T35" fmla="*/ 1762 h 2588"/>
              <a:gd name="T36" fmla="*/ 0 w 792"/>
              <a:gd name="T37" fmla="*/ 1618 h 2588"/>
              <a:gd name="T38" fmla="*/ 0 w 792"/>
              <a:gd name="T39" fmla="*/ 970 h 2588"/>
              <a:gd name="T40" fmla="*/ 30 w 792"/>
              <a:gd name="T41" fmla="*/ 915 h 2588"/>
              <a:gd name="T42" fmla="*/ 97 w 792"/>
              <a:gd name="T43" fmla="*/ 946 h 2588"/>
              <a:gd name="T44" fmla="*/ 396 w 792"/>
              <a:gd name="T45" fmla="*/ 992 h 2588"/>
              <a:gd name="T46" fmla="*/ 696 w 792"/>
              <a:gd name="T47" fmla="*/ 946 h 2588"/>
              <a:gd name="T48" fmla="*/ 763 w 792"/>
              <a:gd name="T49" fmla="*/ 915 h 2588"/>
              <a:gd name="T50" fmla="*/ 792 w 792"/>
              <a:gd name="T51" fmla="*/ 970 h 2588"/>
              <a:gd name="T52" fmla="*/ 792 w 792"/>
              <a:gd name="T53" fmla="*/ 1796 h 2588"/>
              <a:gd name="T54" fmla="*/ 792 w 792"/>
              <a:gd name="T55" fmla="*/ 1796 h 2588"/>
              <a:gd name="T56" fmla="*/ 792 w 792"/>
              <a:gd name="T57" fmla="*/ 2444 h 2588"/>
              <a:gd name="T58" fmla="*/ 792 w 792"/>
              <a:gd name="T59" fmla="*/ 2444 h 2588"/>
              <a:gd name="T60" fmla="*/ 396 w 792"/>
              <a:gd name="T61" fmla="*/ 2588 h 2588"/>
              <a:gd name="T62" fmla="*/ 0 w 792"/>
              <a:gd name="T63" fmla="*/ 2444 h 2588"/>
              <a:gd name="T64" fmla="*/ 0 w 792"/>
              <a:gd name="T65" fmla="*/ 1796 h 2588"/>
              <a:gd name="T66" fmla="*/ 30 w 792"/>
              <a:gd name="T67" fmla="*/ 1741 h 2588"/>
              <a:gd name="T68" fmla="*/ 97 w 792"/>
              <a:gd name="T69" fmla="*/ 1772 h 2588"/>
              <a:gd name="T70" fmla="*/ 396 w 792"/>
              <a:gd name="T71" fmla="*/ 1818 h 2588"/>
              <a:gd name="T72" fmla="*/ 696 w 792"/>
              <a:gd name="T73" fmla="*/ 1772 h 2588"/>
              <a:gd name="T74" fmla="*/ 763 w 792"/>
              <a:gd name="T75" fmla="*/ 1741 h 2588"/>
              <a:gd name="T76" fmla="*/ 792 w 792"/>
              <a:gd name="T77" fmla="*/ 1796 h 25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792" h="2588">
                <a:moveTo>
                  <a:pt x="792" y="144"/>
                </a:moveTo>
                <a:cubicBezTo>
                  <a:pt x="792" y="64"/>
                  <a:pt x="615" y="0"/>
                  <a:pt x="396" y="0"/>
                </a:cubicBezTo>
                <a:cubicBezTo>
                  <a:pt x="178" y="0"/>
                  <a:pt x="0" y="64"/>
                  <a:pt x="0" y="144"/>
                </a:cubicBezTo>
                <a:cubicBezTo>
                  <a:pt x="0" y="792"/>
                  <a:pt x="0" y="792"/>
                  <a:pt x="0" y="792"/>
                </a:cubicBezTo>
                <a:cubicBezTo>
                  <a:pt x="0" y="872"/>
                  <a:pt x="178" y="936"/>
                  <a:pt x="396" y="936"/>
                </a:cubicBezTo>
                <a:cubicBezTo>
                  <a:pt x="615" y="936"/>
                  <a:pt x="792" y="872"/>
                  <a:pt x="792" y="792"/>
                </a:cubicBezTo>
                <a:cubicBezTo>
                  <a:pt x="792" y="792"/>
                  <a:pt x="792" y="792"/>
                  <a:pt x="792" y="792"/>
                </a:cubicBezTo>
                <a:cubicBezTo>
                  <a:pt x="792" y="144"/>
                  <a:pt x="792" y="144"/>
                  <a:pt x="792" y="144"/>
                </a:cubicBezTo>
                <a:close/>
                <a:moveTo>
                  <a:pt x="396" y="241"/>
                </a:moveTo>
                <a:cubicBezTo>
                  <a:pt x="214" y="241"/>
                  <a:pt x="65" y="198"/>
                  <a:pt x="65" y="144"/>
                </a:cubicBezTo>
                <a:cubicBezTo>
                  <a:pt x="65" y="90"/>
                  <a:pt x="214" y="47"/>
                  <a:pt x="396" y="47"/>
                </a:cubicBezTo>
                <a:cubicBezTo>
                  <a:pt x="579" y="47"/>
                  <a:pt x="728" y="90"/>
                  <a:pt x="728" y="144"/>
                </a:cubicBezTo>
                <a:cubicBezTo>
                  <a:pt x="728" y="198"/>
                  <a:pt x="579" y="241"/>
                  <a:pt x="396" y="241"/>
                </a:cubicBezTo>
                <a:close/>
                <a:moveTo>
                  <a:pt x="792" y="970"/>
                </a:moveTo>
                <a:cubicBezTo>
                  <a:pt x="792" y="970"/>
                  <a:pt x="792" y="970"/>
                  <a:pt x="792" y="970"/>
                </a:cubicBezTo>
                <a:cubicBezTo>
                  <a:pt x="792" y="1618"/>
                  <a:pt x="792" y="1618"/>
                  <a:pt x="792" y="1618"/>
                </a:cubicBezTo>
                <a:cubicBezTo>
                  <a:pt x="792" y="1618"/>
                  <a:pt x="792" y="1618"/>
                  <a:pt x="792" y="1618"/>
                </a:cubicBezTo>
                <a:cubicBezTo>
                  <a:pt x="792" y="1698"/>
                  <a:pt x="615" y="1762"/>
                  <a:pt x="396" y="1762"/>
                </a:cubicBezTo>
                <a:cubicBezTo>
                  <a:pt x="178" y="1762"/>
                  <a:pt x="0" y="1698"/>
                  <a:pt x="0" y="1618"/>
                </a:cubicBezTo>
                <a:cubicBezTo>
                  <a:pt x="0" y="970"/>
                  <a:pt x="0" y="970"/>
                  <a:pt x="0" y="970"/>
                </a:cubicBezTo>
                <a:cubicBezTo>
                  <a:pt x="0" y="951"/>
                  <a:pt x="11" y="932"/>
                  <a:pt x="30" y="915"/>
                </a:cubicBezTo>
                <a:cubicBezTo>
                  <a:pt x="48" y="926"/>
                  <a:pt x="71" y="937"/>
                  <a:pt x="97" y="946"/>
                </a:cubicBezTo>
                <a:cubicBezTo>
                  <a:pt x="178" y="976"/>
                  <a:pt x="284" y="992"/>
                  <a:pt x="396" y="992"/>
                </a:cubicBezTo>
                <a:cubicBezTo>
                  <a:pt x="509" y="992"/>
                  <a:pt x="615" y="976"/>
                  <a:pt x="696" y="946"/>
                </a:cubicBezTo>
                <a:cubicBezTo>
                  <a:pt x="722" y="937"/>
                  <a:pt x="744" y="926"/>
                  <a:pt x="763" y="915"/>
                </a:cubicBezTo>
                <a:cubicBezTo>
                  <a:pt x="782" y="932"/>
                  <a:pt x="792" y="951"/>
                  <a:pt x="792" y="970"/>
                </a:cubicBezTo>
                <a:close/>
                <a:moveTo>
                  <a:pt x="792" y="1796"/>
                </a:moveTo>
                <a:cubicBezTo>
                  <a:pt x="792" y="1796"/>
                  <a:pt x="792" y="1796"/>
                  <a:pt x="792" y="1796"/>
                </a:cubicBezTo>
                <a:cubicBezTo>
                  <a:pt x="792" y="2444"/>
                  <a:pt x="792" y="2444"/>
                  <a:pt x="792" y="2444"/>
                </a:cubicBezTo>
                <a:cubicBezTo>
                  <a:pt x="792" y="2444"/>
                  <a:pt x="792" y="2444"/>
                  <a:pt x="792" y="2444"/>
                </a:cubicBezTo>
                <a:cubicBezTo>
                  <a:pt x="792" y="2524"/>
                  <a:pt x="615" y="2588"/>
                  <a:pt x="396" y="2588"/>
                </a:cubicBezTo>
                <a:cubicBezTo>
                  <a:pt x="178" y="2588"/>
                  <a:pt x="0" y="2524"/>
                  <a:pt x="0" y="2444"/>
                </a:cubicBezTo>
                <a:cubicBezTo>
                  <a:pt x="0" y="1796"/>
                  <a:pt x="0" y="1796"/>
                  <a:pt x="0" y="1796"/>
                </a:cubicBezTo>
                <a:cubicBezTo>
                  <a:pt x="0" y="1777"/>
                  <a:pt x="11" y="1758"/>
                  <a:pt x="30" y="1741"/>
                </a:cubicBezTo>
                <a:cubicBezTo>
                  <a:pt x="48" y="1752"/>
                  <a:pt x="71" y="1763"/>
                  <a:pt x="97" y="1772"/>
                </a:cubicBezTo>
                <a:cubicBezTo>
                  <a:pt x="178" y="1802"/>
                  <a:pt x="284" y="1818"/>
                  <a:pt x="396" y="1818"/>
                </a:cubicBezTo>
                <a:cubicBezTo>
                  <a:pt x="509" y="1818"/>
                  <a:pt x="615" y="1802"/>
                  <a:pt x="696" y="1772"/>
                </a:cubicBezTo>
                <a:cubicBezTo>
                  <a:pt x="722" y="1763"/>
                  <a:pt x="744" y="1752"/>
                  <a:pt x="763" y="1741"/>
                </a:cubicBezTo>
                <a:cubicBezTo>
                  <a:pt x="782" y="1758"/>
                  <a:pt x="792" y="1777"/>
                  <a:pt x="792" y="1796"/>
                </a:cubicBezTo>
                <a:close/>
              </a:path>
            </a:pathLst>
          </a:custGeom>
          <a:solidFill>
            <a:srgbClr val="9354A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64" tIns="34282" rIns="68564" bIns="34282" numCol="1" anchor="t" anchorCtr="0" compatLnSpc="1">
            <a:prstTxWarp prst="textNoShape">
              <a:avLst/>
            </a:prstTxWarp>
          </a:bodyPr>
          <a:lstStyle/>
          <a:p>
            <a:pPr defTabSz="932563">
              <a:defRPr/>
            </a:pPr>
            <a:endParaRPr lang="en-US" sz="1349">
              <a:solidFill>
                <a:srgbClr val="404040"/>
              </a:solidFill>
              <a:latin typeface="Segoe UI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8139494" y="3293199"/>
            <a:ext cx="1183142" cy="2489104"/>
            <a:chOff x="8138456" y="2948621"/>
            <a:chExt cx="1188720" cy="2651745"/>
          </a:xfrm>
        </p:grpSpPr>
        <p:sp>
          <p:nvSpPr>
            <p:cNvPr id="53" name="Right Arrow 52"/>
            <p:cNvSpPr/>
            <p:nvPr/>
          </p:nvSpPr>
          <p:spPr bwMode="auto">
            <a:xfrm>
              <a:off x="8138456" y="2948621"/>
              <a:ext cx="1188720" cy="640080"/>
            </a:xfrm>
            <a:prstGeom prst="rightArrow">
              <a:avLst/>
            </a:prstGeom>
            <a:solidFill>
              <a:schemeClr val="accent3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64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699134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900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1"/>
                  </a:gradFill>
                  <a:latin typeface="Segoe UI"/>
                  <a:ea typeface="Segoe UI" pitchFamily="34" charset="0"/>
                  <a:cs typeface="Segoe UI" pitchFamily="34" charset="0"/>
                </a:rPr>
                <a:t>Service bus</a:t>
              </a:r>
            </a:p>
          </p:txBody>
        </p:sp>
        <p:sp>
          <p:nvSpPr>
            <p:cNvPr id="54" name="Right Arrow 53"/>
            <p:cNvSpPr/>
            <p:nvPr/>
          </p:nvSpPr>
          <p:spPr bwMode="auto">
            <a:xfrm>
              <a:off x="8138456" y="3619176"/>
              <a:ext cx="1188720" cy="640080"/>
            </a:xfrm>
            <a:prstGeom prst="rightArrow">
              <a:avLst/>
            </a:prstGeom>
            <a:solidFill>
              <a:schemeClr val="accent3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64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699134">
                <a:lnSpc>
                  <a:spcPct val="90000"/>
                </a:lnSpc>
                <a:defRPr/>
              </a:pPr>
              <a:r>
                <a:rPr lang="en-US" sz="900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1"/>
                  </a:gradFill>
                  <a:latin typeface="Segoe UI"/>
                  <a:ea typeface="Segoe UI" pitchFamily="34" charset="0"/>
                  <a:cs typeface="Segoe UI" pitchFamily="34" charset="0"/>
                </a:rPr>
                <a:t>Azure DBs</a:t>
              </a:r>
            </a:p>
          </p:txBody>
        </p:sp>
        <p:sp>
          <p:nvSpPr>
            <p:cNvPr id="55" name="Right Arrow 54"/>
            <p:cNvSpPr/>
            <p:nvPr/>
          </p:nvSpPr>
          <p:spPr bwMode="auto">
            <a:xfrm>
              <a:off x="8138456" y="4289731"/>
              <a:ext cx="1188720" cy="640080"/>
            </a:xfrm>
            <a:prstGeom prst="rightArrow">
              <a:avLst/>
            </a:prstGeom>
            <a:solidFill>
              <a:schemeClr val="accent3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64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699134">
                <a:lnSpc>
                  <a:spcPct val="90000"/>
                </a:lnSpc>
                <a:defRPr/>
              </a:pPr>
              <a:r>
                <a:rPr lang="en-US" sz="900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1"/>
                  </a:gradFill>
                  <a:latin typeface="Segoe UI"/>
                  <a:ea typeface="Segoe UI" pitchFamily="34" charset="0"/>
                  <a:cs typeface="Segoe UI" pitchFamily="34" charset="0"/>
                </a:rPr>
                <a:t>Azure storage</a:t>
              </a:r>
            </a:p>
          </p:txBody>
        </p:sp>
        <p:sp>
          <p:nvSpPr>
            <p:cNvPr id="56" name="Right Arrow 55"/>
            <p:cNvSpPr/>
            <p:nvPr/>
          </p:nvSpPr>
          <p:spPr bwMode="auto">
            <a:xfrm>
              <a:off x="8138456" y="4960286"/>
              <a:ext cx="1188720" cy="640080"/>
            </a:xfrm>
            <a:prstGeom prst="rightArrow">
              <a:avLst/>
            </a:prstGeom>
            <a:solidFill>
              <a:schemeClr val="accent3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64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defTabSz="699134">
                <a:lnSpc>
                  <a:spcPct val="90000"/>
                </a:lnSpc>
                <a:defRPr/>
              </a:pPr>
              <a:r>
                <a:rPr lang="en-US" sz="900" dirty="0" err="1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1"/>
                  </a:gradFill>
                  <a:latin typeface="Segoe UI"/>
                  <a:ea typeface="Segoe UI" pitchFamily="34" charset="0"/>
                  <a:cs typeface="Segoe UI" pitchFamily="34" charset="0"/>
                </a:rPr>
                <a:t>HDInsight</a:t>
              </a:r>
              <a:endParaRPr lang="en-US" sz="9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1"/>
                </a:gradFill>
                <a:latin typeface="Segoe UI"/>
                <a:ea typeface="Segoe UI" pitchFamily="34" charset="0"/>
                <a:cs typeface="Segoe UI" pitchFamily="34" charset="0"/>
              </a:endParaRPr>
            </a:p>
          </p:txBody>
        </p:sp>
      </p:grpSp>
      <p:cxnSp>
        <p:nvCxnSpPr>
          <p:cNvPr id="26" name="Straight Arrow Connector 25"/>
          <p:cNvCxnSpPr/>
          <p:nvPr/>
        </p:nvCxnSpPr>
        <p:spPr>
          <a:xfrm>
            <a:off x="1484152" y="3058397"/>
            <a:ext cx="3105961" cy="1084399"/>
          </a:xfrm>
          <a:prstGeom prst="straightConnector1">
            <a:avLst/>
          </a:prstGeom>
          <a:ln w="25400">
            <a:solidFill>
              <a:srgbClr val="777777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3844659" y="4298892"/>
            <a:ext cx="657381" cy="0"/>
          </a:xfrm>
          <a:prstGeom prst="straightConnector1">
            <a:avLst/>
          </a:prstGeom>
          <a:ln w="25400">
            <a:solidFill>
              <a:srgbClr val="777777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1996289" y="4298892"/>
            <a:ext cx="657381" cy="0"/>
          </a:xfrm>
          <a:prstGeom prst="straightConnector1">
            <a:avLst/>
          </a:prstGeom>
          <a:ln w="25400">
            <a:solidFill>
              <a:srgbClr val="777777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V="1">
            <a:off x="1996287" y="4766183"/>
            <a:ext cx="2490282" cy="903136"/>
          </a:xfrm>
          <a:prstGeom prst="straightConnector1">
            <a:avLst/>
          </a:prstGeom>
          <a:ln w="25400">
            <a:solidFill>
              <a:srgbClr val="777777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V="1">
            <a:off x="3122836" y="4952005"/>
            <a:ext cx="1448180" cy="1184602"/>
          </a:xfrm>
          <a:prstGeom prst="straightConnector1">
            <a:avLst/>
          </a:prstGeom>
          <a:ln w="25400">
            <a:solidFill>
              <a:srgbClr val="777777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flipV="1">
            <a:off x="1996285" y="6358832"/>
            <a:ext cx="455054" cy="0"/>
          </a:xfrm>
          <a:prstGeom prst="straightConnector1">
            <a:avLst/>
          </a:prstGeom>
          <a:ln w="25400">
            <a:solidFill>
              <a:srgbClr val="777777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V="1">
            <a:off x="5883518" y="3925147"/>
            <a:ext cx="728085" cy="343327"/>
          </a:xfrm>
          <a:prstGeom prst="straightConnector1">
            <a:avLst/>
          </a:prstGeom>
          <a:ln w="25400">
            <a:solidFill>
              <a:srgbClr val="777777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>
            <a:off x="5883516" y="4834786"/>
            <a:ext cx="409549" cy="257496"/>
          </a:xfrm>
          <a:prstGeom prst="straightConnector1">
            <a:avLst/>
          </a:prstGeom>
          <a:ln w="25400">
            <a:solidFill>
              <a:srgbClr val="777777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Oval 33"/>
          <p:cNvSpPr/>
          <p:nvPr/>
        </p:nvSpPr>
        <p:spPr bwMode="auto">
          <a:xfrm>
            <a:off x="6484410" y="2927148"/>
            <a:ext cx="1537899" cy="1495002"/>
          </a:xfrm>
          <a:prstGeom prst="ellipse">
            <a:avLst/>
          </a:prstGeom>
          <a:solidFill>
            <a:srgbClr val="71B1D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34282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699134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199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1"/>
                </a:gradFill>
                <a:latin typeface="Segoe UI"/>
                <a:ea typeface="Segoe UI" pitchFamily="34" charset="0"/>
                <a:cs typeface="Segoe UI" pitchFamily="34" charset="0"/>
              </a:rPr>
              <a:t>Stream Analytics</a:t>
            </a:r>
          </a:p>
        </p:txBody>
      </p:sp>
      <p:pic>
        <p:nvPicPr>
          <p:cNvPr id="35" name="Picture 34"/>
          <p:cNvPicPr/>
          <p:nvPr/>
        </p:nvPicPr>
        <p:blipFill rotWithShape="1">
          <a:blip r:embed="rId2"/>
          <a:srcRect r="74054"/>
          <a:stretch/>
        </p:blipFill>
        <p:spPr>
          <a:xfrm>
            <a:off x="6886778" y="3578873"/>
            <a:ext cx="639537" cy="697796"/>
          </a:xfrm>
          <a:prstGeom prst="rect">
            <a:avLst/>
          </a:prstGeom>
          <a:solidFill>
            <a:srgbClr val="FF0000"/>
          </a:solidFill>
        </p:spPr>
      </p:pic>
      <p:sp>
        <p:nvSpPr>
          <p:cNvPr id="37" name="TextBox 36"/>
          <p:cNvSpPr txBox="1"/>
          <p:nvPr/>
        </p:nvSpPr>
        <p:spPr>
          <a:xfrm>
            <a:off x="10951970" y="6351736"/>
            <a:ext cx="676467" cy="14529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en-US"/>
            </a:defPPr>
            <a:lvl1pPr>
              <a:lnSpc>
                <a:spcPct val="90000"/>
              </a:lnSpc>
              <a:spcAft>
                <a:spcPts val="600"/>
              </a:spcAft>
              <a:defRPr sz="1400">
                <a:gradFill>
                  <a:gsLst>
                    <a:gs pos="2917">
                      <a:schemeClr val="tx2"/>
                    </a:gs>
                    <a:gs pos="30000">
                      <a:schemeClr val="tx2"/>
                    </a:gs>
                  </a:gsLst>
                  <a:lin ang="5400000" scaled="0"/>
                </a:gradFill>
                <a:latin typeface="+mn-lt"/>
              </a:defRPr>
            </a:lvl1pPr>
          </a:lstStyle>
          <a:p>
            <a:pPr defTabSz="932563">
              <a:spcAft>
                <a:spcPts val="612"/>
              </a:spcAft>
              <a:defRPr/>
            </a:pPr>
            <a:r>
              <a:rPr lang="en-US" sz="1049" dirty="0" smtClean="0">
                <a:gradFill>
                  <a:gsLst>
                    <a:gs pos="2917">
                      <a:srgbClr val="00188F"/>
                    </a:gs>
                    <a:gs pos="30000">
                      <a:srgbClr val="00188F"/>
                    </a:gs>
                  </a:gsLst>
                  <a:lin ang="5400000" scaled="0"/>
                </a:gradFill>
                <a:latin typeface="Segoe UI"/>
              </a:rPr>
              <a:t>Take </a:t>
            </a:r>
            <a:r>
              <a:rPr lang="en-US" sz="1049" dirty="0">
                <a:gradFill>
                  <a:gsLst>
                    <a:gs pos="2917">
                      <a:srgbClr val="00188F"/>
                    </a:gs>
                    <a:gs pos="30000">
                      <a:srgbClr val="00188F"/>
                    </a:gs>
                  </a:gsLst>
                  <a:lin ang="5400000" scaled="0"/>
                </a:gradFill>
                <a:latin typeface="Segoe UI"/>
              </a:rPr>
              <a:t>action</a:t>
            </a:r>
          </a:p>
        </p:txBody>
      </p:sp>
      <p:grpSp>
        <p:nvGrpSpPr>
          <p:cNvPr id="38" name="Group 37"/>
          <p:cNvGrpSpPr/>
          <p:nvPr/>
        </p:nvGrpSpPr>
        <p:grpSpPr>
          <a:xfrm>
            <a:off x="4913578" y="4408644"/>
            <a:ext cx="656726" cy="610882"/>
            <a:chOff x="7097986" y="2930421"/>
            <a:chExt cx="1699728" cy="1870084"/>
          </a:xfrm>
        </p:grpSpPr>
        <p:grpSp>
          <p:nvGrpSpPr>
            <p:cNvPr id="39" name="Group 38"/>
            <p:cNvGrpSpPr/>
            <p:nvPr/>
          </p:nvGrpSpPr>
          <p:grpSpPr>
            <a:xfrm>
              <a:off x="7097986" y="2930421"/>
              <a:ext cx="1699728" cy="441120"/>
              <a:chOff x="8193115" y="354643"/>
              <a:chExt cx="1699728" cy="441120"/>
            </a:xfrm>
          </p:grpSpPr>
          <p:sp>
            <p:nvSpPr>
              <p:cNvPr id="50" name="Rectangle 49"/>
              <p:cNvSpPr/>
              <p:nvPr/>
            </p:nvSpPr>
            <p:spPr>
              <a:xfrm>
                <a:off x="8193115" y="354643"/>
                <a:ext cx="1699727" cy="259080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932563">
                  <a:defRPr/>
                </a:pPr>
                <a:endParaRPr lang="en-US" dirty="0">
                  <a:solidFill>
                    <a:srgbClr val="404040"/>
                  </a:solidFill>
                  <a:latin typeface="Segoe UI"/>
                </a:endParaRPr>
              </a:p>
            </p:txBody>
          </p:sp>
          <p:sp>
            <p:nvSpPr>
              <p:cNvPr id="51" name="Rectangle 50"/>
              <p:cNvSpPr/>
              <p:nvPr/>
            </p:nvSpPr>
            <p:spPr>
              <a:xfrm>
                <a:off x="8193116" y="536683"/>
                <a:ext cx="262101" cy="259080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932563">
                  <a:defRPr/>
                </a:pPr>
                <a:endParaRPr lang="en-US" dirty="0">
                  <a:solidFill>
                    <a:srgbClr val="404040"/>
                  </a:solidFill>
                  <a:latin typeface="Segoe UI"/>
                </a:endParaRPr>
              </a:p>
            </p:txBody>
          </p:sp>
          <p:sp>
            <p:nvSpPr>
              <p:cNvPr id="52" name="Rectangle 51"/>
              <p:cNvSpPr/>
              <p:nvPr/>
            </p:nvSpPr>
            <p:spPr>
              <a:xfrm>
                <a:off x="9630742" y="536683"/>
                <a:ext cx="262101" cy="259080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932563">
                  <a:defRPr/>
                </a:pPr>
                <a:endParaRPr lang="en-US" dirty="0">
                  <a:solidFill>
                    <a:srgbClr val="404040"/>
                  </a:solidFill>
                  <a:latin typeface="Segoe UI"/>
                </a:endParaRPr>
              </a:p>
            </p:txBody>
          </p:sp>
        </p:grpSp>
        <p:sp>
          <p:nvSpPr>
            <p:cNvPr id="40" name="Rectangle 39"/>
            <p:cNvSpPr/>
            <p:nvPr/>
          </p:nvSpPr>
          <p:spPr>
            <a:xfrm>
              <a:off x="7489291" y="3371437"/>
              <a:ext cx="297114" cy="25908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32563">
                <a:defRPr/>
              </a:pPr>
              <a:endParaRPr lang="en-US" dirty="0">
                <a:solidFill>
                  <a:srgbClr val="404040"/>
                </a:solidFill>
                <a:latin typeface="Segoe UI"/>
              </a:endParaRPr>
            </a:p>
          </p:txBody>
        </p:sp>
        <p:sp>
          <p:nvSpPr>
            <p:cNvPr id="41" name="Rectangle 40"/>
            <p:cNvSpPr/>
            <p:nvPr/>
          </p:nvSpPr>
          <p:spPr>
            <a:xfrm>
              <a:off x="7489291" y="3735923"/>
              <a:ext cx="297114" cy="25908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32563">
                <a:defRPr/>
              </a:pPr>
              <a:endParaRPr lang="en-US" dirty="0">
                <a:solidFill>
                  <a:srgbClr val="404040"/>
                </a:solidFill>
                <a:latin typeface="Segoe UI"/>
              </a:endParaRPr>
            </a:p>
          </p:txBody>
        </p:sp>
        <p:sp>
          <p:nvSpPr>
            <p:cNvPr id="42" name="Rectangle 41"/>
            <p:cNvSpPr/>
            <p:nvPr/>
          </p:nvSpPr>
          <p:spPr>
            <a:xfrm>
              <a:off x="7489291" y="4100409"/>
              <a:ext cx="297114" cy="25908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32563">
                <a:defRPr/>
              </a:pPr>
              <a:endParaRPr lang="en-US" dirty="0">
                <a:solidFill>
                  <a:srgbClr val="404040"/>
                </a:solidFill>
                <a:latin typeface="Segoe UI"/>
              </a:endParaRPr>
            </a:p>
          </p:txBody>
        </p:sp>
        <p:sp>
          <p:nvSpPr>
            <p:cNvPr id="43" name="Rectangle 42"/>
            <p:cNvSpPr/>
            <p:nvPr/>
          </p:nvSpPr>
          <p:spPr>
            <a:xfrm>
              <a:off x="7863895" y="3558123"/>
              <a:ext cx="297114" cy="25908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32563">
                <a:defRPr/>
              </a:pPr>
              <a:endParaRPr lang="en-US" dirty="0">
                <a:solidFill>
                  <a:srgbClr val="404040"/>
                </a:solidFill>
                <a:latin typeface="Segoe UI"/>
              </a:endParaRPr>
            </a:p>
          </p:txBody>
        </p:sp>
        <p:sp>
          <p:nvSpPr>
            <p:cNvPr id="44" name="Rectangle 43"/>
            <p:cNvSpPr/>
            <p:nvPr/>
          </p:nvSpPr>
          <p:spPr>
            <a:xfrm>
              <a:off x="7863895" y="3922609"/>
              <a:ext cx="297114" cy="25908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32563">
                <a:defRPr/>
              </a:pPr>
              <a:endParaRPr lang="en-US" dirty="0">
                <a:solidFill>
                  <a:srgbClr val="404040"/>
                </a:solidFill>
                <a:latin typeface="Segoe UI"/>
              </a:endParaRPr>
            </a:p>
          </p:txBody>
        </p:sp>
        <p:sp>
          <p:nvSpPr>
            <p:cNvPr id="45" name="Rectangle 44"/>
            <p:cNvSpPr/>
            <p:nvPr/>
          </p:nvSpPr>
          <p:spPr>
            <a:xfrm>
              <a:off x="8238499" y="3735923"/>
              <a:ext cx="297114" cy="25908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32563">
                <a:defRPr/>
              </a:pPr>
              <a:endParaRPr lang="en-US" dirty="0">
                <a:solidFill>
                  <a:srgbClr val="404040"/>
                </a:solidFill>
                <a:latin typeface="Segoe UI"/>
              </a:endParaRPr>
            </a:p>
          </p:txBody>
        </p:sp>
        <p:grpSp>
          <p:nvGrpSpPr>
            <p:cNvPr id="46" name="Group 45"/>
            <p:cNvGrpSpPr/>
            <p:nvPr/>
          </p:nvGrpSpPr>
          <p:grpSpPr>
            <a:xfrm rot="10800000">
              <a:off x="7097986" y="4359385"/>
              <a:ext cx="1699728" cy="441120"/>
              <a:chOff x="8193115" y="354643"/>
              <a:chExt cx="1699728" cy="441120"/>
            </a:xfrm>
          </p:grpSpPr>
          <p:sp>
            <p:nvSpPr>
              <p:cNvPr id="47" name="Rectangle 46"/>
              <p:cNvSpPr/>
              <p:nvPr/>
            </p:nvSpPr>
            <p:spPr>
              <a:xfrm>
                <a:off x="8193115" y="354643"/>
                <a:ext cx="1699727" cy="259080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932563">
                  <a:defRPr/>
                </a:pPr>
                <a:endParaRPr lang="en-US" dirty="0">
                  <a:solidFill>
                    <a:srgbClr val="404040"/>
                  </a:solidFill>
                  <a:latin typeface="Segoe UI"/>
                </a:endParaRPr>
              </a:p>
            </p:txBody>
          </p:sp>
          <p:sp>
            <p:nvSpPr>
              <p:cNvPr id="48" name="Rectangle 47"/>
              <p:cNvSpPr/>
              <p:nvPr/>
            </p:nvSpPr>
            <p:spPr>
              <a:xfrm>
                <a:off x="8193116" y="536683"/>
                <a:ext cx="262101" cy="259080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932563">
                  <a:defRPr/>
                </a:pPr>
                <a:endParaRPr lang="en-US" dirty="0">
                  <a:solidFill>
                    <a:srgbClr val="404040"/>
                  </a:solidFill>
                  <a:latin typeface="Segoe UI"/>
                </a:endParaRPr>
              </a:p>
            </p:txBody>
          </p:sp>
          <p:sp>
            <p:nvSpPr>
              <p:cNvPr id="49" name="Rectangle 48"/>
              <p:cNvSpPr/>
              <p:nvPr/>
            </p:nvSpPr>
            <p:spPr>
              <a:xfrm>
                <a:off x="9630742" y="536683"/>
                <a:ext cx="262101" cy="259080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932563">
                  <a:defRPr/>
                </a:pPr>
                <a:endParaRPr lang="en-US" dirty="0">
                  <a:solidFill>
                    <a:srgbClr val="404040"/>
                  </a:solidFill>
                  <a:latin typeface="Segoe UI"/>
                </a:endParaRPr>
              </a:p>
            </p:txBody>
          </p:sp>
        </p:grpSp>
      </p:grpSp>
      <p:sp>
        <p:nvSpPr>
          <p:cNvPr id="89" name="Oval 88"/>
          <p:cNvSpPr/>
          <p:nvPr/>
        </p:nvSpPr>
        <p:spPr bwMode="auto">
          <a:xfrm>
            <a:off x="6542519" y="4803267"/>
            <a:ext cx="1537899" cy="1495002"/>
          </a:xfrm>
          <a:prstGeom prst="ellipse">
            <a:avLst/>
          </a:prstGeom>
          <a:solidFill>
            <a:srgbClr val="71B1D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34282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699134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199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1"/>
                </a:gradFill>
                <a:latin typeface="Segoe UI"/>
                <a:ea typeface="Segoe UI" pitchFamily="34" charset="0"/>
                <a:cs typeface="Segoe UI" pitchFamily="34" charset="0"/>
              </a:rPr>
              <a:t>HDInsight</a:t>
            </a:r>
          </a:p>
          <a:p>
            <a:pPr algn="ctr" defTabSz="699134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199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1"/>
                </a:gradFill>
                <a:latin typeface="Segoe UI"/>
                <a:ea typeface="Segoe UI" pitchFamily="34" charset="0"/>
                <a:cs typeface="Segoe UI" pitchFamily="34" charset="0"/>
              </a:rPr>
              <a:t>Storm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8280" y="5288772"/>
            <a:ext cx="834804" cy="817939"/>
          </a:xfrm>
          <a:prstGeom prst="rect">
            <a:avLst/>
          </a:prstGeom>
        </p:spPr>
      </p:pic>
      <p:sp>
        <p:nvSpPr>
          <p:cNvPr id="90" name="Right Arrow 89"/>
          <p:cNvSpPr/>
          <p:nvPr/>
        </p:nvSpPr>
        <p:spPr bwMode="auto">
          <a:xfrm>
            <a:off x="8141664" y="5797088"/>
            <a:ext cx="1183142" cy="600821"/>
          </a:xfrm>
          <a:prstGeom prst="rightArrow">
            <a:avLst/>
          </a:prstGeom>
          <a:solidFill>
            <a:schemeClr val="accent3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64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699134">
              <a:lnSpc>
                <a:spcPct val="90000"/>
              </a:lnSpc>
              <a:defRPr/>
            </a:pPr>
            <a:r>
              <a:rPr lang="en-US" sz="9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1"/>
                </a:gradFill>
                <a:latin typeface="Segoe UI"/>
                <a:ea typeface="Segoe UI" pitchFamily="34" charset="0"/>
                <a:cs typeface="Segoe UI" pitchFamily="34" charset="0"/>
              </a:rPr>
              <a:t>Azure Data Lake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686922" y="4517822"/>
            <a:ext cx="1072454" cy="704607"/>
          </a:xfrm>
          <a:prstGeom prst="rect">
            <a:avLst/>
          </a:prstGeom>
        </p:spPr>
      </p:pic>
      <p:pic>
        <p:nvPicPr>
          <p:cNvPr id="91" name="Picture 9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3328" y="2422510"/>
            <a:ext cx="768458" cy="76845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001164" y="5656746"/>
            <a:ext cx="627273" cy="964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79712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274638" y="1212850"/>
            <a:ext cx="7772399" cy="3877985"/>
          </a:xfrm>
        </p:spPr>
        <p:txBody>
          <a:bodyPr/>
          <a:lstStyle/>
          <a:p>
            <a:r>
              <a:rPr lang="en-US" dirty="0" smtClean="0"/>
              <a:t>We wrote our own on top of Proton-J</a:t>
            </a:r>
          </a:p>
          <a:p>
            <a:r>
              <a:rPr lang="en-US" dirty="0" smtClean="0">
                <a:hlinkClick r:id="rId2"/>
              </a:rPr>
              <a:t>https</a:t>
            </a:r>
            <a:r>
              <a:rPr lang="en-US" dirty="0">
                <a:hlinkClick r:id="rId2"/>
              </a:rPr>
              <a:t>://</a:t>
            </a:r>
            <a:r>
              <a:rPr lang="en-US" dirty="0" smtClean="0">
                <a:hlinkClick r:id="rId2"/>
              </a:rPr>
              <a:t>github.com/Azure/azure-event-hubs</a:t>
            </a:r>
            <a:r>
              <a:rPr lang="en-US" dirty="0" smtClean="0"/>
              <a:t> </a:t>
            </a:r>
          </a:p>
          <a:p>
            <a:r>
              <a:rPr lang="en-US" dirty="0" smtClean="0"/>
              <a:t>Works great with Docker</a:t>
            </a:r>
          </a:p>
          <a:p>
            <a:r>
              <a:rPr lang="en-US" dirty="0" smtClean="0"/>
              <a:t>And with ACS and Docker Swarm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Event Hubs Native Java Clients</a:t>
            </a:r>
            <a:endParaRPr lang="en-US" dirty="0"/>
          </a:p>
        </p:txBody>
      </p:sp>
      <p:pic>
        <p:nvPicPr>
          <p:cNvPr id="4" name="Picture 2" descr="Dan Rosanova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2837" y="2201862"/>
            <a:ext cx="2914385" cy="2914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182" b="87293" l="6908" r="99242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30787" y="1021319"/>
            <a:ext cx="4331051" cy="1981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12301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74638" y="2125662"/>
            <a:ext cx="11887200" cy="2179058"/>
          </a:xfrm>
        </p:spPr>
        <p:txBody>
          <a:bodyPr/>
          <a:lstStyle/>
          <a:p>
            <a:r>
              <a:rPr lang="en-US" dirty="0" smtClean="0"/>
              <a:t>Announcing Azure Event Hubs Dedicated Capacity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796203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274638" y="1212850"/>
            <a:ext cx="11887200" cy="4813625"/>
          </a:xfrm>
        </p:spPr>
        <p:txBody>
          <a:bodyPr/>
          <a:lstStyle/>
          <a:p>
            <a:r>
              <a:rPr lang="en-US" dirty="0" smtClean="0"/>
              <a:t>Same great service as Event Hubs</a:t>
            </a:r>
          </a:p>
          <a:p>
            <a:r>
              <a:rPr lang="en-US" dirty="0" smtClean="0"/>
              <a:t>Totally dedicated resources</a:t>
            </a:r>
          </a:p>
          <a:p>
            <a:r>
              <a:rPr lang="en-US" dirty="0" smtClean="0"/>
              <a:t>Limits and constraints relaxed or removed</a:t>
            </a:r>
          </a:p>
          <a:p>
            <a:pPr lvl="1"/>
            <a:r>
              <a:rPr lang="en-US" dirty="0" smtClean="0"/>
              <a:t>1MB messages</a:t>
            </a:r>
          </a:p>
          <a:p>
            <a:pPr lvl="1"/>
            <a:r>
              <a:rPr lang="en-US" dirty="0" smtClean="0"/>
              <a:t>No ingress and egress count limits</a:t>
            </a:r>
          </a:p>
          <a:p>
            <a:r>
              <a:rPr lang="en-US" dirty="0" smtClean="0"/>
              <a:t>No per usage or per hour charges: fixed monthly pricing model</a:t>
            </a:r>
          </a:p>
          <a:p>
            <a:r>
              <a:rPr lang="en-US" dirty="0" smtClean="0"/>
              <a:t>3 Month committed purchase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Single tenant model for large scale customers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663546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25"/>
            <a:ext cx="12436475" cy="6992474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Bringing it all together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01939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274638" y="1212850"/>
            <a:ext cx="11887200" cy="3323987"/>
          </a:xfrm>
        </p:spPr>
        <p:txBody>
          <a:bodyPr/>
          <a:lstStyle/>
          <a:p>
            <a:r>
              <a:rPr lang="en-US" dirty="0" smtClean="0"/>
              <a:t>We’re </a:t>
            </a:r>
            <a:r>
              <a:rPr lang="en-US" dirty="0"/>
              <a:t>enabling you to do </a:t>
            </a:r>
            <a:r>
              <a:rPr lang="en-US" dirty="0" smtClean="0"/>
              <a:t>more</a:t>
            </a:r>
          </a:p>
          <a:p>
            <a:r>
              <a:rPr lang="en-US" dirty="0" smtClean="0"/>
              <a:t>In less time</a:t>
            </a:r>
          </a:p>
          <a:p>
            <a:r>
              <a:rPr lang="en-US" dirty="0" smtClean="0"/>
              <a:t>With less upfront cost</a:t>
            </a:r>
          </a:p>
          <a:p>
            <a:r>
              <a:rPr lang="en-US" dirty="0" smtClean="0"/>
              <a:t>And still helping you work with the assets you already have today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Microsoft is changing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755579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274638" y="1212850"/>
            <a:ext cx="11887200" cy="3040832"/>
          </a:xfrm>
        </p:spPr>
        <p:txBody>
          <a:bodyPr/>
          <a:lstStyle/>
          <a:p>
            <a:r>
              <a:rPr lang="en-US" dirty="0" smtClean="0"/>
              <a:t>Try this out:</a:t>
            </a:r>
          </a:p>
          <a:p>
            <a:pPr lvl="1"/>
            <a:r>
              <a:rPr lang="en-US" dirty="0" smtClean="0"/>
              <a:t>1000s of events per second data</a:t>
            </a:r>
          </a:p>
          <a:p>
            <a:pPr lvl="1"/>
            <a:r>
              <a:rPr lang="en-US" dirty="0" smtClean="0"/>
              <a:t>A 5 min tumbling window showing values outside of a determined range</a:t>
            </a:r>
          </a:p>
          <a:p>
            <a:pPr lvl="1"/>
            <a:r>
              <a:rPr lang="en-US" dirty="0" smtClean="0"/>
              <a:t>Send to a queue</a:t>
            </a:r>
          </a:p>
          <a:p>
            <a:pPr lvl="1"/>
            <a:r>
              <a:rPr lang="en-US" dirty="0" smtClean="0"/>
              <a:t>Take action in a Logic App</a:t>
            </a:r>
          </a:p>
          <a:p>
            <a:r>
              <a:rPr lang="en-US" dirty="0" smtClean="0"/>
              <a:t>Seriously – give it a try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Want to try something fun?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8637" y="4487862"/>
            <a:ext cx="8123515" cy="1709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90532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25"/>
            <a:ext cx="12436475" cy="6992474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Where will your journey take you?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630001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quick story about my journey</a:t>
            </a:r>
            <a:endParaRPr lang="en-US" dirty="0"/>
          </a:p>
        </p:txBody>
      </p:sp>
      <p:pic>
        <p:nvPicPr>
          <p:cNvPr id="2050" name="Picture 2" descr="Dan Rosanova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436" y="4285960"/>
            <a:ext cx="1840201" cy="1840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Heart 3"/>
          <p:cNvSpPr/>
          <p:nvPr/>
        </p:nvSpPr>
        <p:spPr bwMode="auto">
          <a:xfrm>
            <a:off x="3627437" y="4627181"/>
            <a:ext cx="990600" cy="1157757"/>
          </a:xfrm>
          <a:prstGeom prst="heart">
            <a:avLst/>
          </a:prstGeom>
          <a:solidFill>
            <a:srgbClr val="C00000"/>
          </a:solidFill>
          <a:ln w="3175"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3068" y="4285960"/>
            <a:ext cx="1442029" cy="1840201"/>
          </a:xfrm>
          <a:prstGeom prst="rect">
            <a:avLst/>
          </a:prstGeom>
        </p:spPr>
      </p:pic>
      <p:sp>
        <p:nvSpPr>
          <p:cNvPr id="6" name="Heart 5"/>
          <p:cNvSpPr/>
          <p:nvPr/>
        </p:nvSpPr>
        <p:spPr bwMode="auto">
          <a:xfrm>
            <a:off x="8105368" y="4135095"/>
            <a:ext cx="990600" cy="1157757"/>
          </a:xfrm>
          <a:prstGeom prst="heart">
            <a:avLst/>
          </a:prstGeom>
          <a:solidFill>
            <a:srgbClr val="C00000"/>
          </a:solidFill>
          <a:ln w="3175"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</a:endParaRPr>
          </a:p>
        </p:txBody>
      </p:sp>
      <p:sp>
        <p:nvSpPr>
          <p:cNvPr id="11" name="Heart 10"/>
          <p:cNvSpPr/>
          <p:nvPr/>
        </p:nvSpPr>
        <p:spPr bwMode="auto">
          <a:xfrm>
            <a:off x="8732837" y="2502547"/>
            <a:ext cx="990600" cy="1157757"/>
          </a:xfrm>
          <a:prstGeom prst="heart">
            <a:avLst/>
          </a:prstGeom>
          <a:solidFill>
            <a:srgbClr val="C00000"/>
          </a:solidFill>
          <a:ln w="3175"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</a:endParaRPr>
          </a:p>
        </p:txBody>
      </p:sp>
      <p:sp>
        <p:nvSpPr>
          <p:cNvPr id="12" name="Heart 11"/>
          <p:cNvSpPr/>
          <p:nvPr/>
        </p:nvSpPr>
        <p:spPr bwMode="auto">
          <a:xfrm>
            <a:off x="3132137" y="1306601"/>
            <a:ext cx="990600" cy="1157757"/>
          </a:xfrm>
          <a:prstGeom prst="heart">
            <a:avLst/>
          </a:prstGeom>
          <a:solidFill>
            <a:srgbClr val="C00000"/>
          </a:solidFill>
          <a:ln w="3175"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</a:endParaRPr>
          </a:p>
        </p:txBody>
      </p:sp>
      <p:sp>
        <p:nvSpPr>
          <p:cNvPr id="13" name="Heart 12"/>
          <p:cNvSpPr/>
          <p:nvPr/>
        </p:nvSpPr>
        <p:spPr bwMode="auto">
          <a:xfrm>
            <a:off x="6219419" y="1490255"/>
            <a:ext cx="990600" cy="1157757"/>
          </a:xfrm>
          <a:prstGeom prst="heart">
            <a:avLst/>
          </a:prstGeom>
          <a:solidFill>
            <a:srgbClr val="C00000"/>
          </a:solidFill>
          <a:ln w="3175"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</a:endParaRPr>
          </a:p>
        </p:txBody>
      </p:sp>
      <p:sp>
        <p:nvSpPr>
          <p:cNvPr id="14" name="Heart 13"/>
          <p:cNvSpPr/>
          <p:nvPr/>
        </p:nvSpPr>
        <p:spPr bwMode="auto">
          <a:xfrm>
            <a:off x="6276568" y="3954462"/>
            <a:ext cx="990600" cy="1157757"/>
          </a:xfrm>
          <a:prstGeom prst="heart">
            <a:avLst/>
          </a:prstGeom>
          <a:solidFill>
            <a:srgbClr val="C00000"/>
          </a:solidFill>
          <a:ln w="3175"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</a:endParaRPr>
          </a:p>
        </p:txBody>
      </p:sp>
      <p:sp>
        <p:nvSpPr>
          <p:cNvPr id="15" name="Heart 14"/>
          <p:cNvSpPr/>
          <p:nvPr/>
        </p:nvSpPr>
        <p:spPr bwMode="auto">
          <a:xfrm>
            <a:off x="4110154" y="2648012"/>
            <a:ext cx="990600" cy="1157757"/>
          </a:xfrm>
          <a:prstGeom prst="heart">
            <a:avLst/>
          </a:prstGeom>
          <a:solidFill>
            <a:srgbClr val="C00000"/>
          </a:solidFill>
          <a:ln w="3175"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</a:endParaRPr>
          </a:p>
        </p:txBody>
      </p:sp>
      <p:sp>
        <p:nvSpPr>
          <p:cNvPr id="16" name="Heart 15"/>
          <p:cNvSpPr/>
          <p:nvPr/>
        </p:nvSpPr>
        <p:spPr bwMode="auto">
          <a:xfrm>
            <a:off x="4682069" y="3491149"/>
            <a:ext cx="990600" cy="1157757"/>
          </a:xfrm>
          <a:prstGeom prst="heart">
            <a:avLst/>
          </a:prstGeom>
          <a:solidFill>
            <a:srgbClr val="C00000"/>
          </a:solidFill>
          <a:ln w="3175"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</a:endParaRPr>
          </a:p>
        </p:txBody>
      </p:sp>
      <p:sp>
        <p:nvSpPr>
          <p:cNvPr id="17" name="Heart 16"/>
          <p:cNvSpPr/>
          <p:nvPr/>
        </p:nvSpPr>
        <p:spPr bwMode="auto">
          <a:xfrm>
            <a:off x="1862845" y="2648012"/>
            <a:ext cx="990600" cy="1157757"/>
          </a:xfrm>
          <a:prstGeom prst="heart">
            <a:avLst/>
          </a:prstGeom>
          <a:solidFill>
            <a:srgbClr val="C00000"/>
          </a:solidFill>
          <a:ln w="3175"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</a:endParaRPr>
          </a:p>
        </p:txBody>
      </p:sp>
      <p:sp>
        <p:nvSpPr>
          <p:cNvPr id="18" name="Heart 17"/>
          <p:cNvSpPr/>
          <p:nvPr/>
        </p:nvSpPr>
        <p:spPr bwMode="auto">
          <a:xfrm>
            <a:off x="6687605" y="2305872"/>
            <a:ext cx="990600" cy="1157757"/>
          </a:xfrm>
          <a:prstGeom prst="heart">
            <a:avLst/>
          </a:prstGeom>
          <a:solidFill>
            <a:srgbClr val="C00000"/>
          </a:solidFill>
          <a:ln w="3175"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</a:endParaRPr>
          </a:p>
        </p:txBody>
      </p:sp>
      <p:sp>
        <p:nvSpPr>
          <p:cNvPr id="19" name="Heart 18"/>
          <p:cNvSpPr/>
          <p:nvPr/>
        </p:nvSpPr>
        <p:spPr bwMode="auto">
          <a:xfrm>
            <a:off x="5164786" y="2046498"/>
            <a:ext cx="990600" cy="1157757"/>
          </a:xfrm>
          <a:prstGeom prst="heart">
            <a:avLst/>
          </a:prstGeom>
          <a:solidFill>
            <a:srgbClr val="C00000"/>
          </a:solidFill>
          <a:ln w="3175"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</a:endParaRPr>
          </a:p>
        </p:txBody>
      </p:sp>
      <p:sp>
        <p:nvSpPr>
          <p:cNvPr id="20" name="Heart 19"/>
          <p:cNvSpPr/>
          <p:nvPr/>
        </p:nvSpPr>
        <p:spPr bwMode="auto">
          <a:xfrm>
            <a:off x="7525805" y="3011580"/>
            <a:ext cx="990600" cy="1157757"/>
          </a:xfrm>
          <a:prstGeom prst="heart">
            <a:avLst/>
          </a:prstGeom>
          <a:solidFill>
            <a:srgbClr val="C00000"/>
          </a:solidFill>
          <a:ln w="3175"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</a:endParaRPr>
          </a:p>
        </p:txBody>
      </p:sp>
      <p:sp>
        <p:nvSpPr>
          <p:cNvPr id="21" name="Heart 20"/>
          <p:cNvSpPr/>
          <p:nvPr/>
        </p:nvSpPr>
        <p:spPr bwMode="auto">
          <a:xfrm>
            <a:off x="7971427" y="898232"/>
            <a:ext cx="990600" cy="1157757"/>
          </a:xfrm>
          <a:prstGeom prst="heart">
            <a:avLst/>
          </a:prstGeom>
          <a:solidFill>
            <a:srgbClr val="C00000"/>
          </a:solidFill>
          <a:ln w="3175"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</a:endParaRPr>
          </a:p>
        </p:txBody>
      </p:sp>
      <p:sp>
        <p:nvSpPr>
          <p:cNvPr id="22" name="Heart 21"/>
          <p:cNvSpPr/>
          <p:nvPr/>
        </p:nvSpPr>
        <p:spPr bwMode="auto">
          <a:xfrm>
            <a:off x="10155585" y="3543435"/>
            <a:ext cx="990600" cy="1157757"/>
          </a:xfrm>
          <a:prstGeom prst="heart">
            <a:avLst/>
          </a:prstGeom>
          <a:solidFill>
            <a:srgbClr val="C00000"/>
          </a:solidFill>
          <a:ln w="3175"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</a:endParaRPr>
          </a:p>
        </p:txBody>
      </p:sp>
      <p:sp>
        <p:nvSpPr>
          <p:cNvPr id="23" name="Heart 22"/>
          <p:cNvSpPr/>
          <p:nvPr/>
        </p:nvSpPr>
        <p:spPr bwMode="auto">
          <a:xfrm>
            <a:off x="9727119" y="5326062"/>
            <a:ext cx="990600" cy="1157757"/>
          </a:xfrm>
          <a:prstGeom prst="heart">
            <a:avLst/>
          </a:prstGeom>
          <a:solidFill>
            <a:srgbClr val="C00000"/>
          </a:solidFill>
          <a:ln w="3175"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</a:endParaRPr>
          </a:p>
        </p:txBody>
      </p:sp>
      <p:sp>
        <p:nvSpPr>
          <p:cNvPr id="24" name="Heart 23"/>
          <p:cNvSpPr/>
          <p:nvPr/>
        </p:nvSpPr>
        <p:spPr bwMode="auto">
          <a:xfrm>
            <a:off x="6648074" y="5292852"/>
            <a:ext cx="990600" cy="1157757"/>
          </a:xfrm>
          <a:prstGeom prst="heart">
            <a:avLst/>
          </a:prstGeom>
          <a:solidFill>
            <a:srgbClr val="C00000"/>
          </a:solidFill>
          <a:ln w="3175"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</a:endParaRPr>
          </a:p>
        </p:txBody>
      </p:sp>
      <p:sp>
        <p:nvSpPr>
          <p:cNvPr id="25" name="Heart 24"/>
          <p:cNvSpPr/>
          <p:nvPr/>
        </p:nvSpPr>
        <p:spPr bwMode="auto">
          <a:xfrm>
            <a:off x="274637" y="319353"/>
            <a:ext cx="990600" cy="1157757"/>
          </a:xfrm>
          <a:prstGeom prst="heart">
            <a:avLst/>
          </a:prstGeom>
          <a:solidFill>
            <a:srgbClr val="C00000"/>
          </a:solidFill>
          <a:ln w="3175"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</a:endParaRPr>
          </a:p>
        </p:txBody>
      </p:sp>
      <p:sp>
        <p:nvSpPr>
          <p:cNvPr id="26" name="Heart 25"/>
          <p:cNvSpPr/>
          <p:nvPr/>
        </p:nvSpPr>
        <p:spPr bwMode="auto">
          <a:xfrm>
            <a:off x="11078095" y="452909"/>
            <a:ext cx="990600" cy="1157757"/>
          </a:xfrm>
          <a:prstGeom prst="heart">
            <a:avLst/>
          </a:prstGeom>
          <a:solidFill>
            <a:srgbClr val="C00000"/>
          </a:solidFill>
          <a:ln w="3175"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</a:endParaRPr>
          </a:p>
        </p:txBody>
      </p:sp>
      <p:sp>
        <p:nvSpPr>
          <p:cNvPr id="27" name="Heart 26"/>
          <p:cNvSpPr/>
          <p:nvPr/>
        </p:nvSpPr>
        <p:spPr bwMode="auto">
          <a:xfrm>
            <a:off x="2807106" y="5547282"/>
            <a:ext cx="990600" cy="1157757"/>
          </a:xfrm>
          <a:prstGeom prst="heart">
            <a:avLst/>
          </a:prstGeom>
          <a:solidFill>
            <a:srgbClr val="C00000"/>
          </a:solidFill>
          <a:ln w="3175"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</a:endParaRPr>
          </a:p>
        </p:txBody>
      </p:sp>
      <p:sp>
        <p:nvSpPr>
          <p:cNvPr id="28" name="Heart 27"/>
          <p:cNvSpPr/>
          <p:nvPr/>
        </p:nvSpPr>
        <p:spPr bwMode="auto">
          <a:xfrm>
            <a:off x="4468111" y="403288"/>
            <a:ext cx="990600" cy="1157757"/>
          </a:xfrm>
          <a:prstGeom prst="heart">
            <a:avLst/>
          </a:prstGeom>
          <a:solidFill>
            <a:srgbClr val="C00000"/>
          </a:solidFill>
          <a:ln w="3175"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</a:endParaRPr>
          </a:p>
        </p:txBody>
      </p:sp>
      <p:sp>
        <p:nvSpPr>
          <p:cNvPr id="29" name="Heart 28"/>
          <p:cNvSpPr/>
          <p:nvPr/>
        </p:nvSpPr>
        <p:spPr bwMode="auto">
          <a:xfrm>
            <a:off x="10000106" y="1357172"/>
            <a:ext cx="990600" cy="1157757"/>
          </a:xfrm>
          <a:prstGeom prst="heart">
            <a:avLst/>
          </a:prstGeom>
          <a:solidFill>
            <a:srgbClr val="C00000"/>
          </a:solidFill>
          <a:ln w="3175"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</a:endParaRPr>
          </a:p>
        </p:txBody>
      </p:sp>
      <p:sp>
        <p:nvSpPr>
          <p:cNvPr id="30" name="Heart 29"/>
          <p:cNvSpPr/>
          <p:nvPr/>
        </p:nvSpPr>
        <p:spPr bwMode="auto">
          <a:xfrm>
            <a:off x="1509392" y="1249378"/>
            <a:ext cx="990600" cy="1157757"/>
          </a:xfrm>
          <a:prstGeom prst="heart">
            <a:avLst/>
          </a:prstGeom>
          <a:solidFill>
            <a:srgbClr val="C00000"/>
          </a:solidFill>
          <a:ln w="3175"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</a:endParaRPr>
          </a:p>
        </p:txBody>
      </p:sp>
      <p:sp>
        <p:nvSpPr>
          <p:cNvPr id="31" name="Heart 30"/>
          <p:cNvSpPr/>
          <p:nvPr/>
        </p:nvSpPr>
        <p:spPr bwMode="auto">
          <a:xfrm>
            <a:off x="11138953" y="4775302"/>
            <a:ext cx="990600" cy="1157757"/>
          </a:xfrm>
          <a:prstGeom prst="heart">
            <a:avLst/>
          </a:prstGeom>
          <a:solidFill>
            <a:srgbClr val="C00000"/>
          </a:solidFill>
          <a:ln w="3175"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</a:endParaRPr>
          </a:p>
        </p:txBody>
      </p:sp>
      <p:sp>
        <p:nvSpPr>
          <p:cNvPr id="32" name="Heart 31"/>
          <p:cNvSpPr/>
          <p:nvPr/>
        </p:nvSpPr>
        <p:spPr bwMode="auto">
          <a:xfrm>
            <a:off x="415636" y="3989645"/>
            <a:ext cx="990600" cy="1157757"/>
          </a:xfrm>
          <a:prstGeom prst="heart">
            <a:avLst/>
          </a:prstGeom>
          <a:solidFill>
            <a:srgbClr val="C00000"/>
          </a:solidFill>
          <a:ln w="3175"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</a:endParaRPr>
          </a:p>
        </p:txBody>
      </p:sp>
      <p:sp>
        <p:nvSpPr>
          <p:cNvPr id="33" name="Heart 32"/>
          <p:cNvSpPr/>
          <p:nvPr/>
        </p:nvSpPr>
        <p:spPr bwMode="auto">
          <a:xfrm>
            <a:off x="8030602" y="5374125"/>
            <a:ext cx="990600" cy="1157757"/>
          </a:xfrm>
          <a:prstGeom prst="heart">
            <a:avLst/>
          </a:prstGeom>
          <a:solidFill>
            <a:srgbClr val="C00000"/>
          </a:solidFill>
          <a:ln w="3175"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</a:endParaRPr>
          </a:p>
        </p:txBody>
      </p:sp>
      <p:sp>
        <p:nvSpPr>
          <p:cNvPr id="34" name="Heart 33"/>
          <p:cNvSpPr/>
          <p:nvPr/>
        </p:nvSpPr>
        <p:spPr bwMode="auto">
          <a:xfrm>
            <a:off x="5996665" y="130236"/>
            <a:ext cx="990600" cy="1157757"/>
          </a:xfrm>
          <a:prstGeom prst="heart">
            <a:avLst/>
          </a:prstGeom>
          <a:solidFill>
            <a:srgbClr val="C00000"/>
          </a:solidFill>
          <a:ln w="3175"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</a:endParaRPr>
          </a:p>
        </p:txBody>
      </p:sp>
      <p:sp>
        <p:nvSpPr>
          <p:cNvPr id="35" name="Heart 34"/>
          <p:cNvSpPr/>
          <p:nvPr/>
        </p:nvSpPr>
        <p:spPr bwMode="auto">
          <a:xfrm>
            <a:off x="9246367" y="436917"/>
            <a:ext cx="990600" cy="1157757"/>
          </a:xfrm>
          <a:prstGeom prst="heart">
            <a:avLst/>
          </a:prstGeom>
          <a:solidFill>
            <a:srgbClr val="C00000"/>
          </a:solidFill>
          <a:ln w="3175"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</a:endParaRPr>
          </a:p>
        </p:txBody>
      </p:sp>
      <p:sp>
        <p:nvSpPr>
          <p:cNvPr id="36" name="Heart 35"/>
          <p:cNvSpPr/>
          <p:nvPr/>
        </p:nvSpPr>
        <p:spPr bwMode="auto">
          <a:xfrm>
            <a:off x="2042850" y="208600"/>
            <a:ext cx="990600" cy="1157757"/>
          </a:xfrm>
          <a:prstGeom prst="heart">
            <a:avLst/>
          </a:prstGeom>
          <a:solidFill>
            <a:srgbClr val="C00000"/>
          </a:solidFill>
          <a:ln w="3175"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</a:endParaRPr>
          </a:p>
        </p:txBody>
      </p:sp>
      <p:sp>
        <p:nvSpPr>
          <p:cNvPr id="37" name="Heart 36"/>
          <p:cNvSpPr/>
          <p:nvPr/>
        </p:nvSpPr>
        <p:spPr bwMode="auto">
          <a:xfrm>
            <a:off x="474648" y="5557306"/>
            <a:ext cx="990600" cy="1157757"/>
          </a:xfrm>
          <a:prstGeom prst="heart">
            <a:avLst/>
          </a:prstGeom>
          <a:solidFill>
            <a:srgbClr val="C00000"/>
          </a:solidFill>
          <a:ln w="3175"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</a:endParaRPr>
          </a:p>
        </p:txBody>
      </p:sp>
      <p:sp>
        <p:nvSpPr>
          <p:cNvPr id="38" name="Heart 37"/>
          <p:cNvSpPr/>
          <p:nvPr/>
        </p:nvSpPr>
        <p:spPr bwMode="auto">
          <a:xfrm>
            <a:off x="11261202" y="1806105"/>
            <a:ext cx="990600" cy="1157757"/>
          </a:xfrm>
          <a:prstGeom prst="heart">
            <a:avLst/>
          </a:prstGeom>
          <a:solidFill>
            <a:srgbClr val="C00000"/>
          </a:solidFill>
          <a:ln w="3175"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</a:endParaRPr>
          </a:p>
        </p:txBody>
      </p:sp>
      <p:sp>
        <p:nvSpPr>
          <p:cNvPr id="39" name="Heart 38"/>
          <p:cNvSpPr/>
          <p:nvPr/>
        </p:nvSpPr>
        <p:spPr bwMode="auto">
          <a:xfrm>
            <a:off x="627179" y="2044408"/>
            <a:ext cx="990600" cy="1157757"/>
          </a:xfrm>
          <a:prstGeom prst="heart">
            <a:avLst/>
          </a:prstGeom>
          <a:solidFill>
            <a:srgbClr val="C00000"/>
          </a:solidFill>
          <a:ln w="3175"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</a:endParaRPr>
          </a:p>
        </p:txBody>
      </p:sp>
      <p:sp>
        <p:nvSpPr>
          <p:cNvPr id="40" name="Heart 39"/>
          <p:cNvSpPr/>
          <p:nvPr/>
        </p:nvSpPr>
        <p:spPr bwMode="auto">
          <a:xfrm>
            <a:off x="2906835" y="3561348"/>
            <a:ext cx="990600" cy="1157757"/>
          </a:xfrm>
          <a:prstGeom prst="heart">
            <a:avLst/>
          </a:prstGeom>
          <a:solidFill>
            <a:srgbClr val="C00000"/>
          </a:solidFill>
          <a:ln w="3175"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</a:endParaRPr>
          </a:p>
        </p:txBody>
      </p:sp>
      <p:sp>
        <p:nvSpPr>
          <p:cNvPr id="41" name="Heart 40"/>
          <p:cNvSpPr/>
          <p:nvPr/>
        </p:nvSpPr>
        <p:spPr bwMode="auto">
          <a:xfrm>
            <a:off x="7067577" y="550629"/>
            <a:ext cx="990600" cy="1157757"/>
          </a:xfrm>
          <a:prstGeom prst="heart">
            <a:avLst/>
          </a:prstGeom>
          <a:solidFill>
            <a:srgbClr val="C00000"/>
          </a:solidFill>
          <a:ln w="3175"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</a:endParaRPr>
          </a:p>
        </p:txBody>
      </p:sp>
      <p:sp>
        <p:nvSpPr>
          <p:cNvPr id="42" name="Heart 41"/>
          <p:cNvSpPr/>
          <p:nvPr/>
        </p:nvSpPr>
        <p:spPr bwMode="auto">
          <a:xfrm>
            <a:off x="7448861" y="2233703"/>
            <a:ext cx="990600" cy="1157757"/>
          </a:xfrm>
          <a:prstGeom prst="heart">
            <a:avLst/>
          </a:prstGeom>
          <a:solidFill>
            <a:srgbClr val="C00000"/>
          </a:solidFill>
          <a:ln w="3175"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</a:endParaRPr>
          </a:p>
        </p:txBody>
      </p:sp>
      <p:sp>
        <p:nvSpPr>
          <p:cNvPr id="43" name="Heart 42"/>
          <p:cNvSpPr/>
          <p:nvPr/>
        </p:nvSpPr>
        <p:spPr bwMode="auto">
          <a:xfrm>
            <a:off x="3976159" y="1552252"/>
            <a:ext cx="990600" cy="1157757"/>
          </a:xfrm>
          <a:prstGeom prst="heart">
            <a:avLst/>
          </a:prstGeom>
          <a:solidFill>
            <a:srgbClr val="C00000"/>
          </a:solidFill>
          <a:ln w="3175"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</a:endParaRPr>
          </a:p>
        </p:txBody>
      </p:sp>
      <p:sp>
        <p:nvSpPr>
          <p:cNvPr id="44" name="Heart 43"/>
          <p:cNvSpPr/>
          <p:nvPr/>
        </p:nvSpPr>
        <p:spPr bwMode="auto">
          <a:xfrm>
            <a:off x="9860230" y="2418612"/>
            <a:ext cx="990600" cy="1157757"/>
          </a:xfrm>
          <a:prstGeom prst="heart">
            <a:avLst/>
          </a:prstGeom>
          <a:solidFill>
            <a:srgbClr val="C00000"/>
          </a:solidFill>
          <a:ln w="3175"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</a:endParaRPr>
          </a:p>
        </p:txBody>
      </p:sp>
      <p:sp>
        <p:nvSpPr>
          <p:cNvPr id="45" name="Heart 44"/>
          <p:cNvSpPr/>
          <p:nvPr/>
        </p:nvSpPr>
        <p:spPr bwMode="auto">
          <a:xfrm>
            <a:off x="9009506" y="3599557"/>
            <a:ext cx="990600" cy="1157757"/>
          </a:xfrm>
          <a:prstGeom prst="heart">
            <a:avLst/>
          </a:prstGeom>
          <a:solidFill>
            <a:srgbClr val="C00000"/>
          </a:solidFill>
          <a:ln w="3175"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</a:endParaRPr>
          </a:p>
        </p:txBody>
      </p:sp>
      <p:sp>
        <p:nvSpPr>
          <p:cNvPr id="46" name="Heart 45"/>
          <p:cNvSpPr/>
          <p:nvPr/>
        </p:nvSpPr>
        <p:spPr bwMode="auto">
          <a:xfrm>
            <a:off x="3397199" y="263842"/>
            <a:ext cx="990600" cy="1157757"/>
          </a:xfrm>
          <a:prstGeom prst="heart">
            <a:avLst/>
          </a:prstGeom>
          <a:solidFill>
            <a:srgbClr val="C00000"/>
          </a:solidFill>
          <a:ln w="3175"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</a:endParaRPr>
          </a:p>
        </p:txBody>
      </p:sp>
      <p:sp>
        <p:nvSpPr>
          <p:cNvPr id="47" name="Heart 46"/>
          <p:cNvSpPr/>
          <p:nvPr/>
        </p:nvSpPr>
        <p:spPr bwMode="auto">
          <a:xfrm>
            <a:off x="4828654" y="5557306"/>
            <a:ext cx="990600" cy="1157757"/>
          </a:xfrm>
          <a:prstGeom prst="heart">
            <a:avLst/>
          </a:prstGeom>
          <a:solidFill>
            <a:srgbClr val="C00000"/>
          </a:solidFill>
          <a:ln w="3175"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</a:endParaRPr>
          </a:p>
        </p:txBody>
      </p:sp>
      <p:sp>
        <p:nvSpPr>
          <p:cNvPr id="48" name="Heart 47"/>
          <p:cNvSpPr/>
          <p:nvPr/>
        </p:nvSpPr>
        <p:spPr bwMode="auto">
          <a:xfrm>
            <a:off x="8692506" y="4855188"/>
            <a:ext cx="990600" cy="1157757"/>
          </a:xfrm>
          <a:prstGeom prst="heart">
            <a:avLst/>
          </a:prstGeom>
          <a:solidFill>
            <a:srgbClr val="C00000"/>
          </a:solidFill>
          <a:ln w="3175"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6637" rIns="0" bIns="46637" numCol="1" rtlCol="0" anchor="ctr" anchorCtr="0" compatLnSpc="1">
            <a:prstTxWarp prst="textNoShape">
              <a:avLst/>
            </a:prstTxWarp>
          </a:bodyPr>
          <a:lstStyle/>
          <a:p>
            <a:pPr algn="ctr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</a:endParaRPr>
          </a:p>
        </p:txBody>
      </p:sp>
      <p:pic>
        <p:nvPicPr>
          <p:cNvPr id="49" name="Picture 4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2178" y="1500529"/>
            <a:ext cx="3748486" cy="4625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74891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9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1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2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3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4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6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7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8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9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000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100"/>
                            </p:stCondLst>
                            <p:childTnLst>
                              <p:par>
                                <p:cTn id="7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200"/>
                            </p:stCondLst>
                            <p:childTnLst>
                              <p:par>
                                <p:cTn id="7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300"/>
                            </p:stCondLst>
                            <p:childTnLst>
                              <p:par>
                                <p:cTn id="8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400"/>
                            </p:stCondLst>
                            <p:childTnLst>
                              <p:par>
                                <p:cTn id="8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500"/>
                            </p:stCondLst>
                            <p:childTnLst>
                              <p:par>
                                <p:cTn id="8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600"/>
                            </p:stCondLst>
                            <p:childTnLst>
                              <p:par>
                                <p:cTn id="9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700"/>
                            </p:stCondLst>
                            <p:childTnLst>
                              <p:par>
                                <p:cTn id="9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800"/>
                            </p:stCondLst>
                            <p:childTnLst>
                              <p:par>
                                <p:cTn id="10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900"/>
                            </p:stCondLst>
                            <p:childTnLst>
                              <p:par>
                                <p:cTn id="10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3000"/>
                            </p:stCondLst>
                            <p:childTnLst>
                              <p:par>
                                <p:cTn id="10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3100"/>
                            </p:stCondLst>
                            <p:childTnLst>
                              <p:par>
                                <p:cTn id="1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1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3200"/>
                            </p:stCondLst>
                            <p:childTnLst>
                              <p:par>
                                <p:cTn id="1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3300"/>
                            </p:stCondLst>
                            <p:childTnLst>
                              <p:par>
                                <p:cTn id="1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3400"/>
                            </p:stCondLst>
                            <p:childTnLst>
                              <p:par>
                                <p:cTn id="1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3500"/>
                            </p:stCondLst>
                            <p:childTnLst>
                              <p:par>
                                <p:cTn id="1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1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3600"/>
                            </p:stCondLst>
                            <p:childTnLst>
                              <p:par>
                                <p:cTn id="1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1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3700"/>
                            </p:stCondLst>
                            <p:childTnLst>
                              <p:par>
                                <p:cTn id="1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1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3800"/>
                            </p:stCondLst>
                            <p:childTnLst>
                              <p:par>
                                <p:cTn id="1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1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3900"/>
                            </p:stCondLst>
                            <p:childTnLst>
                              <p:par>
                                <p:cTn id="1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1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4000"/>
                            </p:stCondLst>
                            <p:childTnLst>
                              <p:par>
                                <p:cTn id="1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1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4100"/>
                            </p:stCondLst>
                            <p:childTnLst>
                              <p:par>
                                <p:cTn id="1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1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4200"/>
                            </p:stCondLst>
                            <p:childTnLst>
                              <p:par>
                                <p:cTn id="1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1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4401" y="-1320469"/>
            <a:ext cx="12499993" cy="8342973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Thank you London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74639" y="5871130"/>
            <a:ext cx="31920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http://www.shanewelch.com</a:t>
            </a:r>
            <a:r>
              <a:rPr lang="en-US" dirty="0" smtClean="0">
                <a:hlinkClick r:id="rId3"/>
              </a:rPr>
              <a:t>/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841874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9237" y="144462"/>
            <a:ext cx="5486400" cy="6770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1500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My journey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638" y="1212850"/>
            <a:ext cx="11887200" cy="3323987"/>
          </a:xfrm>
        </p:spPr>
        <p:txBody>
          <a:bodyPr/>
          <a:lstStyle/>
          <a:p>
            <a:r>
              <a:rPr lang="en-US" dirty="0"/>
              <a:t>I loved BizTalk because I knew BizTalk</a:t>
            </a:r>
          </a:p>
          <a:p>
            <a:r>
              <a:rPr lang="en-US" dirty="0"/>
              <a:t>Because I understood BizTalk</a:t>
            </a:r>
          </a:p>
          <a:p>
            <a:r>
              <a:rPr lang="en-US" dirty="0"/>
              <a:t>Because I could look at any problem and know how I </a:t>
            </a:r>
            <a:r>
              <a:rPr lang="en-US" i="1" dirty="0"/>
              <a:t>could</a:t>
            </a:r>
            <a:r>
              <a:rPr lang="en-US" dirty="0"/>
              <a:t> solve it with </a:t>
            </a:r>
            <a:r>
              <a:rPr lang="en-US" dirty="0" smtClean="0"/>
              <a:t>BizTalk</a:t>
            </a:r>
          </a:p>
          <a:p>
            <a:r>
              <a:rPr lang="en-US" dirty="0" smtClean="0"/>
              <a:t>Or </a:t>
            </a:r>
            <a:r>
              <a:rPr lang="en-US" dirty="0"/>
              <a:t>know when not to </a:t>
            </a:r>
            <a:r>
              <a:rPr lang="en-US" dirty="0" smtClean="0"/>
              <a:t>try… eventually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981022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 was the Johnny Appleseed of BizTalk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120631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4687" y="0"/>
            <a:ext cx="10491788" cy="69945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637" y="906462"/>
            <a:ext cx="11353800" cy="838200"/>
          </a:xfrm>
        </p:spPr>
        <p:txBody>
          <a:bodyPr/>
          <a:lstStyle/>
          <a:p>
            <a:r>
              <a:rPr lang="en-US" sz="6600" dirty="0">
                <a:solidFill>
                  <a:schemeClr val="bg1"/>
                </a:solidFill>
              </a:rPr>
              <a:t>But I have to reflect on my past</a:t>
            </a:r>
            <a:br>
              <a:rPr lang="en-US" sz="6600" dirty="0">
                <a:solidFill>
                  <a:schemeClr val="bg1"/>
                </a:solidFill>
              </a:rPr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274637" y="1592262"/>
            <a:ext cx="9669463" cy="1676400"/>
          </a:xfrm>
          <a:prstGeom prst="rect">
            <a:avLst/>
          </a:prstGeom>
        </p:spPr>
        <p:txBody>
          <a:bodyPr vert="horz" wrap="square" lIns="146304" tIns="91440" rIns="146304" bIns="91440" rtlCol="0" anchor="ctr" anchorCtr="0">
            <a:no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b="0" kern="1200" cap="none" spc="-102" baseline="0">
                <a:ln w="3175">
                  <a:noFill/>
                </a:ln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 sz="6600" dirty="0" smtClean="0">
                <a:solidFill>
                  <a:schemeClr val="bg1"/>
                </a:solidFill>
              </a:rPr>
              <a:t>On my ideas</a:t>
            </a:r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74637" y="3878262"/>
            <a:ext cx="9669463" cy="1981200"/>
          </a:xfrm>
          <a:prstGeom prst="rect">
            <a:avLst/>
          </a:prstGeom>
        </p:spPr>
        <p:txBody>
          <a:bodyPr vert="horz" wrap="square" lIns="146304" tIns="91440" rIns="146304" bIns="91440" rtlCol="0" anchor="ctr" anchorCtr="0">
            <a:no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b="0" kern="1200" cap="none" spc="-102" baseline="0">
                <a:ln w="3175">
                  <a:noFill/>
                </a:ln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 sz="6600" dirty="0" smtClean="0">
                <a:solidFill>
                  <a:schemeClr val="bg1"/>
                </a:solidFill>
              </a:rPr>
              <a:t/>
            </a:r>
            <a:br>
              <a:rPr lang="en-US" sz="6600" dirty="0" smtClean="0">
                <a:solidFill>
                  <a:schemeClr val="bg1"/>
                </a:solidFill>
              </a:rPr>
            </a:br>
            <a:r>
              <a:rPr lang="en-US" sz="6600" dirty="0" smtClean="0">
                <a:solidFill>
                  <a:schemeClr val="bg1"/>
                </a:solidFill>
              </a:rPr>
              <a:t>On my work and architectural notions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888274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</p:bldLst>
  </p:timing>
</p:sld>
</file>

<file path=ppt/theme/theme1.xml><?xml version="1.0" encoding="utf-8"?>
<a:theme xmlns:a="http://schemas.openxmlformats.org/drawingml/2006/main" name="5-30721_Build_2016_Template_Light">
  <a:themeElements>
    <a:clrScheme name="Build 2016">
      <a:dk1>
        <a:srgbClr val="505050"/>
      </a:dk1>
      <a:lt1>
        <a:srgbClr val="FFFFFF"/>
      </a:lt1>
      <a:dk2>
        <a:srgbClr val="0078D7"/>
      </a:dk2>
      <a:lt2>
        <a:srgbClr val="F8F8F8"/>
      </a:lt2>
      <a:accent1>
        <a:srgbClr val="0078D7"/>
      </a:accent1>
      <a:accent2>
        <a:srgbClr val="002050"/>
      </a:accent2>
      <a:accent3>
        <a:srgbClr val="00BCF2"/>
      </a:accent3>
      <a:accent4>
        <a:srgbClr val="D2D2D2"/>
      </a:accent4>
      <a:accent5>
        <a:srgbClr val="737373"/>
      </a:accent5>
      <a:accent6>
        <a:srgbClr val="505050"/>
      </a:accent6>
      <a:hlink>
        <a:srgbClr val="0078D7"/>
      </a:hlink>
      <a:folHlink>
        <a:srgbClr val="0078D7"/>
      </a:folHlink>
    </a:clrScheme>
    <a:fontScheme name="Custom 1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>
          <a:noFill/>
          <a:headEnd type="none" w="med" len="med"/>
          <a:tailEnd type="none" w="med" len="med"/>
        </a:ln>
        <a:effectLst/>
      </a:spPr>
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<a:prstTxWarp prst="textNoShape">
          <a:avLst/>
        </a:prstTxWarp>
        <a:noAutofit/>
      </a:bodyPr>
      <a:lstStyle>
        <a:defPPr defTabSz="932472" fontAlgn="base">
          <a:lnSpc>
            <a:spcPct val="90000"/>
          </a:lnSpc>
          <a:spcBef>
            <a:spcPct val="0"/>
          </a:spcBef>
          <a:spcAft>
            <a:spcPct val="0"/>
          </a:spcAft>
          <a:defRPr sz="2400" dirty="0" err="1" smtClean="0">
            <a:gradFill>
              <a:gsLst>
                <a:gs pos="0">
                  <a:srgbClr val="FFFFFF"/>
                </a:gs>
                <a:gs pos="100000">
                  <a:srgbClr val="FFFFFF"/>
                </a:gs>
              </a:gsLst>
              <a:lin ang="5400000" scaled="0"/>
            </a:gradFill>
            <a:ea typeface="Segoe UI" pitchFamily="34" charset="0"/>
            <a:cs typeface="Segoe UI" pitchFamily="34" charset="0"/>
          </a:defRPr>
        </a:defPPr>
      </a:lstStyle>
      <a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182880" tIns="146304" rIns="182880" bIns="146304" rtlCol="0">
        <a:spAutoFit/>
      </a:bodyPr>
      <a:lstStyle>
        <a:defPPr>
          <a:lnSpc>
            <a:spcPct val="90000"/>
          </a:lnSpc>
          <a:spcAft>
            <a:spcPts val="600"/>
          </a:spcAft>
          <a:defRPr sz="2400" dirty="0" err="1" smtClean="0">
            <a:gradFill>
              <a:gsLst>
                <a:gs pos="2917">
                  <a:schemeClr val="tx1"/>
                </a:gs>
                <a:gs pos="30000">
                  <a:schemeClr val="tx1"/>
                </a:gs>
              </a:gsLst>
              <a:lin ang="5400000" scaled="0"/>
            </a:gra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2" id="{83998DD3-A322-4A83-9C5D-71EE13D2BF29}" vid="{F11EE93C-0B7F-4695-9BEB-A8D588AA2238}"/>
    </a:ext>
  </a:extLst>
</a:theme>
</file>

<file path=ppt/theme/theme2.xml><?xml version="1.0" encoding="utf-8"?>
<a:theme xmlns:a="http://schemas.openxmlformats.org/drawingml/2006/main" name="5-30721_Build_2016_Template_Dark">
  <a:themeElements>
    <a:clrScheme name="Build 2016 Dark">
      <a:dk1>
        <a:srgbClr val="505050"/>
      </a:dk1>
      <a:lt1>
        <a:srgbClr val="FFFFFF"/>
      </a:lt1>
      <a:dk2>
        <a:srgbClr val="0078D7"/>
      </a:dk2>
      <a:lt2>
        <a:srgbClr val="F8F8F8"/>
      </a:lt2>
      <a:accent1>
        <a:srgbClr val="00BCF2"/>
      </a:accent1>
      <a:accent2>
        <a:srgbClr val="0078D7"/>
      </a:accent2>
      <a:accent3>
        <a:srgbClr val="002050"/>
      </a:accent3>
      <a:accent4>
        <a:srgbClr val="D2D2D2"/>
      </a:accent4>
      <a:accent5>
        <a:srgbClr val="737373"/>
      </a:accent5>
      <a:accent6>
        <a:srgbClr val="323232"/>
      </a:accent6>
      <a:hlink>
        <a:srgbClr val="5DDCFF"/>
      </a:hlink>
      <a:folHlink>
        <a:srgbClr val="5DDCFF"/>
      </a:folHlink>
    </a:clrScheme>
    <a:fontScheme name="Custom 2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>
          <a:noFill/>
          <a:headEnd type="none" w="med" len="med"/>
          <a:tailEnd type="none" w="med" len="med"/>
        </a:ln>
        <a:effectLst/>
      </a:spPr>
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<a:prstTxWarp prst="textNoShape">
          <a:avLst/>
        </a:prstTxWarp>
        <a:noAutofit/>
      </a:bodyPr>
      <a:lstStyle>
        <a:defPPr defTabSz="932472" fontAlgn="base">
          <a:lnSpc>
            <a:spcPct val="90000"/>
          </a:lnSpc>
          <a:spcBef>
            <a:spcPct val="0"/>
          </a:spcBef>
          <a:spcAft>
            <a:spcPct val="0"/>
          </a:spcAft>
          <a:defRPr sz="2400" dirty="0" err="1" smtClean="0">
            <a:gradFill>
              <a:gsLst>
                <a:gs pos="0">
                  <a:srgbClr val="FFFFFF"/>
                </a:gs>
                <a:gs pos="100000">
                  <a:srgbClr val="FFFFFF"/>
                </a:gs>
              </a:gsLst>
              <a:lin ang="5400000" scaled="0"/>
            </a:gradFill>
            <a:ea typeface="Segoe UI" pitchFamily="34" charset="0"/>
            <a:cs typeface="Segoe UI" pitchFamily="34" charset="0"/>
          </a:defRPr>
        </a:defPPr>
      </a:lstStyle>
      <a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182880" tIns="146304" rIns="182880" bIns="146304" rtlCol="0">
        <a:spAutoFit/>
      </a:bodyPr>
      <a:lstStyle>
        <a:defPPr>
          <a:lnSpc>
            <a:spcPct val="90000"/>
          </a:lnSpc>
          <a:spcAft>
            <a:spcPts val="600"/>
          </a:spcAft>
          <a:defRPr sz="2400" dirty="0" err="1" smtClean="0">
            <a:gradFill>
              <a:gsLst>
                <a:gs pos="2917">
                  <a:schemeClr val="tx1"/>
                </a:gs>
                <a:gs pos="30000">
                  <a:schemeClr val="tx1"/>
                </a:gs>
              </a:gsLst>
              <a:lin ang="5400000" scaled="0"/>
            </a:gra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2" id="{83998DD3-A322-4A83-9C5D-71EE13D2BF29}" vid="{87A84D0E-FF42-445C-826C-F9773245B591}"/>
    </a:ext>
  </a:extLst>
</a:theme>
</file>

<file path=ppt/theme/theme3.xml><?xml version="1.0" encoding="utf-8"?>
<a:theme xmlns:a="http://schemas.openxmlformats.org/drawingml/2006/main" name="1_COLOR TEMPLATE">
  <a:themeElements>
    <a:clrScheme name="MSVID Purple">
      <a:dk1>
        <a:srgbClr val="505050"/>
      </a:dk1>
      <a:lt1>
        <a:srgbClr val="FFFFFF"/>
      </a:lt1>
      <a:dk2>
        <a:srgbClr val="5C2D91"/>
      </a:dk2>
      <a:lt2>
        <a:srgbClr val="E7DCF4"/>
      </a:lt2>
      <a:accent1>
        <a:srgbClr val="32145A"/>
      </a:accent1>
      <a:accent2>
        <a:srgbClr val="B4009E"/>
      </a:accent2>
      <a:accent3>
        <a:srgbClr val="107C10"/>
      </a:accent3>
      <a:accent4>
        <a:srgbClr val="0078D7"/>
      </a:accent4>
      <a:accent5>
        <a:srgbClr val="008272"/>
      </a:accent5>
      <a:accent6>
        <a:srgbClr val="D83B01"/>
      </a:accent6>
      <a:hlink>
        <a:srgbClr val="E7DCF4"/>
      </a:hlink>
      <a:folHlink>
        <a:srgbClr val="E7DCF4"/>
      </a:folHlink>
    </a:clrScheme>
    <a:fontScheme name="Custom 1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>
          <a:noFill/>
          <a:headEnd type="none" w="med" len="med"/>
          <a:tailEnd type="none" w="med" len="med"/>
        </a:ln>
        <a:effectLst/>
      </a:spPr>
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<a:prstTxWarp prst="textNoShape">
          <a:avLst/>
        </a:prstTxWarp>
        <a:noAutofit/>
      </a:bodyPr>
      <a:lstStyle>
        <a:defPPr defTabSz="932472" fontAlgn="base">
          <a:lnSpc>
            <a:spcPct val="90000"/>
          </a:lnSpc>
          <a:spcBef>
            <a:spcPct val="0"/>
          </a:spcBef>
          <a:spcAft>
            <a:spcPct val="0"/>
          </a:spcAft>
          <a:defRPr sz="2400" dirty="0" err="1" smtClean="0">
            <a:gradFill>
              <a:gsLst>
                <a:gs pos="0">
                  <a:srgbClr val="FFFFFF"/>
                </a:gs>
                <a:gs pos="100000">
                  <a:srgbClr val="FFFFFF"/>
                </a:gs>
              </a:gsLst>
              <a:lin ang="5400000" scaled="0"/>
            </a:gradFill>
            <a:ea typeface="Segoe UI" pitchFamily="34" charset="0"/>
            <a:cs typeface="Segoe UI" pitchFamily="34" charset="0"/>
          </a:defRPr>
        </a:defPPr>
      </a:lstStyle>
      <a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182880" tIns="146304" rIns="182880" bIns="146304" rtlCol="0">
        <a:spAutoFit/>
      </a:bodyPr>
      <a:lstStyle>
        <a:defPPr>
          <a:lnSpc>
            <a:spcPct val="90000"/>
          </a:lnSpc>
          <a:spcAft>
            <a:spcPts val="600"/>
          </a:spcAft>
          <a:defRPr sz="2400" dirty="0" err="1" smtClean="0">
            <a:gradFill>
              <a:gsLst>
                <a:gs pos="2917">
                  <a:schemeClr val="tx1"/>
                </a:gs>
                <a:gs pos="30000">
                  <a:schemeClr val="tx1"/>
                </a:gs>
              </a:gsLst>
              <a:lin ang="5400000" scaled="0"/>
            </a:gra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rg_ID_template_16-9_Business_PURPLE_1.potx" id="{EA1C931B-0CA8-4C29-AF2A-5CCE0B71BADB}" vid="{779B47EC-C2D9-42C6-B399-0FB5A6F745BF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Montserrat"/>
        <a:ea typeface=""/>
        <a:cs typeface=""/>
      </a:majorFont>
      <a:minorFont>
        <a:latin typeface="La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pc="http://schemas.microsoft.com/office/infopath/2007/PartnerControls" xmlns:xsi="http://www.w3.org/2001/XMLSchema-instance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9CEF10188F5DB4CAD48EE3382E598CC" ma:contentTypeVersion="2" ma:contentTypeDescription="Create a new document." ma:contentTypeScope="" ma:versionID="196fd190ee28d1df80497c7f9a7e3af4">
  <xsd:schema xmlns:xsd="http://www.w3.org/2001/XMLSchema" xmlns:xs="http://www.w3.org/2001/XMLSchema" xmlns:p="http://schemas.microsoft.com/office/2006/metadata/properties" xmlns:ns2="6572b90b-9a27-40e9-bbdc-d32d2d31ad39" targetNamespace="http://schemas.microsoft.com/office/2006/metadata/properties" ma:root="true" ma:fieldsID="94359086f69d9b556ad3cef7f3b40eaf" ns2:_="">
    <xsd:import namespace="6572b90b-9a27-40e9-bbdc-d32d2d31ad39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572b90b-9a27-40e9-bbdc-d32d2d31ad39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58FDAC0-319D-4A54-8D8E-1D42CB1F800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990F116-B58F-4255-B05B-DA3808E0E5C6}">
  <ds:schemaRefs>
    <ds:schemaRef ds:uri="http://purl.org/dc/elements/1.1/"/>
    <ds:schemaRef ds:uri="http://schemas.microsoft.com/office/2006/metadata/properties"/>
    <ds:schemaRef ds:uri="cc8e679d-051b-448c-bf69-9b3dce3c96dc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5B45A847-3119-4208-8DBC-255E8660E79D}"/>
</file>

<file path=docProps/app.xml><?xml version="1.0" encoding="utf-8"?>
<Properties xmlns="http://schemas.openxmlformats.org/officeDocument/2006/extended-properties" xmlns:vt="http://schemas.openxmlformats.org/officeDocument/2006/docPropsVTypes">
  <Template>Microsoft_Build_2016_16x9_Template</Template>
  <TotalTime>1581</TotalTime>
  <Words>1396</Words>
  <Application>Microsoft Office PowerPoint</Application>
  <PresentationFormat>Custom</PresentationFormat>
  <Paragraphs>238</Paragraphs>
  <Slides>50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50</vt:i4>
      </vt:variant>
    </vt:vector>
  </HeadingPairs>
  <TitlesOfParts>
    <vt:vector size="64" baseType="lpstr">
      <vt:lpstr>MS PGothic</vt:lpstr>
      <vt:lpstr>Arial</vt:lpstr>
      <vt:lpstr>Consolas</vt:lpstr>
      <vt:lpstr>Lato</vt:lpstr>
      <vt:lpstr>Montserrat</vt:lpstr>
      <vt:lpstr>Segoe UI</vt:lpstr>
      <vt:lpstr>Segoe UI Light</vt:lpstr>
      <vt:lpstr>Segoe UI Semibold</vt:lpstr>
      <vt:lpstr>Segoe UI Semilight</vt:lpstr>
      <vt:lpstr>Wingdings</vt:lpstr>
      <vt:lpstr>5-30721_Build_2016_Template_Light</vt:lpstr>
      <vt:lpstr>5-30721_Build_2016_Template_Dark</vt:lpstr>
      <vt:lpstr>1_COLOR TEMPLATE</vt:lpstr>
      <vt:lpstr>Office Theme</vt:lpstr>
      <vt:lpstr>PowerPoint Presentation</vt:lpstr>
      <vt:lpstr>My personal journey through messaging from BizTalk to Azure </vt:lpstr>
      <vt:lpstr>How I Learned to Stop Worrying and Love the Cloud</vt:lpstr>
      <vt:lpstr>A quick story about my journey</vt:lpstr>
      <vt:lpstr>A quick story about my journey</vt:lpstr>
      <vt:lpstr>PowerPoint Presentation</vt:lpstr>
      <vt:lpstr>My journey</vt:lpstr>
      <vt:lpstr>I was the Johnny Appleseed of BizTalk</vt:lpstr>
      <vt:lpstr>But I have to reflect on my past  </vt:lpstr>
      <vt:lpstr>I got some things right</vt:lpstr>
      <vt:lpstr>Embrace Simplicity:  Reduce things to their most base form</vt:lpstr>
      <vt:lpstr>Frame issues clearly</vt:lpstr>
      <vt:lpstr>Be Lean and relentless</vt:lpstr>
      <vt:lpstr>Don’t be afraid to try new things</vt:lpstr>
      <vt:lpstr>Respect people and diversity</vt:lpstr>
      <vt:lpstr>What I got wrong about messaging: 1</vt:lpstr>
      <vt:lpstr>What I got wrong about messaging: 2</vt:lpstr>
      <vt:lpstr>What I got wrong about messaging: 3</vt:lpstr>
      <vt:lpstr>Why was this wrong?</vt:lpstr>
      <vt:lpstr>  Smart endpoints and dumb pipes    Martin Fowler on Microservices</vt:lpstr>
      <vt:lpstr>Microservices != ESB</vt:lpstr>
      <vt:lpstr>My pitfall in BizTalk also had technical aspects</vt:lpstr>
      <vt:lpstr>This is the limit of scale and I never got past it.  </vt:lpstr>
      <vt:lpstr>What I got most wrong about messaging</vt:lpstr>
      <vt:lpstr>PowerPoint Presentation</vt:lpstr>
      <vt:lpstr>What I got right!</vt:lpstr>
      <vt:lpstr>Brief Pause…</vt:lpstr>
      <vt:lpstr>Why I love BizTalk Server</vt:lpstr>
      <vt:lpstr>Why I love Azure even more</vt:lpstr>
      <vt:lpstr>Why I love Azure even more</vt:lpstr>
      <vt:lpstr>How cloud is different</vt:lpstr>
      <vt:lpstr>Azure will still let you do things you shouldn’t</vt:lpstr>
      <vt:lpstr>The cloud is fundamentally changing the way we</vt:lpstr>
      <vt:lpstr>The way we used to do things…</vt:lpstr>
      <vt:lpstr>What we’ve been up to…</vt:lpstr>
      <vt:lpstr>PowerPoint Presentation</vt:lpstr>
      <vt:lpstr>We have broken and stayed above 100 billion ingress events / day</vt:lpstr>
      <vt:lpstr>We had a 99.9984% Success Rate  </vt:lpstr>
      <vt:lpstr>Service Bus Premium Messaging</vt:lpstr>
      <vt:lpstr>Let’s not repeat the mistakes of the past</vt:lpstr>
      <vt:lpstr>CAP Theorem</vt:lpstr>
      <vt:lpstr>Azure Architecture for Processing Events</vt:lpstr>
      <vt:lpstr>Event Hubs Native Java Clients</vt:lpstr>
      <vt:lpstr>Announcing Azure Event Hubs Dedicated Capacity</vt:lpstr>
      <vt:lpstr>Single tenant model for large scale customers</vt:lpstr>
      <vt:lpstr>Bringing it all together</vt:lpstr>
      <vt:lpstr>Microsoft is changing</vt:lpstr>
      <vt:lpstr>Want to try something fun?</vt:lpstr>
      <vt:lpstr>Where will your journey take you?</vt:lpstr>
      <vt:lpstr>Thank you London</vt:lpstr>
    </vt:vector>
  </TitlesOfParts>
  <Manager/>
  <Company>Microsoft Corporation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&lt;Speech title here&gt;</dc:subject>
  <dc:creator>Dan Rosanova</dc:creator>
  <cp:keywords>Microsoft Build 2016</cp:keywords>
  <dc:description>Template: Mitchell Derrey, Silver Fox Productions
Formatting: 
Audience Type:</dc:description>
  <cp:lastModifiedBy>Dan Rosanova</cp:lastModifiedBy>
  <cp:revision>30</cp:revision>
  <dcterms:created xsi:type="dcterms:W3CDTF">2016-05-11T02:34:27Z</dcterms:created>
  <dcterms:modified xsi:type="dcterms:W3CDTF">2016-05-12T05:03:25Z</dcterms:modified>
  <cp:category>Microsoft Build 2016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0x01010099CEF10188F5DB4CAD48EE3382E598CC</vt:lpwstr>
  </property>
  <property fmtid="{D5CDD505-2E9C-101B-9397-08002B2CF9AE}" pid="3" name="Product">
    <vt:lpwstr/>
  </property>
  <property fmtid="{D5CDD505-2E9C-101B-9397-08002B2CF9AE}" pid="4" name="Event1">
    <vt:lpwstr>622;#Unassigned|2c8af875-f38a-40b8-a0a9-056aed3fc8c0</vt:lpwstr>
  </property>
  <property fmtid="{D5CDD505-2E9C-101B-9397-08002B2CF9AE}" pid="5" name="Audience">
    <vt:lpwstr/>
  </property>
  <property fmtid="{D5CDD505-2E9C-101B-9397-08002B2CF9AE}" pid="6" name="Event Venue">
    <vt:lpwstr>49;#Moscone Center|d4f36a2e-dd0d-4424-990f-7c93b4e9f063</vt:lpwstr>
  </property>
  <property fmtid="{D5CDD505-2E9C-101B-9397-08002B2CF9AE}" pid="7" name="Track">
    <vt:lpwstr/>
  </property>
  <property fmtid="{D5CDD505-2E9C-101B-9397-08002B2CF9AE}" pid="8" name="Event Location">
    <vt:lpwstr>48;#San Francisco|84dfcb53-432b-499d-8965-93d483d36b4a</vt:lpwstr>
  </property>
  <property fmtid="{D5CDD505-2E9C-101B-9397-08002B2CF9AE}" pid="9" name="Campaign">
    <vt:lpwstr/>
  </property>
  <property fmtid="{D5CDD505-2E9C-101B-9397-08002B2CF9AE}" pid="10" name="IsMyDocuments">
    <vt:bool>true</vt:bool>
  </property>
  <property fmtid="{D5CDD505-2E9C-101B-9397-08002B2CF9AE}" pid="11" name="TaxKeyword">
    <vt:lpwstr>46;#Microsoft Build 2016|da8a10b5-9bc3-4217-80aa-6b60d6ec1cee</vt:lpwstr>
  </property>
  <property fmtid="{D5CDD505-2E9C-101B-9397-08002B2CF9AE}" pid="12" name="Audience1">
    <vt:lpwstr/>
  </property>
  <property fmtid="{D5CDD505-2E9C-101B-9397-08002B2CF9AE}" pid="13" name="Event Name">
    <vt:lpwstr>47;#Build|58542b36-5bf5-46a6-a53f-a41fb7a73785</vt:lpwstr>
  </property>
</Properties>
</file>